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handoutMasterIdLst>
    <p:handoutMasterId r:id="rId18"/>
  </p:handoutMasterIdLst>
  <p:sldIdLst>
    <p:sldId id="256" r:id="rId2"/>
    <p:sldId id="269" r:id="rId3"/>
    <p:sldId id="268" r:id="rId4"/>
    <p:sldId id="258" r:id="rId5"/>
    <p:sldId id="257" r:id="rId6"/>
    <p:sldId id="265" r:id="rId7"/>
    <p:sldId id="259" r:id="rId8"/>
    <p:sldId id="264" r:id="rId9"/>
    <p:sldId id="262" r:id="rId10"/>
    <p:sldId id="263" r:id="rId11"/>
    <p:sldId id="260" r:id="rId12"/>
    <p:sldId id="261" r:id="rId13"/>
    <p:sldId id="266" r:id="rId14"/>
    <p:sldId id="267" r:id="rId15"/>
    <p:sldId id="274" r:id="rId16"/>
  </p:sldIdLst>
  <p:sldSz cx="12192000" cy="6858000"/>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3E8D66"/>
    <a:srgbClr val="123C27"/>
    <a:srgbClr val="31751F"/>
    <a:srgbClr val="63C0C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showGuides="1">
      <p:cViewPr varScale="1">
        <p:scale>
          <a:sx n="112" d="100"/>
          <a:sy n="112" d="100"/>
        </p:scale>
        <p:origin x="-510" y="-7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 Id="rId30" Type="http://schemas.microsoft.com/office/2015/10/relationships/revisionInfo" Target="revisionInfo.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___3.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solidFill>
              <a:srgbClr val="2C9C4D"/>
            </a:solidFill>
            <a:ln w="12700">
              <a:noFill/>
            </a:ln>
          </c:spPr>
          <c:dPt>
            <c:idx val="0"/>
            <c:spPr>
              <a:solidFill>
                <a:srgbClr val="31751F"/>
              </a:solidFill>
              <a:ln w="12700">
                <a:noFill/>
              </a:ln>
            </c:spPr>
            <c:extLst xmlns:c16r2="http://schemas.microsoft.com/office/drawing/2015/06/chart">
              <c:ext xmlns:c16="http://schemas.microsoft.com/office/drawing/2014/chart" uri="{C3380CC4-5D6E-409C-BE32-E72D297353CC}">
                <c16:uniqueId val="{00000001-BB29-4E90-B61B-5936BA23A6AD}"/>
              </c:ext>
            </c:extLst>
          </c:dPt>
          <c:dPt>
            <c:idx val="1"/>
            <c:spPr>
              <a:solidFill>
                <a:schemeClr val="bg1"/>
              </a:solidFill>
              <a:ln w="12700">
                <a:noFill/>
              </a:ln>
            </c:spPr>
            <c:extLst xmlns:c16r2="http://schemas.microsoft.com/office/drawing/2015/06/chart">
              <c:ext xmlns:c16="http://schemas.microsoft.com/office/drawing/2014/chart" uri="{C3380CC4-5D6E-409C-BE32-E72D297353CC}">
                <c16:uniqueId val="{00000003-BB29-4E90-B61B-5936BA23A6AD}"/>
              </c:ext>
            </c:extLst>
          </c:dPt>
          <c:cat>
            <c:strRef>
              <c:f>Sheet1!$A$2:$A$3</c:f>
              <c:strCache>
                <c:ptCount val="2"/>
                <c:pt idx="0">
                  <c:v>第一季度</c:v>
                </c:pt>
                <c:pt idx="1">
                  <c:v>第二季度</c:v>
                </c:pt>
              </c:strCache>
            </c:strRef>
          </c:cat>
          <c:val>
            <c:numRef>
              <c:f>Sheet1!$B$2:$B$3</c:f>
              <c:numCache>
                <c:formatCode>General</c:formatCode>
                <c:ptCount val="2"/>
                <c:pt idx="0">
                  <c:v>83</c:v>
                </c:pt>
                <c:pt idx="1">
                  <c:v>17</c:v>
                </c:pt>
              </c:numCache>
            </c:numRef>
          </c:val>
          <c:extLst xmlns:c16r2="http://schemas.microsoft.com/office/drawing/2015/06/chart">
            <c:ext xmlns:c16="http://schemas.microsoft.com/office/drawing/2014/chart" uri="{C3380CC4-5D6E-409C-BE32-E72D297353CC}">
              <c16:uniqueId val="{00000004-BB29-4E90-B61B-5936BA23A6AD}"/>
            </c:ext>
          </c:extLst>
        </c:ser>
        <c:dLbls/>
        <c:firstSliceAng val="0"/>
        <c:holeSize val="90"/>
      </c:doughnutChart>
    </c:plotArea>
    <c:plotVisOnly val="1"/>
    <c:dispBlanksAs val="zero"/>
  </c:chart>
  <c:txPr>
    <a:bodyPr/>
    <a:lstStyle/>
    <a:p>
      <a:pPr>
        <a:defRPr lang="zh-CN" sz="1800"/>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solidFill>
              <a:srgbClr val="2C9C4D"/>
            </a:solidFill>
            <a:ln w="12700">
              <a:noFill/>
            </a:ln>
          </c:spPr>
          <c:dPt>
            <c:idx val="0"/>
            <c:spPr>
              <a:solidFill>
                <a:srgbClr val="63C0C1"/>
              </a:solidFill>
              <a:ln w="12700">
                <a:noFill/>
              </a:ln>
            </c:spPr>
            <c:extLst xmlns:c16r2="http://schemas.microsoft.com/office/drawing/2015/06/chart">
              <c:ext xmlns:c16="http://schemas.microsoft.com/office/drawing/2014/chart" uri="{C3380CC4-5D6E-409C-BE32-E72D297353CC}">
                <c16:uniqueId val="{00000001-69CC-4C8D-B4B3-0930B87AC479}"/>
              </c:ext>
            </c:extLst>
          </c:dPt>
          <c:dPt>
            <c:idx val="1"/>
            <c:spPr>
              <a:solidFill>
                <a:schemeClr val="bg1"/>
              </a:solidFill>
              <a:ln w="12700">
                <a:noFill/>
              </a:ln>
            </c:spPr>
            <c:extLst xmlns:c16r2="http://schemas.microsoft.com/office/drawing/2015/06/chart">
              <c:ext xmlns:c16="http://schemas.microsoft.com/office/drawing/2014/chart" uri="{C3380CC4-5D6E-409C-BE32-E72D297353CC}">
                <c16:uniqueId val="{00000003-69CC-4C8D-B4B3-0930B87AC479}"/>
              </c:ext>
            </c:extLst>
          </c:dPt>
          <c:cat>
            <c:strRef>
              <c:f>Sheet1!$A$2:$A$3</c:f>
              <c:strCache>
                <c:ptCount val="2"/>
                <c:pt idx="0">
                  <c:v>第一季度</c:v>
                </c:pt>
                <c:pt idx="1">
                  <c:v>第二季度</c:v>
                </c:pt>
              </c:strCache>
            </c:strRef>
          </c:cat>
          <c:val>
            <c:numRef>
              <c:f>Sheet1!$B$2:$B$3</c:f>
              <c:numCache>
                <c:formatCode>General</c:formatCode>
                <c:ptCount val="2"/>
                <c:pt idx="0">
                  <c:v>6</c:v>
                </c:pt>
                <c:pt idx="1">
                  <c:v>4</c:v>
                </c:pt>
              </c:numCache>
            </c:numRef>
          </c:val>
          <c:extLst xmlns:c16r2="http://schemas.microsoft.com/office/drawing/2015/06/chart">
            <c:ext xmlns:c16="http://schemas.microsoft.com/office/drawing/2014/chart" uri="{C3380CC4-5D6E-409C-BE32-E72D297353CC}">
              <c16:uniqueId val="{00000004-69CC-4C8D-B4B3-0930B87AC479}"/>
            </c:ext>
          </c:extLst>
        </c:ser>
        <c:dLbls/>
        <c:firstSliceAng val="0"/>
        <c:holeSize val="90"/>
      </c:doughnutChart>
    </c:plotArea>
    <c:plotVisOnly val="1"/>
    <c:dispBlanksAs val="zero"/>
  </c:chart>
  <c:txPr>
    <a:bodyPr/>
    <a:lstStyle/>
    <a:p>
      <a:pPr>
        <a:defRPr lang="zh-CN" sz="1800"/>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solidFill>
              <a:srgbClr val="759224"/>
            </a:solidFill>
            <a:ln>
              <a:noFill/>
            </a:ln>
          </c:spPr>
          <c:dPt>
            <c:idx val="0"/>
            <c:spPr>
              <a:solidFill>
                <a:srgbClr val="3E8D66"/>
              </a:solidFill>
              <a:ln w="12700">
                <a:noFill/>
              </a:ln>
            </c:spPr>
            <c:extLst xmlns:c16r2="http://schemas.microsoft.com/office/drawing/2015/06/chart">
              <c:ext xmlns:c16="http://schemas.microsoft.com/office/drawing/2014/chart" uri="{C3380CC4-5D6E-409C-BE32-E72D297353CC}">
                <c16:uniqueId val="{00000001-97BB-405C-9BA6-442BC54146D1}"/>
              </c:ext>
            </c:extLst>
          </c:dPt>
          <c:dPt>
            <c:idx val="1"/>
            <c:spPr>
              <a:solidFill>
                <a:schemeClr val="bg1"/>
              </a:solidFill>
              <a:ln w="12700">
                <a:noFill/>
              </a:ln>
            </c:spPr>
            <c:extLst xmlns:c16r2="http://schemas.microsoft.com/office/drawing/2015/06/chart">
              <c:ext xmlns:c16="http://schemas.microsoft.com/office/drawing/2014/chart" uri="{C3380CC4-5D6E-409C-BE32-E72D297353CC}">
                <c16:uniqueId val="{00000003-97BB-405C-9BA6-442BC54146D1}"/>
              </c:ext>
            </c:extLst>
          </c:dPt>
          <c:cat>
            <c:strRef>
              <c:f>Sheet1!$A$2:$A$3</c:f>
              <c:strCache>
                <c:ptCount val="2"/>
                <c:pt idx="0">
                  <c:v>第一季度</c:v>
                </c:pt>
                <c:pt idx="1">
                  <c:v>第二季度</c:v>
                </c:pt>
              </c:strCache>
            </c:strRef>
          </c:cat>
          <c:val>
            <c:numRef>
              <c:f>Sheet1!$B$2:$B$3</c:f>
              <c:numCache>
                <c:formatCode>General</c:formatCode>
                <c:ptCount val="2"/>
                <c:pt idx="0">
                  <c:v>55</c:v>
                </c:pt>
                <c:pt idx="1">
                  <c:v>45</c:v>
                </c:pt>
              </c:numCache>
            </c:numRef>
          </c:val>
          <c:extLst xmlns:c16r2="http://schemas.microsoft.com/office/drawing/2015/06/chart">
            <c:ext xmlns:c16="http://schemas.microsoft.com/office/drawing/2014/chart" uri="{C3380CC4-5D6E-409C-BE32-E72D297353CC}">
              <c16:uniqueId val="{00000004-97BB-405C-9BA6-442BC54146D1}"/>
            </c:ext>
          </c:extLst>
        </c:ser>
        <c:dLbls/>
        <c:firstSliceAng val="0"/>
        <c:holeSize val="90"/>
      </c:doughnutChart>
    </c:plotArea>
    <c:plotVisOnly val="1"/>
    <c:dispBlanksAs val="zero"/>
  </c:chart>
  <c:txPr>
    <a:bodyPr/>
    <a:lstStyle/>
    <a:p>
      <a:pPr>
        <a:defRPr lang="zh-CN" sz="1800"/>
      </a:pPr>
      <a:endParaRPr lang="zh-CN"/>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pPr/>
              <a:t>2020/8/18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pPr/>
              <a:t>‹#›</a:t>
            </a:fld>
            <a:endParaRPr lang="zh-CN" altLang="en-US"/>
          </a:p>
        </p:txBody>
      </p:sp>
    </p:spTree>
    <p:extLst>
      <p:ext uri="{BB962C8B-B14F-4D97-AF65-F5344CB8AC3E}">
        <p14:creationId xmlns:p14="http://schemas.microsoft.com/office/powerpoint/2010/main" xmlns="" val="1145983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2020/8/18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extLst>
      <p:ext uri="{BB962C8B-B14F-4D97-AF65-F5344CB8AC3E}">
        <p14:creationId xmlns:p14="http://schemas.microsoft.com/office/powerpoint/2010/main" xmlns="" val="1459907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AD353C5-BB0D-48DA-BB86-A51083CD57ED}" type="datetimeFigureOut">
              <a:rPr lang="zh-CN" altLang="en-US" smtClean="0"/>
              <a:pPr/>
              <a:t>2020/8/18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AE388E-F711-465A-ABAB-F5C9F7B80E67}"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AD353C5-BB0D-48DA-BB86-A51083CD57ED}" type="datetimeFigureOut">
              <a:rPr lang="zh-CN" altLang="en-US" smtClean="0"/>
              <a:pPr/>
              <a:t>2020/8/18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AE388E-F711-465A-ABAB-F5C9F7B80E67}"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AAD353C5-BB0D-48DA-BB86-A51083CD57ED}" type="datetimeFigureOut">
              <a:rPr lang="zh-CN" altLang="en-US" smtClean="0"/>
              <a:pPr/>
              <a:t>2020/8/18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AE388E-F711-465A-ABAB-F5C9F7B80E67}"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AD353C5-BB0D-48DA-BB86-A51083CD57ED}" type="datetimeFigureOut">
              <a:rPr lang="zh-CN" altLang="en-US" smtClean="0"/>
              <a:pPr/>
              <a:t>2020/8/18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AE388E-F711-465A-ABAB-F5C9F7B80E67}"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AD353C5-BB0D-48DA-BB86-A51083CD57ED}" type="datetimeFigureOut">
              <a:rPr lang="zh-CN" altLang="en-US" smtClean="0"/>
              <a:pPr/>
              <a:t>2020/8/18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AAE388E-F711-465A-ABAB-F5C9F7B80E67}"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AD353C5-BB0D-48DA-BB86-A51083CD57ED}" type="datetimeFigureOut">
              <a:rPr lang="zh-CN" altLang="en-US" smtClean="0"/>
              <a:pPr/>
              <a:t>2020/8/18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AAE388E-F711-465A-ABAB-F5C9F7B80E67}"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AD353C5-BB0D-48DA-BB86-A51083CD57ED}" type="datetimeFigureOut">
              <a:rPr lang="zh-CN" altLang="en-US" smtClean="0"/>
              <a:pPr/>
              <a:t>2020/8/18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AAE388E-F711-465A-ABAB-F5C9F7B80E67}"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AD353C5-BB0D-48DA-BB86-A51083CD57ED}" type="datetimeFigureOut">
              <a:rPr lang="zh-CN" altLang="en-US" smtClean="0"/>
              <a:pPr/>
              <a:t>2020/8/18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AE388E-F711-465A-ABAB-F5C9F7B80E67}"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AD353C5-BB0D-48DA-BB86-A51083CD57ED}" type="datetimeFigureOut">
              <a:rPr lang="zh-CN" altLang="en-US" smtClean="0"/>
              <a:pPr/>
              <a:t>2020/8/18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AAE388E-F711-465A-ABAB-F5C9F7B80E67}"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AD353C5-BB0D-48DA-BB86-A51083CD57ED}" type="datetimeFigureOut">
              <a:rPr lang="zh-CN" altLang="en-US" smtClean="0"/>
              <a:pPr/>
              <a:t>2020/8/18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AE388E-F711-465A-ABAB-F5C9F7B80E67}"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AD353C5-BB0D-48DA-BB86-A51083CD57ED}" type="datetimeFigureOut">
              <a:rPr lang="zh-CN" altLang="en-US" smtClean="0"/>
              <a:pPr/>
              <a:t>2020/8/18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AAE388E-F711-465A-ABAB-F5C9F7B80E67}"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D353C5-BB0D-48DA-BB86-A51083CD57ED}" type="datetimeFigureOut">
              <a:rPr lang="zh-CN" altLang="en-US" smtClean="0"/>
              <a:pPr/>
              <a:t>2020/8/18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AE388E-F711-465A-ABAB-F5C9F7B80E67}"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2">
            <a:extLst>
              <a:ext uri="{BEBA8EAE-BF5A-486C-A8C5-ECC9F3942E4B}">
                <a14:imgProps xmlns:a14="http://schemas.microsoft.com/office/drawing/2010/main" xmlns="">
                  <a14:imgLayer r:embed="rId3">
                    <a14:imgEffect>
                      <a14:artisticLineDrawing/>
                    </a14:imgEffect>
                  </a14:imgLayer>
                </a14:imgProps>
              </a:ext>
            </a:extLst>
          </a:blip>
          <a:stretch>
            <a:fillRect/>
          </a:stretch>
        </p:blipFill>
        <p:spPr>
          <a:xfrm>
            <a:off x="4692324" y="3373976"/>
            <a:ext cx="2704931" cy="774220"/>
          </a:xfrm>
          <a:prstGeom prst="rect">
            <a:avLst/>
          </a:prstGeom>
        </p:spPr>
      </p:pic>
      <p:grpSp>
        <p:nvGrpSpPr>
          <p:cNvPr id="31" name="组合 30"/>
          <p:cNvGrpSpPr/>
          <p:nvPr/>
        </p:nvGrpSpPr>
        <p:grpSpPr>
          <a:xfrm>
            <a:off x="16395" y="0"/>
            <a:ext cx="12175605" cy="6858000"/>
            <a:chOff x="16395" y="0"/>
            <a:chExt cx="12175605" cy="6858000"/>
          </a:xfrm>
        </p:grpSpPr>
        <p:pic>
          <p:nvPicPr>
            <p:cNvPr id="29" name="图片 2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025452" y="0"/>
              <a:ext cx="7166548" cy="6858000"/>
            </a:xfrm>
            <a:prstGeom prst="rect">
              <a:avLst/>
            </a:prstGeom>
          </p:spPr>
        </p:pic>
        <p:pic>
          <p:nvPicPr>
            <p:cNvPr id="30" name="图片 2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flipH="1">
              <a:off x="16395" y="0"/>
              <a:ext cx="7166548" cy="6858000"/>
            </a:xfrm>
            <a:prstGeom prst="rect">
              <a:avLst/>
            </a:prstGeom>
          </p:spPr>
        </p:pic>
      </p:grpSp>
      <p:sp>
        <p:nvSpPr>
          <p:cNvPr id="7" name="稻壳儿春秋广告/盗版必究        原创来源：http://chn.docer.com/works?userid=199329941#!/work_time"/>
          <p:cNvSpPr txBox="1"/>
          <p:nvPr/>
        </p:nvSpPr>
        <p:spPr>
          <a:xfrm>
            <a:off x="2668453" y="1396545"/>
            <a:ext cx="7044394" cy="707886"/>
          </a:xfrm>
          <a:prstGeom prst="rect">
            <a:avLst/>
          </a:prstGeom>
          <a:noFill/>
        </p:spPr>
        <p:txBody>
          <a:bodyPr wrap="square" rtlCol="0">
            <a:spAutoFit/>
          </a:bodyPr>
          <a:lstStyle/>
          <a:p>
            <a:pPr algn="ctr"/>
            <a:r>
              <a:rPr lang="zh-CN" altLang="en-US" sz="4000" b="1" dirty="0">
                <a:solidFill>
                  <a:srgbClr val="3E8D66"/>
                </a:solidFill>
                <a:latin typeface="微软雅黑" panose="020B0503020204020204" pitchFamily="34" charset="-122"/>
                <a:ea typeface="微软雅黑" panose="020B0503020204020204" pitchFamily="34" charset="-122"/>
                <a:cs typeface="+mn-ea"/>
                <a:sym typeface="+mn-lt"/>
              </a:rPr>
              <a:t>清新水</a:t>
            </a:r>
            <a:r>
              <a:rPr lang="zh-CN" altLang="en-US" sz="4000" b="1" dirty="0" smtClean="0">
                <a:solidFill>
                  <a:srgbClr val="3E8D66"/>
                </a:solidFill>
                <a:latin typeface="微软雅黑" panose="020B0503020204020204" pitchFamily="34" charset="-122"/>
                <a:ea typeface="微软雅黑" panose="020B0503020204020204" pitchFamily="34" charset="-122"/>
                <a:cs typeface="+mn-ea"/>
                <a:sym typeface="+mn-lt"/>
              </a:rPr>
              <a:t>彩</a:t>
            </a:r>
            <a:r>
              <a:rPr lang="zh-CN" altLang="en-US" sz="4000" b="1" dirty="0">
                <a:solidFill>
                  <a:srgbClr val="3E8D66"/>
                </a:solidFill>
                <a:latin typeface="微软雅黑" panose="020B0503020204020204" pitchFamily="34" charset="-122"/>
                <a:ea typeface="微软雅黑" panose="020B0503020204020204" pitchFamily="34" charset="-122"/>
                <a:cs typeface="+mn-ea"/>
                <a:sym typeface="+mn-lt"/>
              </a:rPr>
              <a:t>工作汇</a:t>
            </a:r>
            <a:r>
              <a:rPr lang="zh-CN" altLang="en-US" sz="4000" b="1" dirty="0" smtClean="0">
                <a:solidFill>
                  <a:srgbClr val="3E8D66"/>
                </a:solidFill>
                <a:latin typeface="微软雅黑" panose="020B0503020204020204" pitchFamily="34" charset="-122"/>
                <a:ea typeface="微软雅黑" panose="020B0503020204020204" pitchFamily="34" charset="-122"/>
                <a:cs typeface="+mn-ea"/>
                <a:sym typeface="+mn-lt"/>
              </a:rPr>
              <a:t>报</a:t>
            </a:r>
            <a:r>
              <a:rPr lang="en-US" altLang="zh-CN" sz="4000" b="1" dirty="0" smtClean="0">
                <a:solidFill>
                  <a:srgbClr val="3E8D66"/>
                </a:solidFill>
                <a:latin typeface="微软雅黑" panose="020B0503020204020204" pitchFamily="34" charset="-122"/>
                <a:ea typeface="微软雅黑" panose="020B0503020204020204" pitchFamily="34" charset="-122"/>
                <a:cs typeface="+mn-ea"/>
                <a:sym typeface="+mn-lt"/>
              </a:rPr>
              <a:t>PPT</a:t>
            </a:r>
            <a:r>
              <a:rPr lang="zh-CN" altLang="en-US" sz="4000" b="1" dirty="0" smtClean="0">
                <a:solidFill>
                  <a:srgbClr val="3E8D66"/>
                </a:solidFill>
                <a:latin typeface="微软雅黑" panose="020B0503020204020204" pitchFamily="34" charset="-122"/>
                <a:ea typeface="微软雅黑" panose="020B0503020204020204" pitchFamily="34" charset="-122"/>
                <a:cs typeface="+mn-ea"/>
                <a:sym typeface="+mn-lt"/>
              </a:rPr>
              <a:t>模</a:t>
            </a:r>
            <a:r>
              <a:rPr lang="zh-CN" altLang="en-US" sz="4000" b="1" dirty="0">
                <a:solidFill>
                  <a:srgbClr val="3E8D66"/>
                </a:solidFill>
                <a:latin typeface="微软雅黑" panose="020B0503020204020204" pitchFamily="34" charset="-122"/>
                <a:ea typeface="微软雅黑" panose="020B0503020204020204" pitchFamily="34" charset="-122"/>
                <a:cs typeface="+mn-ea"/>
                <a:sym typeface="+mn-lt"/>
              </a:rPr>
              <a:t>板</a:t>
            </a:r>
          </a:p>
        </p:txBody>
      </p:sp>
      <p:sp>
        <p:nvSpPr>
          <p:cNvPr id="9" name="稻壳儿春秋广告/盗版必究        原创来源：http://chn.docer.com/works?userid=199329941#!/work_time"/>
          <p:cNvSpPr txBox="1"/>
          <p:nvPr/>
        </p:nvSpPr>
        <p:spPr>
          <a:xfrm>
            <a:off x="3550495" y="2205905"/>
            <a:ext cx="5099541" cy="261610"/>
          </a:xfrm>
          <a:prstGeom prst="rect">
            <a:avLst/>
          </a:prstGeom>
          <a:noFill/>
        </p:spPr>
        <p:txBody>
          <a:bodyPr wrap="square" rtlCol="0">
            <a:spAutoFit/>
          </a:bodyPr>
          <a:lstStyle/>
          <a:p>
            <a:pPr algn="ctr"/>
            <a:r>
              <a:rPr lang="en-US" altLang="zh-CN" sz="1050" dirty="0" smtClean="0">
                <a:solidFill>
                  <a:srgbClr val="3E8D66"/>
                </a:solidFill>
                <a:latin typeface="微软雅黑" panose="020B0503020204020204" pitchFamily="34" charset="-122"/>
                <a:ea typeface="微软雅黑" panose="020B0503020204020204" pitchFamily="34" charset="-122"/>
                <a:cs typeface="+mn-ea"/>
                <a:sym typeface="+mn-lt"/>
              </a:rPr>
              <a:t> PPT TEMPLATE OF FRESH WATERCOLOR WORK REPORT </a:t>
            </a:r>
            <a:endParaRPr lang="en-US" altLang="zh-CN" sz="1050" dirty="0">
              <a:solidFill>
                <a:srgbClr val="3E8D66"/>
              </a:solidFill>
              <a:latin typeface="微软雅黑" panose="020B0503020204020204" pitchFamily="34" charset="-122"/>
              <a:ea typeface="微软雅黑" panose="020B0503020204020204" pitchFamily="34" charset="-122"/>
              <a:cs typeface="+mn-ea"/>
              <a:sym typeface="+mn-lt"/>
            </a:endParaRPr>
          </a:p>
        </p:txBody>
      </p:sp>
      <p:sp>
        <p:nvSpPr>
          <p:cNvPr id="10" name="稻壳儿春秋广告/盗版必究        原创来源：http://chn.docer.com/works?userid=199329941#!/work_time"/>
          <p:cNvSpPr txBox="1"/>
          <p:nvPr/>
        </p:nvSpPr>
        <p:spPr>
          <a:xfrm>
            <a:off x="4692324" y="3607197"/>
            <a:ext cx="2705642" cy="307777"/>
          </a:xfrm>
          <a:prstGeom prst="rect">
            <a:avLst/>
          </a:prstGeom>
          <a:noFill/>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cs typeface="+mn-ea"/>
                <a:sym typeface="+mn-lt"/>
              </a:rPr>
              <a:t>汇报人</a:t>
            </a:r>
            <a:r>
              <a:rPr lang="zh-CN" altLang="en-US" sz="1400" dirty="0" smtClean="0">
                <a:solidFill>
                  <a:schemeClr val="bg1"/>
                </a:solidFill>
                <a:latin typeface="微软雅黑" panose="020B0503020204020204" pitchFamily="34" charset="-122"/>
                <a:ea typeface="微软雅黑" panose="020B0503020204020204" pitchFamily="34" charset="-122"/>
                <a:cs typeface="+mn-ea"/>
                <a:sym typeface="+mn-lt"/>
              </a:rPr>
              <a:t>：</a:t>
            </a:r>
            <a:r>
              <a:rPr lang="en-US" altLang="zh-CN" sz="1400" dirty="0" smtClean="0">
                <a:solidFill>
                  <a:schemeClr val="bg1"/>
                </a:solidFill>
                <a:latin typeface="微软雅黑" panose="020B0503020204020204" pitchFamily="34" charset="-122"/>
                <a:ea typeface="微软雅黑" panose="020B0503020204020204" pitchFamily="34" charset="-122"/>
                <a:cs typeface="+mn-ea"/>
                <a:sym typeface="+mn-lt"/>
              </a:rPr>
              <a:t>PPT</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17" name="稻壳儿春秋广告/盗版必究        原创来源：http://chn.docer.com/works?userid=199329941#!/work_time"/>
          <p:cNvGrpSpPr/>
          <p:nvPr/>
        </p:nvGrpSpPr>
        <p:grpSpPr>
          <a:xfrm flipV="1">
            <a:off x="5898930" y="2670016"/>
            <a:ext cx="394140" cy="86880"/>
            <a:chOff x="4049486" y="2043404"/>
            <a:chExt cx="1100565" cy="242596"/>
          </a:xfrm>
          <a:solidFill>
            <a:srgbClr val="3E8D66"/>
          </a:solidFill>
        </p:grpSpPr>
        <p:sp>
          <p:nvSpPr>
            <p:cNvPr id="18"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7" name="组合 36"/>
          <p:cNvGrpSpPr/>
          <p:nvPr/>
        </p:nvGrpSpPr>
        <p:grpSpPr>
          <a:xfrm>
            <a:off x="295639" y="-420914"/>
            <a:ext cx="11552771" cy="6070481"/>
            <a:chOff x="295639" y="-2"/>
            <a:chExt cx="11552771" cy="5649569"/>
          </a:xfrm>
        </p:grpSpPr>
        <p:pic>
          <p:nvPicPr>
            <p:cNvPr id="34" name="图片 33"/>
            <p:cNvPicPr>
              <a:picLocks noChangeAspect="1"/>
            </p:cNvPicPr>
            <p:nvPr/>
          </p:nvPicPr>
          <p:blipFill>
            <a:blip r:embed="rId5"/>
            <a:stretch>
              <a:fillRect/>
            </a:stretch>
          </p:blipFill>
          <p:spPr>
            <a:xfrm rot="5400000">
              <a:off x="-2494296" y="2789933"/>
              <a:ext cx="5649569" cy="69700"/>
            </a:xfrm>
            <a:prstGeom prst="rect">
              <a:avLst/>
            </a:prstGeom>
          </p:spPr>
        </p:pic>
        <p:pic>
          <p:nvPicPr>
            <p:cNvPr id="35" name="图片 34"/>
            <p:cNvPicPr>
              <a:picLocks noChangeAspect="1"/>
            </p:cNvPicPr>
            <p:nvPr/>
          </p:nvPicPr>
          <p:blipFill>
            <a:blip r:embed="rId5"/>
            <a:stretch>
              <a:fillRect/>
            </a:stretch>
          </p:blipFill>
          <p:spPr>
            <a:xfrm rot="5400000">
              <a:off x="8988775" y="2789933"/>
              <a:ext cx="5649569" cy="69700"/>
            </a:xfrm>
            <a:prstGeom prst="rect">
              <a:avLst/>
            </a:prstGeom>
          </p:spPr>
        </p:pic>
      </p:grpSp>
      <p:pic>
        <p:nvPicPr>
          <p:cNvPr id="36" name="图片 35"/>
          <p:cNvPicPr>
            <a:picLocks noChangeAspect="1"/>
          </p:cNvPicPr>
          <p:nvPr/>
        </p:nvPicPr>
        <p:blipFill>
          <a:blip r:embed="rId5"/>
          <a:stretch>
            <a:fillRect/>
          </a:stretch>
        </p:blipFill>
        <p:spPr>
          <a:xfrm rot="10800000">
            <a:off x="-1164779" y="385231"/>
            <a:ext cx="14301177" cy="4571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6395" y="0"/>
            <a:ext cx="12175605" cy="6858000"/>
            <a:chOff x="16395" y="0"/>
            <a:chExt cx="12175605" cy="6858000"/>
          </a:xfrm>
        </p:grpSpPr>
        <p:pic>
          <p:nvPicPr>
            <p:cNvPr id="27" name="图片 2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025452" y="0"/>
              <a:ext cx="7166548" cy="6858000"/>
            </a:xfrm>
            <a:prstGeom prst="rect">
              <a:avLst/>
            </a:prstGeom>
          </p:spPr>
        </p:pic>
        <p:pic>
          <p:nvPicPr>
            <p:cNvPr id="31" name="图片 3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16395" y="0"/>
              <a:ext cx="7166548" cy="6858000"/>
            </a:xfrm>
            <a:prstGeom prst="rect">
              <a:avLst/>
            </a:prstGeom>
          </p:spPr>
        </p:pic>
      </p:grpSp>
      <p:sp>
        <p:nvSpPr>
          <p:cNvPr id="6" name="稻壳儿春秋广告/盗版必究        原创来源：http://chn.docer.com/works?userid=199329941#!/work_time"/>
          <p:cNvSpPr/>
          <p:nvPr/>
        </p:nvSpPr>
        <p:spPr>
          <a:xfrm>
            <a:off x="290945" y="391640"/>
            <a:ext cx="11610112" cy="6124514"/>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稻壳儿春秋广告/盗版必究        原创来源：http://chn.docer.com/works?userid=199329941#!/work_time"/>
          <p:cNvSpPr/>
          <p:nvPr/>
        </p:nvSpPr>
        <p:spPr>
          <a:xfrm>
            <a:off x="529936" y="634572"/>
            <a:ext cx="11132128" cy="5588855"/>
          </a:xfrm>
          <a:prstGeom prst="rect">
            <a:avLst/>
          </a:prstGeom>
          <a:solidFill>
            <a:schemeClr val="bg1"/>
          </a:solidFill>
          <a:ln w="28575">
            <a:solidFill>
              <a:srgbClr val="3E8D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稻壳儿春秋广告/盗版必究        原创来源：http://chn.docer.com/works?userid=199329941#!/work_time"/>
          <p:cNvSpPr>
            <a:spLocks noChangeArrowheads="1"/>
          </p:cNvSpPr>
          <p:nvPr/>
        </p:nvSpPr>
        <p:spPr bwMode="auto">
          <a:xfrm>
            <a:off x="1818469" y="3613548"/>
            <a:ext cx="693821" cy="693820"/>
          </a:xfrm>
          <a:prstGeom prst="rect">
            <a:avLst/>
          </a:prstGeom>
          <a:solidFill>
            <a:srgbClr val="3E8D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800" dirty="0">
                <a:solidFill>
                  <a:schemeClr val="bg1"/>
                </a:solidFill>
              </a:rPr>
              <a:t>01</a:t>
            </a:r>
            <a:endParaRPr lang="zh-CN" altLang="en-US" sz="2800" dirty="0">
              <a:solidFill>
                <a:schemeClr val="bg1"/>
              </a:solidFill>
            </a:endParaRPr>
          </a:p>
        </p:txBody>
      </p:sp>
      <p:sp>
        <p:nvSpPr>
          <p:cNvPr id="16" name="稻壳儿春秋广告/盗版必究        原创来源：http://chn.docer.com/works?userid=199329941#!/work_time"/>
          <p:cNvSpPr/>
          <p:nvPr/>
        </p:nvSpPr>
        <p:spPr>
          <a:xfrm>
            <a:off x="2572531" y="4013562"/>
            <a:ext cx="2043893" cy="276999"/>
          </a:xfrm>
          <a:prstGeom prst="rect">
            <a:avLst/>
          </a:prstGeom>
          <a:effectLst/>
        </p:spPr>
        <p:txBody>
          <a:bodyPr wrap="none">
            <a:spAutoFit/>
          </a:bodyPr>
          <a:lstStyle/>
          <a:p>
            <a:pPr>
              <a:spcBef>
                <a:spcPct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write the title here</a:t>
            </a:r>
          </a:p>
        </p:txBody>
      </p:sp>
      <p:sp>
        <p:nvSpPr>
          <p:cNvPr id="22" name="稻壳儿春秋广告/盗版必究        原创来源：http://chn.docer.com/works?userid=199329941#!/work_time"/>
          <p:cNvSpPr txBox="1"/>
          <p:nvPr/>
        </p:nvSpPr>
        <p:spPr>
          <a:xfrm>
            <a:off x="2572531" y="3572552"/>
            <a:ext cx="2655136" cy="461665"/>
          </a:xfrm>
          <a:prstGeom prst="rect">
            <a:avLst/>
          </a:prstGeom>
          <a:noFill/>
          <a:effectLst/>
        </p:spPr>
        <p:txBody>
          <a:bodyPr wrap="square" rtlCol="0">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输入您的文字标题</a:t>
            </a:r>
          </a:p>
        </p:txBody>
      </p:sp>
      <p:sp>
        <p:nvSpPr>
          <p:cNvPr id="24" name="稻壳儿春秋广告/盗版必究        原创来源：http://chn.docer.com/works?userid=199329941#!/work_time"/>
          <p:cNvSpPr>
            <a:spLocks noChangeArrowheads="1"/>
          </p:cNvSpPr>
          <p:nvPr/>
        </p:nvSpPr>
        <p:spPr bwMode="auto">
          <a:xfrm>
            <a:off x="6964334" y="3613548"/>
            <a:ext cx="693821" cy="693820"/>
          </a:xfrm>
          <a:prstGeom prst="rect">
            <a:avLst/>
          </a:prstGeom>
          <a:solidFill>
            <a:srgbClr val="63C0C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800" dirty="0">
                <a:solidFill>
                  <a:schemeClr val="bg1"/>
                </a:solidFill>
              </a:rPr>
              <a:t>02</a:t>
            </a:r>
            <a:endParaRPr lang="zh-CN" altLang="en-US" sz="2800" dirty="0">
              <a:solidFill>
                <a:schemeClr val="bg1"/>
              </a:solidFill>
            </a:endParaRPr>
          </a:p>
        </p:txBody>
      </p:sp>
      <p:sp>
        <p:nvSpPr>
          <p:cNvPr id="25" name="稻壳儿春秋广告/盗版必究        原创来源：http://chn.docer.com/works?userid=199329941#!/work_time"/>
          <p:cNvSpPr/>
          <p:nvPr/>
        </p:nvSpPr>
        <p:spPr>
          <a:xfrm>
            <a:off x="7718396" y="4013562"/>
            <a:ext cx="2043893" cy="276999"/>
          </a:xfrm>
          <a:prstGeom prst="rect">
            <a:avLst/>
          </a:prstGeom>
          <a:effectLst/>
        </p:spPr>
        <p:txBody>
          <a:bodyPr wrap="none">
            <a:spAutoFit/>
          </a:bodyPr>
          <a:lstStyle/>
          <a:p>
            <a:pPr>
              <a:spcBef>
                <a:spcPct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write the title here</a:t>
            </a:r>
          </a:p>
        </p:txBody>
      </p:sp>
      <p:sp>
        <p:nvSpPr>
          <p:cNvPr id="26" name="稻壳儿春秋广告/盗版必究        原创来源：http://chn.docer.com/works?userid=199329941#!/work_time"/>
          <p:cNvSpPr txBox="1"/>
          <p:nvPr/>
        </p:nvSpPr>
        <p:spPr>
          <a:xfrm>
            <a:off x="7718396" y="3572552"/>
            <a:ext cx="2655136" cy="461665"/>
          </a:xfrm>
          <a:prstGeom prst="rect">
            <a:avLst/>
          </a:prstGeom>
          <a:noFill/>
          <a:effectLst/>
        </p:spPr>
        <p:txBody>
          <a:bodyPr wrap="square" rtlCol="0">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输入您的文字标题</a:t>
            </a:r>
          </a:p>
        </p:txBody>
      </p:sp>
      <p:sp>
        <p:nvSpPr>
          <p:cNvPr id="28" name="稻壳儿春秋广告/盗版必究        原创来源：http://chn.docer.com/works?userid=199329941#!/work_time"/>
          <p:cNvSpPr>
            <a:spLocks noChangeArrowheads="1"/>
          </p:cNvSpPr>
          <p:nvPr/>
        </p:nvSpPr>
        <p:spPr bwMode="auto">
          <a:xfrm>
            <a:off x="1818469" y="4846603"/>
            <a:ext cx="693821" cy="693820"/>
          </a:xfrm>
          <a:prstGeom prst="rect">
            <a:avLst/>
          </a:prstGeom>
          <a:solidFill>
            <a:srgbClr val="31751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800" dirty="0">
                <a:solidFill>
                  <a:schemeClr val="bg1"/>
                </a:solidFill>
              </a:rPr>
              <a:t>03</a:t>
            </a:r>
            <a:endParaRPr lang="zh-CN" altLang="en-US" sz="2800" dirty="0">
              <a:solidFill>
                <a:schemeClr val="bg1"/>
              </a:solidFill>
            </a:endParaRPr>
          </a:p>
        </p:txBody>
      </p:sp>
      <p:sp>
        <p:nvSpPr>
          <p:cNvPr id="29" name="稻壳儿春秋广告/盗版必究        原创来源：http://chn.docer.com/works?userid=199329941#!/work_time"/>
          <p:cNvSpPr/>
          <p:nvPr/>
        </p:nvSpPr>
        <p:spPr>
          <a:xfrm>
            <a:off x="2572531" y="5246617"/>
            <a:ext cx="2043893" cy="276999"/>
          </a:xfrm>
          <a:prstGeom prst="rect">
            <a:avLst/>
          </a:prstGeom>
          <a:effectLst/>
        </p:spPr>
        <p:txBody>
          <a:bodyPr wrap="none">
            <a:spAutoFit/>
          </a:bodyPr>
          <a:lstStyle/>
          <a:p>
            <a:pPr>
              <a:spcBef>
                <a:spcPct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write the title here</a:t>
            </a:r>
          </a:p>
        </p:txBody>
      </p:sp>
      <p:sp>
        <p:nvSpPr>
          <p:cNvPr id="30" name="稻壳儿春秋广告/盗版必究        原创来源：http://chn.docer.com/works?userid=199329941#!/work_time"/>
          <p:cNvSpPr txBox="1"/>
          <p:nvPr/>
        </p:nvSpPr>
        <p:spPr>
          <a:xfrm>
            <a:off x="2572531" y="4805607"/>
            <a:ext cx="2655136" cy="461665"/>
          </a:xfrm>
          <a:prstGeom prst="rect">
            <a:avLst/>
          </a:prstGeom>
          <a:noFill/>
          <a:effectLst/>
        </p:spPr>
        <p:txBody>
          <a:bodyPr wrap="square" rtlCol="0">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输入您的文字标题</a:t>
            </a:r>
          </a:p>
        </p:txBody>
      </p:sp>
      <p:sp>
        <p:nvSpPr>
          <p:cNvPr id="32" name="稻壳儿春秋广告/盗版必究        原创来源：http://chn.docer.com/works?userid=199329941#!/work_time"/>
          <p:cNvSpPr>
            <a:spLocks noChangeArrowheads="1"/>
          </p:cNvSpPr>
          <p:nvPr/>
        </p:nvSpPr>
        <p:spPr bwMode="auto">
          <a:xfrm>
            <a:off x="6964334" y="4846603"/>
            <a:ext cx="693821" cy="693820"/>
          </a:xfrm>
          <a:prstGeom prst="rect">
            <a:avLst/>
          </a:prstGeom>
          <a:solidFill>
            <a:srgbClr val="123C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2800" dirty="0">
                <a:solidFill>
                  <a:schemeClr val="bg1"/>
                </a:solidFill>
              </a:rPr>
              <a:t>04</a:t>
            </a:r>
            <a:endParaRPr lang="zh-CN" altLang="en-US" sz="2800" dirty="0">
              <a:solidFill>
                <a:schemeClr val="bg1"/>
              </a:solidFill>
            </a:endParaRPr>
          </a:p>
        </p:txBody>
      </p:sp>
      <p:sp>
        <p:nvSpPr>
          <p:cNvPr id="33" name="稻壳儿春秋广告/盗版必究        原创来源：http://chn.docer.com/works?userid=199329941#!/work_time"/>
          <p:cNvSpPr/>
          <p:nvPr/>
        </p:nvSpPr>
        <p:spPr>
          <a:xfrm>
            <a:off x="7718396" y="5246617"/>
            <a:ext cx="2043893" cy="276999"/>
          </a:xfrm>
          <a:prstGeom prst="rect">
            <a:avLst/>
          </a:prstGeom>
          <a:effectLst/>
        </p:spPr>
        <p:txBody>
          <a:bodyPr wrap="none">
            <a:spAutoFit/>
          </a:bodyPr>
          <a:lstStyle/>
          <a:p>
            <a:pPr>
              <a:spcBef>
                <a:spcPct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Please write the title here</a:t>
            </a:r>
          </a:p>
        </p:txBody>
      </p:sp>
      <p:sp>
        <p:nvSpPr>
          <p:cNvPr id="34" name="稻壳儿春秋广告/盗版必究        原创来源：http://chn.docer.com/works?userid=199329941#!/work_time"/>
          <p:cNvSpPr txBox="1"/>
          <p:nvPr/>
        </p:nvSpPr>
        <p:spPr>
          <a:xfrm>
            <a:off x="7718396" y="4805607"/>
            <a:ext cx="2655136" cy="461665"/>
          </a:xfrm>
          <a:prstGeom prst="rect">
            <a:avLst/>
          </a:prstGeom>
          <a:noFill/>
          <a:effectLst/>
        </p:spPr>
        <p:txBody>
          <a:bodyPr wrap="square" rtlCol="0">
            <a:spAutoFit/>
          </a:bodyPr>
          <a:lstStyle/>
          <a:p>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输入您的文字标题</a:t>
            </a:r>
          </a:p>
        </p:txBody>
      </p:sp>
      <p:sp>
        <p:nvSpPr>
          <p:cNvPr id="35" name="稻壳儿春秋广告/盗版必究        原创来源：http://chn.docer.com/works?userid=199329941#!/work_time"/>
          <p:cNvSpPr>
            <a:spLocks noChangeArrowheads="1"/>
          </p:cNvSpPr>
          <p:nvPr/>
        </p:nvSpPr>
        <p:spPr bwMode="auto">
          <a:xfrm>
            <a:off x="5414563" y="956112"/>
            <a:ext cx="1362874" cy="977191"/>
          </a:xfrm>
          <a:prstGeom prst="rect">
            <a:avLst/>
          </a:prstGeom>
          <a:noFill/>
        </p:spPr>
        <p:txBody>
          <a:bodyPr wrap="none">
            <a:spAutoFit/>
          </a:bodyPr>
          <a:lstStyle/>
          <a:p>
            <a:pPr algn="ctr">
              <a:spcBef>
                <a:spcPct val="0"/>
              </a:spcBef>
            </a:pPr>
            <a:r>
              <a:rPr lang="zh-CN" altLang="en-US" sz="4000" dirty="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pitchFamily="34" charset="0"/>
              </a:rPr>
              <a:t>目 录</a:t>
            </a:r>
            <a:endPar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pitchFamily="34" charset="0"/>
            </a:endParaRPr>
          </a:p>
          <a:p>
            <a:pPr algn="ctr">
              <a:spcBef>
                <a:spcPct val="0"/>
              </a:spcBef>
            </a:pPr>
            <a:r>
              <a:rPr lang="en-US" altLang="zh-CN" sz="1750" dirty="0">
                <a:solidFill>
                  <a:schemeClr val="tx1">
                    <a:lumMod val="75000"/>
                    <a:lumOff val="25000"/>
                  </a:schemeClr>
                </a:solidFill>
                <a:latin typeface="微软雅黑" panose="020B0503020204020204" pitchFamily="34" charset="-122"/>
                <a:ea typeface="微软雅黑" panose="020B0503020204020204" pitchFamily="34" charset="-122"/>
              </a:rPr>
              <a:t>COMPANY</a:t>
            </a:r>
            <a:endParaRPr lang="zh-CN" altLang="en-US" sz="17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6" name="稻壳儿春秋广告/盗版必究        原创来源：http://chn.docer.com/works?userid=199329941#!/work_time"/>
          <p:cNvGrpSpPr/>
          <p:nvPr/>
        </p:nvGrpSpPr>
        <p:grpSpPr>
          <a:xfrm flipV="1">
            <a:off x="5898930" y="1992786"/>
            <a:ext cx="394140" cy="86880"/>
            <a:chOff x="4049486" y="2043404"/>
            <a:chExt cx="1100565" cy="242596"/>
          </a:xfrm>
          <a:solidFill>
            <a:srgbClr val="3E8D66"/>
          </a:solidFill>
        </p:grpSpPr>
        <p:sp>
          <p:nvSpPr>
            <p:cNvPr id="37"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41" name="图片 40"/>
          <p:cNvPicPr>
            <a:picLocks noChangeAspect="1"/>
          </p:cNvPicPr>
          <p:nvPr/>
        </p:nvPicPr>
        <p:blipFill>
          <a:blip r:embed="rId3"/>
          <a:stretch>
            <a:fillRect/>
          </a:stretch>
        </p:blipFill>
        <p:spPr>
          <a:xfrm rot="10800000">
            <a:off x="-1164779" y="2471306"/>
            <a:ext cx="14301177" cy="4571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稻壳儿春秋广告/盗版必究        原创来源：http://chn.docer.com/works?userid=199329941#!/work_time"/>
          <p:cNvSpPr/>
          <p:nvPr/>
        </p:nvSpPr>
        <p:spPr>
          <a:xfrm>
            <a:off x="4602833" y="2855997"/>
            <a:ext cx="2986331" cy="369332"/>
          </a:xfrm>
          <a:prstGeom prst="rect">
            <a:avLst/>
          </a:prstGeom>
        </p:spPr>
        <p:txBody>
          <a:bodyPr wrap="none">
            <a:spAutoFit/>
          </a:bodyPr>
          <a:lstStyle/>
          <a:p>
            <a:pPr algn="ctr">
              <a:spcBef>
                <a:spcPct val="0"/>
              </a:spcBef>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Please write the title here</a:t>
            </a:r>
          </a:p>
        </p:txBody>
      </p:sp>
      <p:sp>
        <p:nvSpPr>
          <p:cNvPr id="15" name="稻壳儿春秋广告/盗版必究        原创来源：http://chn.docer.com/works?userid=199329941#!/work_time"/>
          <p:cNvSpPr txBox="1"/>
          <p:nvPr/>
        </p:nvSpPr>
        <p:spPr>
          <a:xfrm>
            <a:off x="4323048" y="2395553"/>
            <a:ext cx="3545903" cy="523220"/>
          </a:xfrm>
          <a:prstGeom prst="rect">
            <a:avLst/>
          </a:prstGeom>
          <a:noFill/>
        </p:spPr>
        <p:txBody>
          <a:bodyPr wrap="square" rtlCol="0">
            <a:spAutoFit/>
          </a:bodyPr>
          <a:lstStyle/>
          <a:p>
            <a:pPr algn="ct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输入您的文字标题</a:t>
            </a:r>
          </a:p>
        </p:txBody>
      </p:sp>
      <p:sp>
        <p:nvSpPr>
          <p:cNvPr id="16" name="稻壳儿春秋广告/盗版必究        原创来源：http://chn.docer.com/works?userid=199329941#!/work_time"/>
          <p:cNvSpPr txBox="1"/>
          <p:nvPr/>
        </p:nvSpPr>
        <p:spPr>
          <a:xfrm>
            <a:off x="4323048" y="1564556"/>
            <a:ext cx="3545903" cy="830997"/>
          </a:xfrm>
          <a:prstGeom prst="rect">
            <a:avLst/>
          </a:prstGeom>
          <a:noFill/>
        </p:spPr>
        <p:txBody>
          <a:bodyPr wrap="square" rtlCol="0">
            <a:spAutoFit/>
          </a:bodyPr>
          <a:lstStyle/>
          <a:p>
            <a:pPr algn="ctr"/>
            <a:r>
              <a:rPr lang="en-US" altLang="zh-CN" sz="4800" dirty="0">
                <a:solidFill>
                  <a:srgbClr val="3E8D66"/>
                </a:solidFill>
                <a:latin typeface="微软雅黑" panose="020B0503020204020204" pitchFamily="34" charset="-122"/>
                <a:ea typeface="微软雅黑" panose="020B0503020204020204" pitchFamily="34" charset="-122"/>
              </a:rPr>
              <a:t>PART 01</a:t>
            </a:r>
            <a:endParaRPr lang="zh-CN" altLang="en-US" sz="4800" dirty="0">
              <a:solidFill>
                <a:srgbClr val="3E8D66"/>
              </a:solidFill>
              <a:latin typeface="微软雅黑" panose="020B0503020204020204" pitchFamily="34" charset="-122"/>
              <a:ea typeface="微软雅黑" panose="020B0503020204020204" pitchFamily="34" charset="-122"/>
            </a:endParaRPr>
          </a:p>
        </p:txBody>
      </p:sp>
      <p:grpSp>
        <p:nvGrpSpPr>
          <p:cNvPr id="22" name="稻壳儿春秋广告/盗版必究        原创来源：http://chn.docer.com/works?userid=199329941#!/work_time"/>
          <p:cNvGrpSpPr/>
          <p:nvPr/>
        </p:nvGrpSpPr>
        <p:grpSpPr>
          <a:xfrm flipV="1">
            <a:off x="5898930" y="3234026"/>
            <a:ext cx="394140" cy="86880"/>
            <a:chOff x="4049486" y="2043404"/>
            <a:chExt cx="1100565" cy="242596"/>
          </a:xfrm>
          <a:solidFill>
            <a:srgbClr val="3E8D66"/>
          </a:solidFill>
        </p:grpSpPr>
        <p:sp>
          <p:nvSpPr>
            <p:cNvPr id="23"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 name="组合 1"/>
          <p:cNvGrpSpPr/>
          <p:nvPr/>
        </p:nvGrpSpPr>
        <p:grpSpPr>
          <a:xfrm>
            <a:off x="2084669" y="958393"/>
            <a:ext cx="7802282" cy="3311868"/>
            <a:chOff x="-1164779" y="-420914"/>
            <a:chExt cx="14301177" cy="6070481"/>
          </a:xfrm>
        </p:grpSpPr>
        <p:grpSp>
          <p:nvGrpSpPr>
            <p:cNvPr id="20" name="组合 19"/>
            <p:cNvGrpSpPr/>
            <p:nvPr/>
          </p:nvGrpSpPr>
          <p:grpSpPr>
            <a:xfrm>
              <a:off x="295639" y="-420914"/>
              <a:ext cx="11552771" cy="6070481"/>
              <a:chOff x="295639" y="-2"/>
              <a:chExt cx="11552771" cy="5649569"/>
            </a:xfrm>
          </p:grpSpPr>
          <p:pic>
            <p:nvPicPr>
              <p:cNvPr id="21" name="图片 20"/>
              <p:cNvPicPr>
                <a:picLocks noChangeAspect="1"/>
              </p:cNvPicPr>
              <p:nvPr/>
            </p:nvPicPr>
            <p:blipFill>
              <a:blip r:embed="rId2" cstate="print"/>
              <a:stretch>
                <a:fillRect/>
              </a:stretch>
            </p:blipFill>
            <p:spPr>
              <a:xfrm rot="5400000">
                <a:off x="-2494296" y="2789933"/>
                <a:ext cx="5649569" cy="69700"/>
              </a:xfrm>
              <a:prstGeom prst="rect">
                <a:avLst/>
              </a:prstGeom>
            </p:spPr>
          </p:pic>
          <p:pic>
            <p:nvPicPr>
              <p:cNvPr id="28" name="图片 27"/>
              <p:cNvPicPr>
                <a:picLocks noChangeAspect="1"/>
              </p:cNvPicPr>
              <p:nvPr/>
            </p:nvPicPr>
            <p:blipFill>
              <a:blip r:embed="rId2" cstate="print"/>
              <a:stretch>
                <a:fillRect/>
              </a:stretch>
            </p:blipFill>
            <p:spPr>
              <a:xfrm rot="5400000">
                <a:off x="8988775" y="2789933"/>
                <a:ext cx="5649569" cy="69700"/>
              </a:xfrm>
              <a:prstGeom prst="rect">
                <a:avLst/>
              </a:prstGeom>
            </p:spPr>
          </p:pic>
        </p:grpSp>
        <p:pic>
          <p:nvPicPr>
            <p:cNvPr id="29" name="图片 28"/>
            <p:cNvPicPr>
              <a:picLocks noChangeAspect="1"/>
            </p:cNvPicPr>
            <p:nvPr/>
          </p:nvPicPr>
          <p:blipFill>
            <a:blip r:embed="rId3"/>
            <a:stretch>
              <a:fillRect/>
            </a:stretch>
          </p:blipFill>
          <p:spPr>
            <a:xfrm rot="10800000">
              <a:off x="-1164779" y="385231"/>
              <a:ext cx="14301177" cy="45719"/>
            </a:xfrm>
            <a:prstGeom prst="rect">
              <a:avLst/>
            </a:prstGeom>
          </p:spPr>
        </p:pic>
        <p:pic>
          <p:nvPicPr>
            <p:cNvPr id="30" name="图片 29"/>
            <p:cNvPicPr>
              <a:picLocks noChangeAspect="1"/>
            </p:cNvPicPr>
            <p:nvPr/>
          </p:nvPicPr>
          <p:blipFill>
            <a:blip r:embed="rId3"/>
            <a:stretch>
              <a:fillRect/>
            </a:stretch>
          </p:blipFill>
          <p:spPr>
            <a:xfrm rot="10800000">
              <a:off x="-1164779" y="4578231"/>
              <a:ext cx="14301177" cy="45719"/>
            </a:xfrm>
            <a:prstGeom prst="rect">
              <a:avLst/>
            </a:prstGeom>
          </p:spPr>
        </p:pic>
      </p:grpSp>
      <p:grpSp>
        <p:nvGrpSpPr>
          <p:cNvPr id="31" name="组合 30"/>
          <p:cNvGrpSpPr/>
          <p:nvPr/>
        </p:nvGrpSpPr>
        <p:grpSpPr>
          <a:xfrm>
            <a:off x="16395" y="0"/>
            <a:ext cx="12175605" cy="6858000"/>
            <a:chOff x="16395" y="0"/>
            <a:chExt cx="12175605" cy="6858000"/>
          </a:xfrm>
        </p:grpSpPr>
        <p:pic>
          <p:nvPicPr>
            <p:cNvPr id="32" name="图片 3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025452" y="0"/>
              <a:ext cx="7166548" cy="6858000"/>
            </a:xfrm>
            <a:prstGeom prst="rect">
              <a:avLst/>
            </a:prstGeom>
          </p:spPr>
        </p:pic>
        <p:pic>
          <p:nvPicPr>
            <p:cNvPr id="33" name="图片 3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flipH="1">
              <a:off x="16395" y="0"/>
              <a:ext cx="7166548" cy="6858000"/>
            </a:xfrm>
            <a:prstGeom prst="rect">
              <a:avLst/>
            </a:prstGeom>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稻壳儿春秋广告/盗版必究        原创来源：http://chn.docer.com/works?userid=199329941#!/work_time"/>
          <p:cNvSpPr txBox="1"/>
          <p:nvPr/>
        </p:nvSpPr>
        <p:spPr>
          <a:xfrm>
            <a:off x="5238886" y="207491"/>
            <a:ext cx="1722238" cy="400110"/>
          </a:xfrm>
          <a:prstGeom prst="rect">
            <a:avLst/>
          </a:prstGeom>
          <a:noFill/>
        </p:spPr>
        <p:txBody>
          <a:bodyPr wrap="square" rtlCol="0">
            <a:spAutoFit/>
          </a:bodyPr>
          <a:lstStyle/>
          <a:p>
            <a:pPr algn="ctr"/>
            <a:r>
              <a:rPr lang="zh-CN" altLang="en-US" sz="2000" dirty="0">
                <a:solidFill>
                  <a:srgbClr val="3E8D66"/>
                </a:solidFill>
                <a:latin typeface="微软雅黑" panose="020B0503020204020204" pitchFamily="34" charset="-122"/>
                <a:ea typeface="微软雅黑" panose="020B0503020204020204" pitchFamily="34" charset="-122"/>
              </a:rPr>
              <a:t>此处添加标题</a:t>
            </a:r>
          </a:p>
        </p:txBody>
      </p:sp>
      <p:sp>
        <p:nvSpPr>
          <p:cNvPr id="7" name="稻壳儿春秋广告/盗版必究        原创来源：http://chn.docer.com/works?userid=199329941#!/work_time"/>
          <p:cNvSpPr txBox="1"/>
          <p:nvPr/>
        </p:nvSpPr>
        <p:spPr>
          <a:xfrm>
            <a:off x="4573342" y="508727"/>
            <a:ext cx="3053327" cy="332399"/>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p>
        </p:txBody>
      </p:sp>
      <p:grpSp>
        <p:nvGrpSpPr>
          <p:cNvPr id="8" name="稻壳儿春秋广告/盗版必究        原创来源：http://chn.docer.com/works?userid=199329941#!/work_time"/>
          <p:cNvGrpSpPr/>
          <p:nvPr/>
        </p:nvGrpSpPr>
        <p:grpSpPr>
          <a:xfrm flipV="1">
            <a:off x="5898930" y="841126"/>
            <a:ext cx="394140" cy="86880"/>
            <a:chOff x="4049486" y="2043404"/>
            <a:chExt cx="1100565" cy="242596"/>
          </a:xfrm>
          <a:solidFill>
            <a:srgbClr val="3E8D66"/>
          </a:solidFill>
        </p:grpSpPr>
        <p:sp>
          <p:nvSpPr>
            <p:cNvPr id="9"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8" name="稻壳儿春秋广告/盗版必究        原创来源：http://chn.docer.com/works?userid=199329941#!/work_time"/>
          <p:cNvSpPr/>
          <p:nvPr/>
        </p:nvSpPr>
        <p:spPr>
          <a:xfrm>
            <a:off x="1158788" y="4128288"/>
            <a:ext cx="2827867" cy="406400"/>
          </a:xfrm>
          <a:prstGeom prst="roundRect">
            <a:avLst>
              <a:gd name="adj" fmla="val 50000"/>
            </a:avLst>
          </a:prstGeom>
          <a:solidFill>
            <a:srgbClr val="31751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稻壳儿春秋广告/盗版必究        原创来源：http://chn.docer.com/works?userid=199329941#!/work_time"/>
          <p:cNvSpPr/>
          <p:nvPr/>
        </p:nvSpPr>
        <p:spPr>
          <a:xfrm>
            <a:off x="1158788" y="4128288"/>
            <a:ext cx="1943233" cy="406400"/>
          </a:xfrm>
          <a:prstGeom prst="roundRect">
            <a:avLst>
              <a:gd name="adj" fmla="val 50000"/>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稻壳儿春秋广告/盗版必究        原创来源：http://chn.docer.com/works?userid=199329941#!/work_time"/>
          <p:cNvSpPr txBox="1"/>
          <p:nvPr/>
        </p:nvSpPr>
        <p:spPr>
          <a:xfrm>
            <a:off x="2334416" y="4181661"/>
            <a:ext cx="572594" cy="307777"/>
          </a:xfrm>
          <a:prstGeom prst="rect">
            <a:avLst/>
          </a:prstGeom>
          <a:noFill/>
        </p:spPr>
        <p:txBody>
          <a:bodyPr wrap="none" rtlCol="0">
            <a:spAutoFit/>
          </a:bodyPr>
          <a:lstStyle/>
          <a:p>
            <a:pPr algn="r"/>
            <a:r>
              <a:rPr lang="en-US" altLang="zh-CN" sz="1400" dirty="0">
                <a:solidFill>
                  <a:srgbClr val="EEEEEE"/>
                </a:solidFill>
                <a:latin typeface="微软雅黑" panose="020B0503020204020204" pitchFamily="34" charset="-122"/>
                <a:ea typeface="微软雅黑" panose="020B0503020204020204" pitchFamily="34" charset="-122"/>
              </a:rPr>
              <a:t>75%</a:t>
            </a:r>
            <a:endParaRPr lang="zh-CN" altLang="en-US" sz="1400" dirty="0">
              <a:solidFill>
                <a:srgbClr val="EEEEEE"/>
              </a:solidFill>
              <a:latin typeface="微软雅黑" panose="020B0503020204020204" pitchFamily="34" charset="-122"/>
              <a:ea typeface="微软雅黑" panose="020B0503020204020204" pitchFamily="34" charset="-122"/>
            </a:endParaRPr>
          </a:p>
        </p:txBody>
      </p:sp>
      <p:sp>
        <p:nvSpPr>
          <p:cNvPr id="31" name="稻壳儿春秋广告/盗版必究        原创来源：http://chn.docer.com/works?userid=199329941#!/work_time"/>
          <p:cNvSpPr txBox="1"/>
          <p:nvPr/>
        </p:nvSpPr>
        <p:spPr>
          <a:xfrm>
            <a:off x="1234892" y="4773078"/>
            <a:ext cx="2886480" cy="812530"/>
          </a:xfrm>
          <a:prstGeom prst="rect">
            <a:avLst/>
          </a:prstGeom>
          <a:noFill/>
        </p:spPr>
        <p:txBody>
          <a:bodyPr wrap="square"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稻壳儿春秋广告/盗版必究        原创来源：http://chn.docer.com/works?userid=199329941#!/work_time"/>
          <p:cNvSpPr/>
          <p:nvPr/>
        </p:nvSpPr>
        <p:spPr>
          <a:xfrm>
            <a:off x="1158788" y="1848096"/>
            <a:ext cx="2827867" cy="406400"/>
          </a:xfrm>
          <a:prstGeom prst="roundRect">
            <a:avLst>
              <a:gd name="adj" fmla="val 50000"/>
            </a:avLst>
          </a:prstGeom>
          <a:solidFill>
            <a:srgbClr val="31751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稻壳儿春秋广告/盗版必究        原创来源：http://chn.docer.com/works?userid=199329941#!/work_time"/>
          <p:cNvSpPr/>
          <p:nvPr/>
        </p:nvSpPr>
        <p:spPr>
          <a:xfrm>
            <a:off x="1158788" y="1848096"/>
            <a:ext cx="2168258" cy="406400"/>
          </a:xfrm>
          <a:prstGeom prst="roundRect">
            <a:avLst>
              <a:gd name="adj" fmla="val 50000"/>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稻壳儿春秋广告/盗版必究        原创来源：http://chn.docer.com/works?userid=199329941#!/work_time"/>
          <p:cNvSpPr txBox="1"/>
          <p:nvPr/>
        </p:nvSpPr>
        <p:spPr>
          <a:xfrm>
            <a:off x="2585798" y="1901469"/>
            <a:ext cx="572594" cy="307777"/>
          </a:xfrm>
          <a:prstGeom prst="rect">
            <a:avLst/>
          </a:prstGeom>
          <a:noFill/>
        </p:spPr>
        <p:txBody>
          <a:bodyPr wrap="none" rtlCol="0">
            <a:spAutoFit/>
          </a:bodyPr>
          <a:lstStyle/>
          <a:p>
            <a:pPr algn="r"/>
            <a:r>
              <a:rPr lang="en-US" altLang="zh-CN" sz="1400" dirty="0">
                <a:solidFill>
                  <a:srgbClr val="EEEEEE"/>
                </a:solidFill>
                <a:latin typeface="微软雅黑" panose="020B0503020204020204" pitchFamily="34" charset="-122"/>
                <a:ea typeface="微软雅黑" panose="020B0503020204020204" pitchFamily="34" charset="-122"/>
              </a:rPr>
              <a:t>85%</a:t>
            </a:r>
            <a:endParaRPr lang="zh-CN" altLang="en-US" sz="1400" dirty="0">
              <a:solidFill>
                <a:srgbClr val="EEEEEE"/>
              </a:solidFill>
              <a:latin typeface="微软雅黑" panose="020B0503020204020204" pitchFamily="34" charset="-122"/>
              <a:ea typeface="微软雅黑" panose="020B0503020204020204" pitchFamily="34" charset="-122"/>
            </a:endParaRPr>
          </a:p>
        </p:txBody>
      </p:sp>
      <p:sp>
        <p:nvSpPr>
          <p:cNvPr id="35" name="稻壳儿春秋广告/盗版必究        原创来源：http://chn.docer.com/works?userid=199329941#!/work_time"/>
          <p:cNvSpPr txBox="1"/>
          <p:nvPr/>
        </p:nvSpPr>
        <p:spPr>
          <a:xfrm>
            <a:off x="1293505" y="2492886"/>
            <a:ext cx="2886480" cy="812530"/>
          </a:xfrm>
          <a:prstGeom prst="rect">
            <a:avLst/>
          </a:prstGeom>
          <a:noFill/>
        </p:spPr>
        <p:txBody>
          <a:bodyPr wrap="square"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稻壳儿春秋广告/盗版必究        原创来源：http://chn.docer.com/works?userid=199329941#!/work_time"/>
          <p:cNvSpPr/>
          <p:nvPr/>
        </p:nvSpPr>
        <p:spPr>
          <a:xfrm>
            <a:off x="4585402" y="4128288"/>
            <a:ext cx="2827867" cy="406400"/>
          </a:xfrm>
          <a:prstGeom prst="roundRect">
            <a:avLst>
              <a:gd name="adj" fmla="val 50000"/>
            </a:avLst>
          </a:prstGeom>
          <a:solidFill>
            <a:srgbClr val="63C0C1">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7" name="稻壳儿春秋广告/盗版必究        原创来源：http://chn.docer.com/works?userid=199329941#!/work_time"/>
          <p:cNvSpPr/>
          <p:nvPr/>
        </p:nvSpPr>
        <p:spPr>
          <a:xfrm>
            <a:off x="4585402" y="4128288"/>
            <a:ext cx="1943233" cy="406400"/>
          </a:xfrm>
          <a:prstGeom prst="roundRect">
            <a:avLst>
              <a:gd name="adj" fmla="val 50000"/>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稻壳儿春秋广告/盗版必究        原创来源：http://chn.docer.com/works?userid=199329941#!/work_time"/>
          <p:cNvSpPr txBox="1"/>
          <p:nvPr/>
        </p:nvSpPr>
        <p:spPr>
          <a:xfrm>
            <a:off x="5761030" y="4181661"/>
            <a:ext cx="572594" cy="307777"/>
          </a:xfrm>
          <a:prstGeom prst="rect">
            <a:avLst/>
          </a:prstGeom>
          <a:noFill/>
        </p:spPr>
        <p:txBody>
          <a:bodyPr wrap="none" rtlCol="0">
            <a:spAutoFit/>
          </a:bodyPr>
          <a:lstStyle/>
          <a:p>
            <a:pPr algn="r"/>
            <a:r>
              <a:rPr lang="en-US" altLang="zh-CN" sz="1400" dirty="0">
                <a:solidFill>
                  <a:srgbClr val="EEEEEE"/>
                </a:solidFill>
                <a:latin typeface="微软雅黑" panose="020B0503020204020204" pitchFamily="34" charset="-122"/>
                <a:ea typeface="微软雅黑" panose="020B0503020204020204" pitchFamily="34" charset="-122"/>
              </a:rPr>
              <a:t>75%</a:t>
            </a:r>
            <a:endParaRPr lang="zh-CN" altLang="en-US" sz="1400" dirty="0">
              <a:solidFill>
                <a:srgbClr val="EEEEEE"/>
              </a:solidFill>
              <a:latin typeface="微软雅黑" panose="020B0503020204020204" pitchFamily="34" charset="-122"/>
              <a:ea typeface="微软雅黑" panose="020B0503020204020204" pitchFamily="34" charset="-122"/>
            </a:endParaRPr>
          </a:p>
        </p:txBody>
      </p:sp>
      <p:sp>
        <p:nvSpPr>
          <p:cNvPr id="39" name="稻壳儿春秋广告/盗版必究        原创来源：http://chn.docer.com/works?userid=199329941#!/work_time"/>
          <p:cNvSpPr txBox="1"/>
          <p:nvPr/>
        </p:nvSpPr>
        <p:spPr>
          <a:xfrm>
            <a:off x="4661506" y="4773078"/>
            <a:ext cx="2886480" cy="812530"/>
          </a:xfrm>
          <a:prstGeom prst="rect">
            <a:avLst/>
          </a:prstGeom>
          <a:noFill/>
        </p:spPr>
        <p:txBody>
          <a:bodyPr wrap="square"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稻壳儿春秋广告/盗版必究        原创来源：http://chn.docer.com/works?userid=199329941#!/work_time"/>
          <p:cNvSpPr/>
          <p:nvPr/>
        </p:nvSpPr>
        <p:spPr>
          <a:xfrm>
            <a:off x="4585402" y="1848096"/>
            <a:ext cx="2827867" cy="406400"/>
          </a:xfrm>
          <a:prstGeom prst="roundRect">
            <a:avLst>
              <a:gd name="adj" fmla="val 50000"/>
            </a:avLst>
          </a:prstGeom>
          <a:solidFill>
            <a:srgbClr val="63C0C1">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1" name="稻壳儿春秋广告/盗版必究        原创来源：http://chn.docer.com/works?userid=199329941#!/work_time"/>
          <p:cNvSpPr/>
          <p:nvPr/>
        </p:nvSpPr>
        <p:spPr>
          <a:xfrm>
            <a:off x="4585402" y="1848096"/>
            <a:ext cx="2168258" cy="406400"/>
          </a:xfrm>
          <a:prstGeom prst="roundRect">
            <a:avLst>
              <a:gd name="adj" fmla="val 50000"/>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稻壳儿春秋广告/盗版必究        原创来源：http://chn.docer.com/works?userid=199329941#!/work_time"/>
          <p:cNvSpPr txBox="1"/>
          <p:nvPr/>
        </p:nvSpPr>
        <p:spPr>
          <a:xfrm>
            <a:off x="6012412" y="1901469"/>
            <a:ext cx="572594" cy="307777"/>
          </a:xfrm>
          <a:prstGeom prst="rect">
            <a:avLst/>
          </a:prstGeom>
          <a:noFill/>
        </p:spPr>
        <p:txBody>
          <a:bodyPr wrap="none" rtlCol="0">
            <a:spAutoFit/>
          </a:bodyPr>
          <a:lstStyle/>
          <a:p>
            <a:pPr algn="r"/>
            <a:r>
              <a:rPr lang="en-US" altLang="zh-CN" sz="1400" dirty="0">
                <a:solidFill>
                  <a:srgbClr val="EEEEEE"/>
                </a:solidFill>
                <a:latin typeface="微软雅黑" panose="020B0503020204020204" pitchFamily="34" charset="-122"/>
                <a:ea typeface="微软雅黑" panose="020B0503020204020204" pitchFamily="34" charset="-122"/>
              </a:rPr>
              <a:t>85%</a:t>
            </a:r>
            <a:endParaRPr lang="zh-CN" altLang="en-US" sz="1400" dirty="0">
              <a:solidFill>
                <a:srgbClr val="EEEEEE"/>
              </a:solidFill>
              <a:latin typeface="微软雅黑" panose="020B0503020204020204" pitchFamily="34" charset="-122"/>
              <a:ea typeface="微软雅黑" panose="020B0503020204020204" pitchFamily="34" charset="-122"/>
            </a:endParaRPr>
          </a:p>
        </p:txBody>
      </p:sp>
      <p:sp>
        <p:nvSpPr>
          <p:cNvPr id="43" name="稻壳儿春秋广告/盗版必究        原创来源：http://chn.docer.com/works?userid=199329941#!/work_time"/>
          <p:cNvSpPr txBox="1"/>
          <p:nvPr/>
        </p:nvSpPr>
        <p:spPr>
          <a:xfrm>
            <a:off x="4720119" y="2492886"/>
            <a:ext cx="2886480" cy="812530"/>
          </a:xfrm>
          <a:prstGeom prst="rect">
            <a:avLst/>
          </a:prstGeom>
          <a:noFill/>
        </p:spPr>
        <p:txBody>
          <a:bodyPr wrap="square"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稻壳儿春秋广告/盗版必究        原创来源：http://chn.docer.com/works?userid=199329941#!/work_time"/>
          <p:cNvSpPr/>
          <p:nvPr/>
        </p:nvSpPr>
        <p:spPr>
          <a:xfrm>
            <a:off x="8012016" y="4128288"/>
            <a:ext cx="2827867" cy="406400"/>
          </a:xfrm>
          <a:prstGeom prst="roundRect">
            <a:avLst>
              <a:gd name="adj" fmla="val 50000"/>
            </a:avLst>
          </a:prstGeom>
          <a:solidFill>
            <a:srgbClr val="3E8D6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稻壳儿春秋广告/盗版必究        原创来源：http://chn.docer.com/works?userid=199329941#!/work_time"/>
          <p:cNvSpPr/>
          <p:nvPr/>
        </p:nvSpPr>
        <p:spPr>
          <a:xfrm>
            <a:off x="8012016" y="4128288"/>
            <a:ext cx="1943233" cy="406400"/>
          </a:xfrm>
          <a:prstGeom prst="roundRect">
            <a:avLst>
              <a:gd name="adj" fmla="val 50000"/>
            </a:avLst>
          </a:prstGeom>
          <a:solidFill>
            <a:srgbClr val="3E8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6" name="稻壳儿春秋广告/盗版必究        原创来源：http://chn.docer.com/works?userid=199329941#!/work_time"/>
          <p:cNvSpPr txBox="1"/>
          <p:nvPr/>
        </p:nvSpPr>
        <p:spPr>
          <a:xfrm>
            <a:off x="9187644" y="4181661"/>
            <a:ext cx="572594" cy="307777"/>
          </a:xfrm>
          <a:prstGeom prst="rect">
            <a:avLst/>
          </a:prstGeom>
          <a:noFill/>
        </p:spPr>
        <p:txBody>
          <a:bodyPr wrap="none" rtlCol="0">
            <a:spAutoFit/>
          </a:bodyPr>
          <a:lstStyle/>
          <a:p>
            <a:pPr algn="r"/>
            <a:r>
              <a:rPr lang="en-US" altLang="zh-CN" sz="1400" dirty="0">
                <a:solidFill>
                  <a:srgbClr val="EEEEEE"/>
                </a:solidFill>
                <a:latin typeface="微软雅黑" panose="020B0503020204020204" pitchFamily="34" charset="-122"/>
                <a:ea typeface="微软雅黑" panose="020B0503020204020204" pitchFamily="34" charset="-122"/>
              </a:rPr>
              <a:t>75%</a:t>
            </a:r>
            <a:endParaRPr lang="zh-CN" altLang="en-US" sz="1400" dirty="0">
              <a:solidFill>
                <a:srgbClr val="EEEEEE"/>
              </a:solidFill>
              <a:latin typeface="微软雅黑" panose="020B0503020204020204" pitchFamily="34" charset="-122"/>
              <a:ea typeface="微软雅黑" panose="020B0503020204020204" pitchFamily="34" charset="-122"/>
            </a:endParaRPr>
          </a:p>
        </p:txBody>
      </p:sp>
      <p:sp>
        <p:nvSpPr>
          <p:cNvPr id="47" name="稻壳儿春秋广告/盗版必究        原创来源：http://chn.docer.com/works?userid=199329941#!/work_time"/>
          <p:cNvSpPr txBox="1"/>
          <p:nvPr/>
        </p:nvSpPr>
        <p:spPr>
          <a:xfrm>
            <a:off x="8088120" y="4773078"/>
            <a:ext cx="2886480" cy="812530"/>
          </a:xfrm>
          <a:prstGeom prst="rect">
            <a:avLst/>
          </a:prstGeom>
          <a:noFill/>
        </p:spPr>
        <p:txBody>
          <a:bodyPr wrap="square"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稻壳儿春秋广告/盗版必究        原创来源：http://chn.docer.com/works?userid=199329941#!/work_time"/>
          <p:cNvSpPr/>
          <p:nvPr/>
        </p:nvSpPr>
        <p:spPr>
          <a:xfrm>
            <a:off x="8012016" y="1848096"/>
            <a:ext cx="2827867" cy="406400"/>
          </a:xfrm>
          <a:prstGeom prst="roundRect">
            <a:avLst>
              <a:gd name="adj" fmla="val 50000"/>
            </a:avLst>
          </a:prstGeom>
          <a:solidFill>
            <a:srgbClr val="3E8D6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稻壳儿春秋广告/盗版必究        原创来源：http://chn.docer.com/works?userid=199329941#!/work_time"/>
          <p:cNvSpPr/>
          <p:nvPr/>
        </p:nvSpPr>
        <p:spPr>
          <a:xfrm>
            <a:off x="8012016" y="1848096"/>
            <a:ext cx="2168258" cy="406400"/>
          </a:xfrm>
          <a:prstGeom prst="roundRect">
            <a:avLst>
              <a:gd name="adj" fmla="val 50000"/>
            </a:avLst>
          </a:prstGeom>
          <a:solidFill>
            <a:srgbClr val="3E8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0" name="稻壳儿春秋广告/盗版必究        原创来源：http://chn.docer.com/works?userid=199329941#!/work_time"/>
          <p:cNvSpPr txBox="1"/>
          <p:nvPr/>
        </p:nvSpPr>
        <p:spPr>
          <a:xfrm>
            <a:off x="9439026" y="1901469"/>
            <a:ext cx="572594" cy="307777"/>
          </a:xfrm>
          <a:prstGeom prst="rect">
            <a:avLst/>
          </a:prstGeom>
          <a:noFill/>
        </p:spPr>
        <p:txBody>
          <a:bodyPr wrap="none" rtlCol="0">
            <a:spAutoFit/>
          </a:bodyPr>
          <a:lstStyle/>
          <a:p>
            <a:pPr algn="r"/>
            <a:r>
              <a:rPr lang="en-US" altLang="zh-CN" sz="1400" dirty="0">
                <a:solidFill>
                  <a:srgbClr val="EEEEEE"/>
                </a:solidFill>
                <a:latin typeface="微软雅黑" panose="020B0503020204020204" pitchFamily="34" charset="-122"/>
                <a:ea typeface="微软雅黑" panose="020B0503020204020204" pitchFamily="34" charset="-122"/>
              </a:rPr>
              <a:t>85%</a:t>
            </a:r>
            <a:endParaRPr lang="zh-CN" altLang="en-US" sz="1400" dirty="0">
              <a:solidFill>
                <a:srgbClr val="EEEEEE"/>
              </a:solidFill>
              <a:latin typeface="微软雅黑" panose="020B0503020204020204" pitchFamily="34" charset="-122"/>
              <a:ea typeface="微软雅黑" panose="020B0503020204020204" pitchFamily="34" charset="-122"/>
            </a:endParaRPr>
          </a:p>
        </p:txBody>
      </p:sp>
      <p:sp>
        <p:nvSpPr>
          <p:cNvPr id="51" name="稻壳儿春秋广告/盗版必究        原创来源：http://chn.docer.com/works?userid=199329941#!/work_time"/>
          <p:cNvSpPr txBox="1"/>
          <p:nvPr/>
        </p:nvSpPr>
        <p:spPr>
          <a:xfrm>
            <a:off x="8146733" y="2492886"/>
            <a:ext cx="2886480" cy="812530"/>
          </a:xfrm>
          <a:prstGeom prst="rect">
            <a:avLst/>
          </a:prstGeom>
          <a:noFill/>
        </p:spPr>
        <p:txBody>
          <a:bodyPr wrap="square"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2" name="图片 5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0800000" flipH="1">
            <a:off x="9345288" y="0"/>
            <a:ext cx="2846712" cy="2724150"/>
          </a:xfrm>
          <a:prstGeom prst="rect">
            <a:avLst/>
          </a:prstGeom>
        </p:spPr>
      </p:pic>
      <p:pic>
        <p:nvPicPr>
          <p:cNvPr id="53" name="图片 5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13346" y="4127222"/>
            <a:ext cx="2846712" cy="272415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稻壳儿春秋广告/盗版必究        原创来源：http://chn.docer.com/works?userid=199329941#!/work_time"/>
          <p:cNvSpPr txBox="1"/>
          <p:nvPr/>
        </p:nvSpPr>
        <p:spPr>
          <a:xfrm>
            <a:off x="5238886" y="207491"/>
            <a:ext cx="1722238" cy="400110"/>
          </a:xfrm>
          <a:prstGeom prst="rect">
            <a:avLst/>
          </a:prstGeom>
          <a:noFill/>
        </p:spPr>
        <p:txBody>
          <a:bodyPr wrap="square" rtlCol="0">
            <a:spAutoFit/>
          </a:bodyPr>
          <a:lstStyle/>
          <a:p>
            <a:pPr algn="ctr"/>
            <a:r>
              <a:rPr lang="zh-CN" altLang="en-US" sz="2000" dirty="0">
                <a:solidFill>
                  <a:srgbClr val="3E8D66"/>
                </a:solidFill>
                <a:latin typeface="微软雅黑" panose="020B0503020204020204" pitchFamily="34" charset="-122"/>
                <a:ea typeface="微软雅黑" panose="020B0503020204020204" pitchFamily="34" charset="-122"/>
              </a:rPr>
              <a:t>此处添加标题</a:t>
            </a:r>
          </a:p>
        </p:txBody>
      </p:sp>
      <p:sp>
        <p:nvSpPr>
          <p:cNvPr id="7" name="稻壳儿春秋广告/盗版必究        原创来源：http://chn.docer.com/works?userid=199329941#!/work_time"/>
          <p:cNvSpPr txBox="1"/>
          <p:nvPr/>
        </p:nvSpPr>
        <p:spPr>
          <a:xfrm>
            <a:off x="4573342" y="508727"/>
            <a:ext cx="3053327" cy="332399"/>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p>
        </p:txBody>
      </p:sp>
      <p:grpSp>
        <p:nvGrpSpPr>
          <p:cNvPr id="8" name="稻壳儿春秋广告/盗版必究        原创来源：http://chn.docer.com/works?userid=199329941#!/work_time"/>
          <p:cNvGrpSpPr/>
          <p:nvPr/>
        </p:nvGrpSpPr>
        <p:grpSpPr>
          <a:xfrm flipV="1">
            <a:off x="5898930" y="841126"/>
            <a:ext cx="394140" cy="86880"/>
            <a:chOff x="4049486" y="2043404"/>
            <a:chExt cx="1100565" cy="242596"/>
          </a:xfrm>
          <a:solidFill>
            <a:srgbClr val="3E8D66"/>
          </a:solidFill>
        </p:grpSpPr>
        <p:sp>
          <p:nvSpPr>
            <p:cNvPr id="9"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5" name="稻壳儿春秋广告/盗版必究        原创来源：http://chn.docer.com/works?userid=199329941#!/work_time"/>
          <p:cNvSpPr txBox="1"/>
          <p:nvPr/>
        </p:nvSpPr>
        <p:spPr>
          <a:xfrm>
            <a:off x="2013521" y="1776794"/>
            <a:ext cx="1098541" cy="369332"/>
          </a:xfrm>
          <a:prstGeom prst="rect">
            <a:avLst/>
          </a:prstGeom>
          <a:noFill/>
        </p:spPr>
        <p:txBody>
          <a:bodyPr wrap="square" rtlCol="0">
            <a:spAutoFit/>
          </a:bodyPr>
          <a:lstStyle/>
          <a:p>
            <a:pPr algn="ctr"/>
            <a:r>
              <a:rPr lang="zh-CN" altLang="en-US" dirty="0">
                <a:solidFill>
                  <a:srgbClr val="123C27"/>
                </a:solidFill>
                <a:latin typeface="微软雅黑" panose="020B0503020204020204" pitchFamily="34" charset="-122"/>
                <a:ea typeface="微软雅黑" panose="020B0503020204020204" pitchFamily="34" charset="-122"/>
              </a:rPr>
              <a:t>添加标题</a:t>
            </a:r>
          </a:p>
        </p:txBody>
      </p:sp>
      <p:sp>
        <p:nvSpPr>
          <p:cNvPr id="16" name="稻壳儿春秋广告/盗版必究        原创来源：http://chn.docer.com/works?userid=199329941#!/work_time"/>
          <p:cNvSpPr txBox="1"/>
          <p:nvPr/>
        </p:nvSpPr>
        <p:spPr>
          <a:xfrm>
            <a:off x="1155747" y="2146126"/>
            <a:ext cx="2814088" cy="532453"/>
          </a:xfrm>
          <a:prstGeom prst="rect">
            <a:avLst/>
          </a:prstGeom>
          <a:noFill/>
        </p:spPr>
        <p:txBody>
          <a:bodyPr wrap="square" rtlCol="0">
            <a:spAutoFit/>
          </a:bodyPr>
          <a:lstStyle/>
          <a:p>
            <a:pPr algn="ctr">
              <a:lnSpc>
                <a:spcPct val="13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稻壳儿春秋广告/盗版必究        原创来源：http://chn.docer.com/works?userid=199329941#!/work_time"/>
          <p:cNvSpPr txBox="1"/>
          <p:nvPr/>
        </p:nvSpPr>
        <p:spPr>
          <a:xfrm>
            <a:off x="2013521" y="4167516"/>
            <a:ext cx="1098541" cy="369332"/>
          </a:xfrm>
          <a:prstGeom prst="rect">
            <a:avLst/>
          </a:prstGeom>
          <a:noFill/>
        </p:spPr>
        <p:txBody>
          <a:bodyPr wrap="square" rtlCol="0">
            <a:spAutoFit/>
          </a:bodyPr>
          <a:lstStyle/>
          <a:p>
            <a:pPr algn="ctr"/>
            <a:r>
              <a:rPr lang="zh-CN" altLang="en-US" dirty="0">
                <a:solidFill>
                  <a:srgbClr val="3E8D66"/>
                </a:solidFill>
                <a:latin typeface="微软雅黑" panose="020B0503020204020204" pitchFamily="34" charset="-122"/>
                <a:ea typeface="微软雅黑" panose="020B0503020204020204" pitchFamily="34" charset="-122"/>
              </a:rPr>
              <a:t>添加标题</a:t>
            </a:r>
          </a:p>
        </p:txBody>
      </p:sp>
      <p:sp>
        <p:nvSpPr>
          <p:cNvPr id="18" name="稻壳儿春秋广告/盗版必究        原创来源：http://chn.docer.com/works?userid=199329941#!/work_time"/>
          <p:cNvSpPr txBox="1"/>
          <p:nvPr/>
        </p:nvSpPr>
        <p:spPr>
          <a:xfrm>
            <a:off x="1155747" y="4536848"/>
            <a:ext cx="2814088" cy="532453"/>
          </a:xfrm>
          <a:prstGeom prst="rect">
            <a:avLst/>
          </a:prstGeom>
          <a:noFill/>
        </p:spPr>
        <p:txBody>
          <a:bodyPr wrap="square" rtlCol="0">
            <a:spAutoFit/>
          </a:bodyPr>
          <a:lstStyle/>
          <a:p>
            <a:pPr algn="ctr">
              <a:lnSpc>
                <a:spcPct val="13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稻壳儿春秋广告/盗版必究        原创来源：http://chn.docer.com/works?userid=199329941#!/work_time"/>
          <p:cNvSpPr txBox="1"/>
          <p:nvPr/>
        </p:nvSpPr>
        <p:spPr>
          <a:xfrm>
            <a:off x="9079940" y="1776794"/>
            <a:ext cx="1098541" cy="369332"/>
          </a:xfrm>
          <a:prstGeom prst="rect">
            <a:avLst/>
          </a:prstGeom>
          <a:noFill/>
        </p:spPr>
        <p:txBody>
          <a:bodyPr wrap="square" rtlCol="0">
            <a:spAutoFit/>
          </a:bodyPr>
          <a:lstStyle/>
          <a:p>
            <a:pPr algn="ctr"/>
            <a:r>
              <a:rPr lang="zh-CN" altLang="en-US" dirty="0">
                <a:solidFill>
                  <a:srgbClr val="31751F"/>
                </a:solidFill>
                <a:latin typeface="微软雅黑" panose="020B0503020204020204" pitchFamily="34" charset="-122"/>
                <a:ea typeface="微软雅黑" panose="020B0503020204020204" pitchFamily="34" charset="-122"/>
              </a:rPr>
              <a:t>添加标题</a:t>
            </a:r>
          </a:p>
        </p:txBody>
      </p:sp>
      <p:sp>
        <p:nvSpPr>
          <p:cNvPr id="20" name="稻壳儿春秋广告/盗版必究        原创来源：http://chn.docer.com/works?userid=199329941#!/work_time"/>
          <p:cNvSpPr txBox="1"/>
          <p:nvPr/>
        </p:nvSpPr>
        <p:spPr>
          <a:xfrm>
            <a:off x="8222166" y="2146126"/>
            <a:ext cx="2814088" cy="532453"/>
          </a:xfrm>
          <a:prstGeom prst="rect">
            <a:avLst/>
          </a:prstGeom>
          <a:noFill/>
        </p:spPr>
        <p:txBody>
          <a:bodyPr wrap="square" rtlCol="0">
            <a:spAutoFit/>
          </a:bodyPr>
          <a:lstStyle/>
          <a:p>
            <a:pPr algn="ctr">
              <a:lnSpc>
                <a:spcPct val="13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稻壳儿春秋广告/盗版必究        原创来源：http://chn.docer.com/works?userid=199329941#!/work_time"/>
          <p:cNvSpPr txBox="1"/>
          <p:nvPr/>
        </p:nvSpPr>
        <p:spPr>
          <a:xfrm>
            <a:off x="9079940" y="4167516"/>
            <a:ext cx="1098541" cy="369332"/>
          </a:xfrm>
          <a:prstGeom prst="rect">
            <a:avLst/>
          </a:prstGeom>
          <a:noFill/>
        </p:spPr>
        <p:txBody>
          <a:bodyPr wrap="square" rtlCol="0">
            <a:spAutoFit/>
          </a:bodyPr>
          <a:lstStyle/>
          <a:p>
            <a:pPr algn="ctr"/>
            <a:r>
              <a:rPr lang="zh-CN" altLang="en-US" dirty="0">
                <a:solidFill>
                  <a:srgbClr val="63C0C1"/>
                </a:solidFill>
                <a:latin typeface="微软雅黑" panose="020B0503020204020204" pitchFamily="34" charset="-122"/>
                <a:ea typeface="微软雅黑" panose="020B0503020204020204" pitchFamily="34" charset="-122"/>
              </a:rPr>
              <a:t>添加标题</a:t>
            </a:r>
          </a:p>
        </p:txBody>
      </p:sp>
      <p:sp>
        <p:nvSpPr>
          <p:cNvPr id="22" name="稻壳儿春秋广告/盗版必究        原创来源：http://chn.docer.com/works?userid=199329941#!/work_time"/>
          <p:cNvSpPr txBox="1"/>
          <p:nvPr/>
        </p:nvSpPr>
        <p:spPr>
          <a:xfrm>
            <a:off x="8222166" y="4536848"/>
            <a:ext cx="2814088" cy="532453"/>
          </a:xfrm>
          <a:prstGeom prst="rect">
            <a:avLst/>
          </a:prstGeom>
          <a:noFill/>
        </p:spPr>
        <p:txBody>
          <a:bodyPr wrap="square" rtlCol="0">
            <a:spAutoFit/>
          </a:bodyPr>
          <a:lstStyle/>
          <a:p>
            <a:pPr algn="ctr">
              <a:lnSpc>
                <a:spcPct val="13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稻壳儿春秋广告/盗版必究        原创来源：http://chn.docer.com/works?userid=199329941#!/work_time"/>
          <p:cNvSpPr/>
          <p:nvPr/>
        </p:nvSpPr>
        <p:spPr>
          <a:xfrm rot="18900000" flipV="1">
            <a:off x="4233182" y="2457289"/>
            <a:ext cx="2125273" cy="614786"/>
          </a:xfrm>
          <a:custGeom>
            <a:avLst/>
            <a:gdLst>
              <a:gd name="connsiteX0" fmla="*/ 2254705 w 2254705"/>
              <a:gd name="connsiteY0" fmla="*/ 652226 h 652227"/>
              <a:gd name="connsiteX1" fmla="*/ 2254705 w 2254705"/>
              <a:gd name="connsiteY1" fmla="*/ 320924 h 652227"/>
              <a:gd name="connsiteX2" fmla="*/ 1933781 w 2254705"/>
              <a:gd name="connsiteY2" fmla="*/ 0 h 652227"/>
              <a:gd name="connsiteX3" fmla="*/ 1884842 w 2254705"/>
              <a:gd name="connsiteY3" fmla="*/ 44479 h 652227"/>
              <a:gd name="connsiteX4" fmla="*/ 1127354 w 2254705"/>
              <a:gd name="connsiteY4" fmla="*/ 316411 h 652227"/>
              <a:gd name="connsiteX5" fmla="*/ 369865 w 2254705"/>
              <a:gd name="connsiteY5" fmla="*/ 44480 h 652227"/>
              <a:gd name="connsiteX6" fmla="*/ 320925 w 2254705"/>
              <a:gd name="connsiteY6" fmla="*/ 0 h 652227"/>
              <a:gd name="connsiteX7" fmla="*/ 0 w 2254705"/>
              <a:gd name="connsiteY7" fmla="*/ 320925 h 652227"/>
              <a:gd name="connsiteX8" fmla="*/ 0 w 2254705"/>
              <a:gd name="connsiteY8" fmla="*/ 652227 h 652227"/>
              <a:gd name="connsiteX9" fmla="*/ 2254705 w 2254705"/>
              <a:gd name="connsiteY9" fmla="*/ 652226 h 65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4705" h="652227">
                <a:moveTo>
                  <a:pt x="2254705" y="652226"/>
                </a:moveTo>
                <a:lnTo>
                  <a:pt x="2254705" y="320924"/>
                </a:lnTo>
                <a:lnTo>
                  <a:pt x="1933781" y="0"/>
                </a:lnTo>
                <a:lnTo>
                  <a:pt x="1884842" y="44479"/>
                </a:lnTo>
                <a:cubicBezTo>
                  <a:pt x="1678993" y="214361"/>
                  <a:pt x="1415091" y="316411"/>
                  <a:pt x="1127354" y="316411"/>
                </a:cubicBezTo>
                <a:cubicBezTo>
                  <a:pt x="839616" y="316411"/>
                  <a:pt x="575713" y="214361"/>
                  <a:pt x="369865" y="44480"/>
                </a:cubicBezTo>
                <a:lnTo>
                  <a:pt x="320925" y="0"/>
                </a:lnTo>
                <a:lnTo>
                  <a:pt x="0" y="320925"/>
                </a:lnTo>
                <a:lnTo>
                  <a:pt x="0" y="652227"/>
                </a:lnTo>
                <a:lnTo>
                  <a:pt x="2254705" y="652226"/>
                </a:lnTo>
                <a:close/>
              </a:path>
            </a:pathLst>
          </a:cu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3200"/>
          </a:p>
        </p:txBody>
      </p:sp>
      <p:sp>
        <p:nvSpPr>
          <p:cNvPr id="24" name="稻壳儿春秋广告/盗版必究        原创来源：http://chn.docer.com/works?userid=199329941#!/work_time"/>
          <p:cNvSpPr/>
          <p:nvPr/>
        </p:nvSpPr>
        <p:spPr>
          <a:xfrm rot="8100000" flipV="1">
            <a:off x="5833555" y="4057659"/>
            <a:ext cx="2125265" cy="614785"/>
          </a:xfrm>
          <a:custGeom>
            <a:avLst/>
            <a:gdLst>
              <a:gd name="connsiteX0" fmla="*/ 0 w 2254697"/>
              <a:gd name="connsiteY0" fmla="*/ 320925 h 652226"/>
              <a:gd name="connsiteX1" fmla="*/ 0 w 2254697"/>
              <a:gd name="connsiteY1" fmla="*/ 652226 h 652226"/>
              <a:gd name="connsiteX2" fmla="*/ 2254697 w 2254697"/>
              <a:gd name="connsiteY2" fmla="*/ 652226 h 652226"/>
              <a:gd name="connsiteX3" fmla="*/ 2254697 w 2254697"/>
              <a:gd name="connsiteY3" fmla="*/ 320925 h 652226"/>
              <a:gd name="connsiteX4" fmla="*/ 1933773 w 2254697"/>
              <a:gd name="connsiteY4" fmla="*/ 0 h 652226"/>
              <a:gd name="connsiteX5" fmla="*/ 1884836 w 2254697"/>
              <a:gd name="connsiteY5" fmla="*/ 44477 h 652226"/>
              <a:gd name="connsiteX6" fmla="*/ 1127348 w 2254697"/>
              <a:gd name="connsiteY6" fmla="*/ 316409 h 652226"/>
              <a:gd name="connsiteX7" fmla="*/ 369860 w 2254697"/>
              <a:gd name="connsiteY7" fmla="*/ 44477 h 652226"/>
              <a:gd name="connsiteX8" fmla="*/ 320924 w 2254697"/>
              <a:gd name="connsiteY8" fmla="*/ 1 h 652226"/>
              <a:gd name="connsiteX9" fmla="*/ 0 w 2254697"/>
              <a:gd name="connsiteY9" fmla="*/ 320925 h 652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4697" h="652226">
                <a:moveTo>
                  <a:pt x="0" y="320925"/>
                </a:moveTo>
                <a:lnTo>
                  <a:pt x="0" y="652226"/>
                </a:lnTo>
                <a:lnTo>
                  <a:pt x="2254697" y="652226"/>
                </a:lnTo>
                <a:lnTo>
                  <a:pt x="2254697" y="320925"/>
                </a:lnTo>
                <a:lnTo>
                  <a:pt x="1933773" y="0"/>
                </a:lnTo>
                <a:lnTo>
                  <a:pt x="1884836" y="44477"/>
                </a:lnTo>
                <a:cubicBezTo>
                  <a:pt x="1678988" y="214359"/>
                  <a:pt x="1415086" y="316409"/>
                  <a:pt x="1127348" y="316409"/>
                </a:cubicBezTo>
                <a:cubicBezTo>
                  <a:pt x="839611" y="316409"/>
                  <a:pt x="575708" y="214359"/>
                  <a:pt x="369860" y="44477"/>
                </a:cubicBezTo>
                <a:lnTo>
                  <a:pt x="320924" y="1"/>
                </a:lnTo>
                <a:lnTo>
                  <a:pt x="0" y="320925"/>
                </a:lnTo>
                <a:close/>
              </a:path>
            </a:pathLst>
          </a:cu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3200"/>
          </a:p>
        </p:txBody>
      </p:sp>
      <p:sp>
        <p:nvSpPr>
          <p:cNvPr id="25" name="稻壳儿春秋广告/盗版必究        原创来源：http://chn.docer.com/works?userid=199329941#!/work_time"/>
          <p:cNvSpPr/>
          <p:nvPr/>
        </p:nvSpPr>
        <p:spPr>
          <a:xfrm rot="13500000" flipV="1">
            <a:off x="4233186" y="4057659"/>
            <a:ext cx="2125264" cy="614782"/>
          </a:xfrm>
          <a:custGeom>
            <a:avLst/>
            <a:gdLst>
              <a:gd name="connsiteX0" fmla="*/ 1933770 w 2254693"/>
              <a:gd name="connsiteY0" fmla="*/ 0 h 652223"/>
              <a:gd name="connsiteX1" fmla="*/ 1884834 w 2254693"/>
              <a:gd name="connsiteY1" fmla="*/ 44476 h 652223"/>
              <a:gd name="connsiteX2" fmla="*/ 1127345 w 2254693"/>
              <a:gd name="connsiteY2" fmla="*/ 316408 h 652223"/>
              <a:gd name="connsiteX3" fmla="*/ 369856 w 2254693"/>
              <a:gd name="connsiteY3" fmla="*/ 44477 h 652223"/>
              <a:gd name="connsiteX4" fmla="*/ 320922 w 2254693"/>
              <a:gd name="connsiteY4" fmla="*/ 2 h 652223"/>
              <a:gd name="connsiteX5" fmla="*/ 0 w 2254693"/>
              <a:gd name="connsiteY5" fmla="*/ 320923 h 652223"/>
              <a:gd name="connsiteX6" fmla="*/ 0 w 2254693"/>
              <a:gd name="connsiteY6" fmla="*/ 652223 h 652223"/>
              <a:gd name="connsiteX7" fmla="*/ 2254693 w 2254693"/>
              <a:gd name="connsiteY7" fmla="*/ 652223 h 652223"/>
              <a:gd name="connsiteX8" fmla="*/ 2254693 w 2254693"/>
              <a:gd name="connsiteY8" fmla="*/ 320923 h 652223"/>
              <a:gd name="connsiteX9" fmla="*/ 1933770 w 2254693"/>
              <a:gd name="connsiteY9" fmla="*/ 0 h 652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4693" h="652223">
                <a:moveTo>
                  <a:pt x="1933770" y="0"/>
                </a:moveTo>
                <a:lnTo>
                  <a:pt x="1884834" y="44476"/>
                </a:lnTo>
                <a:cubicBezTo>
                  <a:pt x="1678986" y="214357"/>
                  <a:pt x="1415083" y="316408"/>
                  <a:pt x="1127345" y="316408"/>
                </a:cubicBezTo>
                <a:cubicBezTo>
                  <a:pt x="839608" y="316408"/>
                  <a:pt x="575705" y="214358"/>
                  <a:pt x="369856" y="44477"/>
                </a:cubicBezTo>
                <a:lnTo>
                  <a:pt x="320922" y="2"/>
                </a:lnTo>
                <a:lnTo>
                  <a:pt x="0" y="320923"/>
                </a:lnTo>
                <a:lnTo>
                  <a:pt x="0" y="652223"/>
                </a:lnTo>
                <a:lnTo>
                  <a:pt x="2254693" y="652223"/>
                </a:lnTo>
                <a:lnTo>
                  <a:pt x="2254693" y="320923"/>
                </a:lnTo>
                <a:lnTo>
                  <a:pt x="1933770" y="0"/>
                </a:lnTo>
                <a:close/>
              </a:path>
            </a:pathLst>
          </a:custGeom>
          <a:solidFill>
            <a:srgbClr val="3E8D6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3200"/>
          </a:p>
        </p:txBody>
      </p:sp>
      <p:sp>
        <p:nvSpPr>
          <p:cNvPr id="26" name="稻壳儿春秋广告/盗版必究        原创来源：http://chn.docer.com/works?userid=199329941#!/work_time"/>
          <p:cNvSpPr/>
          <p:nvPr/>
        </p:nvSpPr>
        <p:spPr>
          <a:xfrm rot="2700000">
            <a:off x="5833556" y="2457292"/>
            <a:ext cx="2125263" cy="614782"/>
          </a:xfrm>
          <a:custGeom>
            <a:avLst/>
            <a:gdLst>
              <a:gd name="connsiteX0" fmla="*/ 0 w 2254693"/>
              <a:gd name="connsiteY0" fmla="*/ 0 h 652223"/>
              <a:gd name="connsiteX1" fmla="*/ 2254693 w 2254693"/>
              <a:gd name="connsiteY1" fmla="*/ 0 h 652223"/>
              <a:gd name="connsiteX2" fmla="*/ 2254693 w 2254693"/>
              <a:gd name="connsiteY2" fmla="*/ 331301 h 652223"/>
              <a:gd name="connsiteX3" fmla="*/ 1933772 w 2254693"/>
              <a:gd name="connsiteY3" fmla="*/ 652223 h 652223"/>
              <a:gd name="connsiteX4" fmla="*/ 1884836 w 2254693"/>
              <a:gd name="connsiteY4" fmla="*/ 607746 h 652223"/>
              <a:gd name="connsiteX5" fmla="*/ 1127347 w 2254693"/>
              <a:gd name="connsiteY5" fmla="*/ 335815 h 652223"/>
              <a:gd name="connsiteX6" fmla="*/ 369858 w 2254693"/>
              <a:gd name="connsiteY6" fmla="*/ 607746 h 652223"/>
              <a:gd name="connsiteX7" fmla="*/ 320922 w 2254693"/>
              <a:gd name="connsiteY7" fmla="*/ 652223 h 652223"/>
              <a:gd name="connsiteX8" fmla="*/ 0 w 2254693"/>
              <a:gd name="connsiteY8" fmla="*/ 331301 h 652223"/>
              <a:gd name="connsiteX9" fmla="*/ 0 w 2254693"/>
              <a:gd name="connsiteY9" fmla="*/ 0 h 652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4693" h="652223">
                <a:moveTo>
                  <a:pt x="0" y="0"/>
                </a:moveTo>
                <a:lnTo>
                  <a:pt x="2254693" y="0"/>
                </a:lnTo>
                <a:lnTo>
                  <a:pt x="2254693" y="331301"/>
                </a:lnTo>
                <a:lnTo>
                  <a:pt x="1933772" y="652223"/>
                </a:lnTo>
                <a:lnTo>
                  <a:pt x="1884836" y="607746"/>
                </a:lnTo>
                <a:cubicBezTo>
                  <a:pt x="1678987" y="437865"/>
                  <a:pt x="1415085" y="335815"/>
                  <a:pt x="1127347" y="335815"/>
                </a:cubicBezTo>
                <a:cubicBezTo>
                  <a:pt x="839610" y="335815"/>
                  <a:pt x="575707" y="437865"/>
                  <a:pt x="369858" y="607746"/>
                </a:cubicBezTo>
                <a:lnTo>
                  <a:pt x="320922" y="652223"/>
                </a:lnTo>
                <a:lnTo>
                  <a:pt x="0" y="331301"/>
                </a:lnTo>
                <a:lnTo>
                  <a:pt x="0" y="0"/>
                </a:lnTo>
                <a:close/>
              </a:path>
            </a:pathLst>
          </a:cu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3200"/>
          </a:p>
        </p:txBody>
      </p:sp>
      <p:sp>
        <p:nvSpPr>
          <p:cNvPr id="27" name="稻壳儿春秋广告/盗版必究        原创来源：http://chn.docer.com/works?userid=199329941#!/work_time"/>
          <p:cNvSpPr txBox="1"/>
          <p:nvPr/>
        </p:nvSpPr>
        <p:spPr>
          <a:xfrm>
            <a:off x="5071665" y="3143257"/>
            <a:ext cx="2028947" cy="830997"/>
          </a:xfrm>
          <a:prstGeom prst="rect">
            <a:avLst/>
          </a:prstGeom>
          <a:noFill/>
        </p:spPr>
        <p:txBody>
          <a:bodyPr wrap="square" rtlCol="0">
            <a:spAutoFit/>
          </a:bodyPr>
          <a:lstStyle/>
          <a:p>
            <a:pPr algn="ctr"/>
            <a:r>
              <a:rPr lang="en-US" altLang="zh-CN" sz="4800" dirty="0">
                <a:solidFill>
                  <a:schemeClr val="tx1">
                    <a:lumMod val="75000"/>
                    <a:lumOff val="25000"/>
                  </a:schemeClr>
                </a:solidFill>
                <a:latin typeface="微软雅黑" panose="020B0503020204020204" pitchFamily="34" charset="-122"/>
                <a:ea typeface="微软雅黑" panose="020B0503020204020204" pitchFamily="34" charset="-122"/>
              </a:rPr>
              <a:t>2018</a:t>
            </a:r>
            <a:endPar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8" name="图片 2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0800000" flipH="1">
            <a:off x="9345288" y="0"/>
            <a:ext cx="2846712" cy="2724150"/>
          </a:xfrm>
          <a:prstGeom prst="rect">
            <a:avLst/>
          </a:prstGeom>
        </p:spPr>
      </p:pic>
      <p:pic>
        <p:nvPicPr>
          <p:cNvPr id="29" name="图片 2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13346" y="4127222"/>
            <a:ext cx="2846712" cy="272415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稻壳儿春秋广告/盗版必究        原创来源：http://chn.docer.com/works?userid=199329941#!/work_time"/>
          <p:cNvSpPr txBox="1"/>
          <p:nvPr/>
        </p:nvSpPr>
        <p:spPr>
          <a:xfrm>
            <a:off x="5238886" y="207491"/>
            <a:ext cx="1722238" cy="400110"/>
          </a:xfrm>
          <a:prstGeom prst="rect">
            <a:avLst/>
          </a:prstGeom>
          <a:noFill/>
        </p:spPr>
        <p:txBody>
          <a:bodyPr wrap="square" rtlCol="0">
            <a:spAutoFit/>
          </a:bodyPr>
          <a:lstStyle/>
          <a:p>
            <a:pPr algn="ctr"/>
            <a:r>
              <a:rPr lang="zh-CN" altLang="en-US" sz="2000" dirty="0">
                <a:solidFill>
                  <a:srgbClr val="3E8D66"/>
                </a:solidFill>
                <a:latin typeface="微软雅黑" panose="020B0503020204020204" pitchFamily="34" charset="-122"/>
                <a:ea typeface="微软雅黑" panose="020B0503020204020204" pitchFamily="34" charset="-122"/>
              </a:rPr>
              <a:t>此处添加标题</a:t>
            </a:r>
          </a:p>
        </p:txBody>
      </p:sp>
      <p:sp>
        <p:nvSpPr>
          <p:cNvPr id="7" name="稻壳儿春秋广告/盗版必究        原创来源：http://chn.docer.com/works?userid=199329941#!/work_time"/>
          <p:cNvSpPr txBox="1"/>
          <p:nvPr/>
        </p:nvSpPr>
        <p:spPr>
          <a:xfrm>
            <a:off x="4573342" y="508727"/>
            <a:ext cx="3053327" cy="332399"/>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p>
        </p:txBody>
      </p:sp>
      <p:grpSp>
        <p:nvGrpSpPr>
          <p:cNvPr id="8" name="稻壳儿春秋广告/盗版必究        原创来源：http://chn.docer.com/works?userid=199329941#!/work_time"/>
          <p:cNvGrpSpPr/>
          <p:nvPr/>
        </p:nvGrpSpPr>
        <p:grpSpPr>
          <a:xfrm flipV="1">
            <a:off x="5898930" y="841126"/>
            <a:ext cx="394140" cy="86880"/>
            <a:chOff x="4049486" y="2043404"/>
            <a:chExt cx="1100565" cy="242596"/>
          </a:xfrm>
          <a:solidFill>
            <a:srgbClr val="3E8D66"/>
          </a:solidFill>
        </p:grpSpPr>
        <p:sp>
          <p:nvSpPr>
            <p:cNvPr id="9"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 name="稻壳儿春秋广告/盗版必究        原创来源：http://chn.docer.com/works?userid=199329941#!/work_time"/>
          <p:cNvSpPr/>
          <p:nvPr/>
        </p:nvSpPr>
        <p:spPr>
          <a:xfrm>
            <a:off x="0" y="1911593"/>
            <a:ext cx="9353540" cy="1091820"/>
          </a:xfrm>
          <a:prstGeom prst="rect">
            <a:avLst/>
          </a:prstGeom>
          <a:solidFill>
            <a:srgbClr val="3E8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稻壳儿春秋广告/盗版必究        原创来源：http://chn.docer.com/works?userid=199329941#!/work_time"/>
          <p:cNvSpPr txBox="1"/>
          <p:nvPr/>
        </p:nvSpPr>
        <p:spPr>
          <a:xfrm>
            <a:off x="3831657" y="4127222"/>
            <a:ext cx="4552599" cy="738023"/>
          </a:xfrm>
          <a:prstGeom prst="rect">
            <a:avLst/>
          </a:prstGeom>
          <a:noFill/>
          <a:effectLst/>
        </p:spPr>
        <p:txBody>
          <a:bodyPr wrap="square" rtlCol="0">
            <a:spAutoFit/>
          </a:bodyPr>
          <a:lstStyle/>
          <a:p>
            <a:pPr lvl="0" algn="ctr">
              <a:lnSpc>
                <a:spcPct val="120000"/>
              </a:lnSpc>
              <a:defRPr/>
            </a:pPr>
            <a:r>
              <a:rPr lang="zh-CN" altLang="en-US" sz="1200" dirty="0">
                <a:solidFill>
                  <a:prstClr val="black">
                    <a:lumMod val="50000"/>
                    <a:lumOff val="50000"/>
                  </a:prstClr>
                </a:solidFill>
                <a:latin typeface="Arial"/>
                <a:ea typeface="微软雅黑"/>
              </a:rPr>
              <a:t>用户可以在投影仪或者计算机上进行演示，也可以将演示文稿打印出来，制作成胶片，以便应用到更广泛的领域中。远程会议或在网上给观众展示演示文稿</a:t>
            </a:r>
          </a:p>
        </p:txBody>
      </p:sp>
      <p:sp>
        <p:nvSpPr>
          <p:cNvPr id="16" name="稻壳儿春秋广告/盗版必究        原创来源：http://chn.docer.com/works?userid=199329941#!/work_time"/>
          <p:cNvSpPr txBox="1"/>
          <p:nvPr/>
        </p:nvSpPr>
        <p:spPr>
          <a:xfrm>
            <a:off x="3831657" y="2165116"/>
            <a:ext cx="2646878" cy="584775"/>
          </a:xfrm>
          <a:prstGeom prst="rect">
            <a:avLst/>
          </a:prstGeom>
          <a:noFill/>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dirty="0">
                <a:solidFill>
                  <a:schemeClr val="bg1"/>
                </a:solidFill>
                <a:latin typeface="微软雅黑" panose="020B0503020204020204" pitchFamily="34" charset="-122"/>
                <a:ea typeface="微软雅黑" panose="020B0503020204020204" pitchFamily="34" charset="-122"/>
              </a:rPr>
              <a:t>此处添加标题</a:t>
            </a:r>
          </a:p>
        </p:txBody>
      </p:sp>
      <p:sp>
        <p:nvSpPr>
          <p:cNvPr id="17" name="稻壳儿春秋广告/盗版必究        原创来源：http://chn.docer.com/works?userid=199329941#!/work_time"/>
          <p:cNvSpPr/>
          <p:nvPr/>
        </p:nvSpPr>
        <p:spPr>
          <a:xfrm>
            <a:off x="9353540" y="1907822"/>
            <a:ext cx="2838460" cy="4127430"/>
          </a:xfrm>
          <a:prstGeom prst="rect">
            <a:avLst/>
          </a:prstGeom>
          <a:blipFill>
            <a:blip r:embed="rId2" cstate="print"/>
            <a:stretch>
              <a:fillRect l="-40000" r="-5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稻壳儿春秋广告/盗版必究        原创来源：http://chn.docer.com/works?userid=199329941#!/work_time"/>
          <p:cNvSpPr/>
          <p:nvPr/>
        </p:nvSpPr>
        <p:spPr>
          <a:xfrm>
            <a:off x="1090585" y="4020965"/>
            <a:ext cx="2256430" cy="1091820"/>
          </a:xfrm>
          <a:prstGeom prst="rect">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10800000" flipH="1">
            <a:off x="9345288" y="0"/>
            <a:ext cx="2846712" cy="2724150"/>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flipH="1">
            <a:off x="-13346" y="4127222"/>
            <a:ext cx="2846712" cy="272415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稻壳儿春秋广告/盗版必究        原创来源：http://chn.docer.com/works?userid=199329941#!/work_time"/>
          <p:cNvSpPr txBox="1"/>
          <p:nvPr/>
        </p:nvSpPr>
        <p:spPr>
          <a:xfrm>
            <a:off x="5238886" y="207491"/>
            <a:ext cx="1722238" cy="400110"/>
          </a:xfrm>
          <a:prstGeom prst="rect">
            <a:avLst/>
          </a:prstGeom>
          <a:noFill/>
        </p:spPr>
        <p:txBody>
          <a:bodyPr wrap="square" rtlCol="0">
            <a:spAutoFit/>
          </a:bodyPr>
          <a:lstStyle/>
          <a:p>
            <a:pPr algn="ctr"/>
            <a:r>
              <a:rPr lang="zh-CN" altLang="en-US" sz="2000" dirty="0">
                <a:solidFill>
                  <a:srgbClr val="3E8D66"/>
                </a:solidFill>
                <a:latin typeface="微软雅黑" panose="020B0503020204020204" pitchFamily="34" charset="-122"/>
                <a:ea typeface="微软雅黑" panose="020B0503020204020204" pitchFamily="34" charset="-122"/>
              </a:rPr>
              <a:t>此处添加标题</a:t>
            </a:r>
          </a:p>
        </p:txBody>
      </p:sp>
      <p:sp>
        <p:nvSpPr>
          <p:cNvPr id="7" name="稻壳儿春秋广告/盗版必究        原创来源：http://chn.docer.com/works?userid=199329941#!/work_time"/>
          <p:cNvSpPr txBox="1"/>
          <p:nvPr/>
        </p:nvSpPr>
        <p:spPr>
          <a:xfrm>
            <a:off x="4573342" y="508727"/>
            <a:ext cx="3053327" cy="332399"/>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p>
        </p:txBody>
      </p:sp>
      <p:grpSp>
        <p:nvGrpSpPr>
          <p:cNvPr id="8" name="稻壳儿春秋广告/盗版必究        原创来源：http://chn.docer.com/works?userid=199329941#!/work_time"/>
          <p:cNvGrpSpPr/>
          <p:nvPr/>
        </p:nvGrpSpPr>
        <p:grpSpPr>
          <a:xfrm flipV="1">
            <a:off x="5898930" y="841126"/>
            <a:ext cx="394140" cy="86880"/>
            <a:chOff x="4049486" y="2043404"/>
            <a:chExt cx="1100565" cy="242596"/>
          </a:xfrm>
          <a:solidFill>
            <a:srgbClr val="3E8D66"/>
          </a:solidFill>
        </p:grpSpPr>
        <p:sp>
          <p:nvSpPr>
            <p:cNvPr id="9"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 name="稻壳儿春秋广告/盗版必究        原创来源：http://chn.docer.com/works?userid=199329941#!/work_time"/>
          <p:cNvSpPr/>
          <p:nvPr/>
        </p:nvSpPr>
        <p:spPr>
          <a:xfrm>
            <a:off x="1461078" y="2455321"/>
            <a:ext cx="794586" cy="794586"/>
          </a:xfrm>
          <a:prstGeom prst="ellipse">
            <a:avLst/>
          </a:prstGeom>
          <a:solidFill>
            <a:srgbClr val="3E8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15" name="稻壳儿春秋广告/盗版必究        原创来源：http://chn.docer.com/works?userid=199329941#!/work_time"/>
          <p:cNvSpPr txBox="1"/>
          <p:nvPr/>
        </p:nvSpPr>
        <p:spPr>
          <a:xfrm>
            <a:off x="2547496" y="2446349"/>
            <a:ext cx="3091303" cy="572464"/>
          </a:xfrm>
          <a:prstGeom prst="rect">
            <a:avLst/>
          </a:prstGeom>
          <a:noFill/>
          <a:effectLst/>
        </p:spPr>
        <p:txBody>
          <a:bodyPr wrap="square"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稻壳儿春秋广告/盗版必究        原创来源：http://chn.docer.com/works?userid=199329941#!/work_time"/>
          <p:cNvSpPr/>
          <p:nvPr/>
        </p:nvSpPr>
        <p:spPr>
          <a:xfrm>
            <a:off x="1461078" y="4219373"/>
            <a:ext cx="794586" cy="79458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17" name="稻壳儿春秋广告/盗版必究        原创来源：http://chn.docer.com/works?userid=199329941#!/work_time"/>
          <p:cNvSpPr txBox="1"/>
          <p:nvPr/>
        </p:nvSpPr>
        <p:spPr>
          <a:xfrm>
            <a:off x="2547496" y="4210401"/>
            <a:ext cx="3091303" cy="572464"/>
          </a:xfrm>
          <a:prstGeom prst="rect">
            <a:avLst/>
          </a:prstGeom>
          <a:noFill/>
          <a:effectLst/>
        </p:spPr>
        <p:txBody>
          <a:bodyPr wrap="square"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稻壳儿春秋广告/盗版必究        原创来源：http://chn.docer.com/works?userid=199329941#!/work_time"/>
          <p:cNvSpPr/>
          <p:nvPr/>
        </p:nvSpPr>
        <p:spPr>
          <a:xfrm>
            <a:off x="6674523" y="2455321"/>
            <a:ext cx="794586" cy="79458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19" name="稻壳儿春秋广告/盗版必究        原创来源：http://chn.docer.com/works?userid=199329941#!/work_time"/>
          <p:cNvSpPr txBox="1"/>
          <p:nvPr/>
        </p:nvSpPr>
        <p:spPr>
          <a:xfrm>
            <a:off x="7760941" y="2446349"/>
            <a:ext cx="3091303" cy="572464"/>
          </a:xfrm>
          <a:prstGeom prst="rect">
            <a:avLst/>
          </a:prstGeom>
          <a:noFill/>
          <a:effectLst/>
        </p:spPr>
        <p:txBody>
          <a:bodyPr wrap="square"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稻壳儿春秋广告/盗版必究        原创来源：http://chn.docer.com/works?userid=199329941#!/work_time"/>
          <p:cNvSpPr/>
          <p:nvPr/>
        </p:nvSpPr>
        <p:spPr>
          <a:xfrm>
            <a:off x="6674523" y="4219373"/>
            <a:ext cx="794586" cy="79458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21" name="稻壳儿春秋广告/盗版必究        原创来源：http://chn.docer.com/works?userid=199329941#!/work_time"/>
          <p:cNvSpPr txBox="1"/>
          <p:nvPr/>
        </p:nvSpPr>
        <p:spPr>
          <a:xfrm>
            <a:off x="7760941" y="4210401"/>
            <a:ext cx="3091303" cy="572464"/>
          </a:xfrm>
          <a:prstGeom prst="rect">
            <a:avLst/>
          </a:prstGeom>
          <a:noFill/>
          <a:effectLst/>
        </p:spPr>
        <p:txBody>
          <a:bodyPr wrap="square"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稻壳儿春秋广告/盗版必究        原创来源：http://chn.docer.com/works?userid=199329941#!/work_time"/>
          <p:cNvSpPr>
            <a:spLocks noEditPoints="1"/>
          </p:cNvSpPr>
          <p:nvPr/>
        </p:nvSpPr>
        <p:spPr bwMode="auto">
          <a:xfrm>
            <a:off x="6853718" y="4396673"/>
            <a:ext cx="444616" cy="439986"/>
          </a:xfrm>
          <a:custGeom>
            <a:avLst/>
            <a:gdLst/>
            <a:ahLst/>
            <a:cxnLst>
              <a:cxn ang="0">
                <a:pos x="150" y="0"/>
              </a:cxn>
              <a:cxn ang="0">
                <a:pos x="119" y="4"/>
              </a:cxn>
              <a:cxn ang="0">
                <a:pos x="92" y="13"/>
              </a:cxn>
              <a:cxn ang="0">
                <a:pos x="67" y="27"/>
              </a:cxn>
              <a:cxn ang="0">
                <a:pos x="43" y="45"/>
              </a:cxn>
              <a:cxn ang="0">
                <a:pos x="25" y="67"/>
              </a:cxn>
              <a:cxn ang="0">
                <a:pos x="11" y="92"/>
              </a:cxn>
              <a:cxn ang="0">
                <a:pos x="2" y="121"/>
              </a:cxn>
              <a:cxn ang="0">
                <a:pos x="0" y="152"/>
              </a:cxn>
              <a:cxn ang="0">
                <a:pos x="0" y="167"/>
              </a:cxn>
              <a:cxn ang="0">
                <a:pos x="5" y="198"/>
              </a:cxn>
              <a:cxn ang="0">
                <a:pos x="18" y="225"/>
              </a:cxn>
              <a:cxn ang="0">
                <a:pos x="34" y="248"/>
              </a:cxn>
              <a:cxn ang="0">
                <a:pos x="54" y="268"/>
              </a:cxn>
              <a:cxn ang="0">
                <a:pos x="78" y="285"/>
              </a:cxn>
              <a:cxn ang="0">
                <a:pos x="105" y="295"/>
              </a:cxn>
              <a:cxn ang="0">
                <a:pos x="136" y="303"/>
              </a:cxn>
              <a:cxn ang="0">
                <a:pos x="150" y="303"/>
              </a:cxn>
              <a:cxn ang="0">
                <a:pos x="181" y="301"/>
              </a:cxn>
              <a:cxn ang="0">
                <a:pos x="210" y="292"/>
              </a:cxn>
              <a:cxn ang="0">
                <a:pos x="235" y="277"/>
              </a:cxn>
              <a:cxn ang="0">
                <a:pos x="257" y="259"/>
              </a:cxn>
              <a:cxn ang="0">
                <a:pos x="275" y="236"/>
              </a:cxn>
              <a:cxn ang="0">
                <a:pos x="290" y="210"/>
              </a:cxn>
              <a:cxn ang="0">
                <a:pos x="299" y="183"/>
              </a:cxn>
              <a:cxn ang="0">
                <a:pos x="302" y="152"/>
              </a:cxn>
              <a:cxn ang="0">
                <a:pos x="301" y="136"/>
              </a:cxn>
              <a:cxn ang="0">
                <a:pos x="295" y="107"/>
              </a:cxn>
              <a:cxn ang="0">
                <a:pos x="283" y="80"/>
              </a:cxn>
              <a:cxn ang="0">
                <a:pos x="268" y="56"/>
              </a:cxn>
              <a:cxn ang="0">
                <a:pos x="246" y="34"/>
              </a:cxn>
              <a:cxn ang="0">
                <a:pos x="223" y="18"/>
              </a:cxn>
              <a:cxn ang="0">
                <a:pos x="196" y="7"/>
              </a:cxn>
              <a:cxn ang="0">
                <a:pos x="167" y="2"/>
              </a:cxn>
              <a:cxn ang="0">
                <a:pos x="150" y="0"/>
              </a:cxn>
              <a:cxn ang="0">
                <a:pos x="94" y="227"/>
              </a:cxn>
              <a:cxn ang="0">
                <a:pos x="94" y="76"/>
              </a:cxn>
              <a:cxn ang="0">
                <a:pos x="132" y="227"/>
              </a:cxn>
              <a:cxn ang="0">
                <a:pos x="170" y="227"/>
              </a:cxn>
              <a:cxn ang="0">
                <a:pos x="170" y="76"/>
              </a:cxn>
              <a:cxn ang="0">
                <a:pos x="206" y="227"/>
              </a:cxn>
            </a:cxnLst>
            <a:rect l="0" t="0" r="r" b="b"/>
            <a:pathLst>
              <a:path w="302" h="303">
                <a:moveTo>
                  <a:pt x="150" y="0"/>
                </a:moveTo>
                <a:lnTo>
                  <a:pt x="150" y="0"/>
                </a:lnTo>
                <a:lnTo>
                  <a:pt x="136" y="2"/>
                </a:lnTo>
                <a:lnTo>
                  <a:pt x="119" y="4"/>
                </a:lnTo>
                <a:lnTo>
                  <a:pt x="105" y="7"/>
                </a:lnTo>
                <a:lnTo>
                  <a:pt x="92" y="13"/>
                </a:lnTo>
                <a:lnTo>
                  <a:pt x="78" y="18"/>
                </a:lnTo>
                <a:lnTo>
                  <a:pt x="67" y="27"/>
                </a:lnTo>
                <a:lnTo>
                  <a:pt x="54" y="34"/>
                </a:lnTo>
                <a:lnTo>
                  <a:pt x="43" y="45"/>
                </a:lnTo>
                <a:lnTo>
                  <a:pt x="34" y="56"/>
                </a:lnTo>
                <a:lnTo>
                  <a:pt x="25" y="67"/>
                </a:lnTo>
                <a:lnTo>
                  <a:pt x="18" y="80"/>
                </a:lnTo>
                <a:lnTo>
                  <a:pt x="11" y="92"/>
                </a:lnTo>
                <a:lnTo>
                  <a:pt x="5" y="107"/>
                </a:lnTo>
                <a:lnTo>
                  <a:pt x="2" y="121"/>
                </a:lnTo>
                <a:lnTo>
                  <a:pt x="0" y="136"/>
                </a:lnTo>
                <a:lnTo>
                  <a:pt x="0" y="152"/>
                </a:lnTo>
                <a:lnTo>
                  <a:pt x="0" y="152"/>
                </a:lnTo>
                <a:lnTo>
                  <a:pt x="0" y="167"/>
                </a:lnTo>
                <a:lnTo>
                  <a:pt x="2" y="183"/>
                </a:lnTo>
                <a:lnTo>
                  <a:pt x="5" y="198"/>
                </a:lnTo>
                <a:lnTo>
                  <a:pt x="11" y="210"/>
                </a:lnTo>
                <a:lnTo>
                  <a:pt x="18" y="225"/>
                </a:lnTo>
                <a:lnTo>
                  <a:pt x="25" y="236"/>
                </a:lnTo>
                <a:lnTo>
                  <a:pt x="34" y="248"/>
                </a:lnTo>
                <a:lnTo>
                  <a:pt x="43" y="259"/>
                </a:lnTo>
                <a:lnTo>
                  <a:pt x="54" y="268"/>
                </a:lnTo>
                <a:lnTo>
                  <a:pt x="67" y="277"/>
                </a:lnTo>
                <a:lnTo>
                  <a:pt x="78" y="285"/>
                </a:lnTo>
                <a:lnTo>
                  <a:pt x="92" y="292"/>
                </a:lnTo>
                <a:lnTo>
                  <a:pt x="105" y="295"/>
                </a:lnTo>
                <a:lnTo>
                  <a:pt x="119" y="301"/>
                </a:lnTo>
                <a:lnTo>
                  <a:pt x="136" y="303"/>
                </a:lnTo>
                <a:lnTo>
                  <a:pt x="150" y="303"/>
                </a:lnTo>
                <a:lnTo>
                  <a:pt x="150" y="303"/>
                </a:lnTo>
                <a:lnTo>
                  <a:pt x="167" y="303"/>
                </a:lnTo>
                <a:lnTo>
                  <a:pt x="181" y="301"/>
                </a:lnTo>
                <a:lnTo>
                  <a:pt x="196" y="295"/>
                </a:lnTo>
                <a:lnTo>
                  <a:pt x="210" y="292"/>
                </a:lnTo>
                <a:lnTo>
                  <a:pt x="223" y="285"/>
                </a:lnTo>
                <a:lnTo>
                  <a:pt x="235" y="277"/>
                </a:lnTo>
                <a:lnTo>
                  <a:pt x="246" y="268"/>
                </a:lnTo>
                <a:lnTo>
                  <a:pt x="257" y="259"/>
                </a:lnTo>
                <a:lnTo>
                  <a:pt x="268" y="248"/>
                </a:lnTo>
                <a:lnTo>
                  <a:pt x="275" y="236"/>
                </a:lnTo>
                <a:lnTo>
                  <a:pt x="283" y="225"/>
                </a:lnTo>
                <a:lnTo>
                  <a:pt x="290" y="210"/>
                </a:lnTo>
                <a:lnTo>
                  <a:pt x="295" y="198"/>
                </a:lnTo>
                <a:lnTo>
                  <a:pt x="299" y="183"/>
                </a:lnTo>
                <a:lnTo>
                  <a:pt x="301" y="167"/>
                </a:lnTo>
                <a:lnTo>
                  <a:pt x="302" y="152"/>
                </a:lnTo>
                <a:lnTo>
                  <a:pt x="302" y="152"/>
                </a:lnTo>
                <a:lnTo>
                  <a:pt x="301" y="136"/>
                </a:lnTo>
                <a:lnTo>
                  <a:pt x="299" y="121"/>
                </a:lnTo>
                <a:lnTo>
                  <a:pt x="295" y="107"/>
                </a:lnTo>
                <a:lnTo>
                  <a:pt x="290" y="92"/>
                </a:lnTo>
                <a:lnTo>
                  <a:pt x="283" y="80"/>
                </a:lnTo>
                <a:lnTo>
                  <a:pt x="275" y="67"/>
                </a:lnTo>
                <a:lnTo>
                  <a:pt x="268" y="56"/>
                </a:lnTo>
                <a:lnTo>
                  <a:pt x="257" y="45"/>
                </a:lnTo>
                <a:lnTo>
                  <a:pt x="246" y="34"/>
                </a:lnTo>
                <a:lnTo>
                  <a:pt x="235" y="27"/>
                </a:lnTo>
                <a:lnTo>
                  <a:pt x="223" y="18"/>
                </a:lnTo>
                <a:lnTo>
                  <a:pt x="210" y="13"/>
                </a:lnTo>
                <a:lnTo>
                  <a:pt x="196" y="7"/>
                </a:lnTo>
                <a:lnTo>
                  <a:pt x="181" y="4"/>
                </a:lnTo>
                <a:lnTo>
                  <a:pt x="167" y="2"/>
                </a:lnTo>
                <a:lnTo>
                  <a:pt x="150" y="0"/>
                </a:lnTo>
                <a:lnTo>
                  <a:pt x="150" y="0"/>
                </a:lnTo>
                <a:close/>
                <a:moveTo>
                  <a:pt x="132" y="227"/>
                </a:moveTo>
                <a:lnTo>
                  <a:pt x="94" y="227"/>
                </a:lnTo>
                <a:lnTo>
                  <a:pt x="94" y="152"/>
                </a:lnTo>
                <a:lnTo>
                  <a:pt x="94" y="76"/>
                </a:lnTo>
                <a:lnTo>
                  <a:pt x="132" y="76"/>
                </a:lnTo>
                <a:lnTo>
                  <a:pt x="132" y="227"/>
                </a:lnTo>
                <a:close/>
                <a:moveTo>
                  <a:pt x="206" y="227"/>
                </a:moveTo>
                <a:lnTo>
                  <a:pt x="170" y="227"/>
                </a:lnTo>
                <a:lnTo>
                  <a:pt x="170" y="152"/>
                </a:lnTo>
                <a:lnTo>
                  <a:pt x="170" y="76"/>
                </a:lnTo>
                <a:lnTo>
                  <a:pt x="206" y="76"/>
                </a:lnTo>
                <a:lnTo>
                  <a:pt x="206" y="227"/>
                </a:lnTo>
                <a:close/>
              </a:path>
            </a:pathLst>
          </a:custGeom>
          <a:solidFill>
            <a:schemeClr val="bg1"/>
          </a:solidFill>
          <a:ln w="9525">
            <a:noFill/>
            <a:round/>
          </a:ln>
        </p:spPr>
        <p:txBody>
          <a:bodyPr lIns="121920" tIns="60960" rIns="121920" bIns="60960"/>
          <a:lstStyle/>
          <a:p>
            <a:pPr>
              <a:defRPr/>
            </a:pPr>
            <a:endParaRPr lang="en-US" sz="3200">
              <a:solidFill>
                <a:prstClr val="black"/>
              </a:solidFill>
            </a:endParaRPr>
          </a:p>
        </p:txBody>
      </p:sp>
      <p:grpSp>
        <p:nvGrpSpPr>
          <p:cNvPr id="23" name="稻壳儿春秋广告/盗版必究        原创来源：http://chn.docer.com/works?userid=199329941#!/work_time"/>
          <p:cNvGrpSpPr/>
          <p:nvPr/>
        </p:nvGrpSpPr>
        <p:grpSpPr>
          <a:xfrm>
            <a:off x="1737121" y="4397541"/>
            <a:ext cx="242500" cy="438250"/>
            <a:chOff x="3386647" y="802411"/>
            <a:chExt cx="172336" cy="311450"/>
          </a:xfrm>
          <a:solidFill>
            <a:schemeClr val="bg1"/>
          </a:solidFill>
        </p:grpSpPr>
        <p:sp>
          <p:nvSpPr>
            <p:cNvPr id="24" name="稻壳儿春秋广告/盗版必究        原创来源：http://chn.docer.com/works?userid=199329941#!/work_time"/>
            <p:cNvSpPr/>
            <p:nvPr/>
          </p:nvSpPr>
          <p:spPr bwMode="auto">
            <a:xfrm>
              <a:off x="3459319" y="802411"/>
              <a:ext cx="51909" cy="51909"/>
            </a:xfrm>
            <a:custGeom>
              <a:avLst/>
              <a:gdLst/>
              <a:ahLst/>
              <a:cxnLst>
                <a:cxn ang="0">
                  <a:pos x="25" y="0"/>
                </a:cxn>
                <a:cxn ang="0">
                  <a:pos x="25" y="0"/>
                </a:cxn>
                <a:cxn ang="0">
                  <a:pos x="34" y="2"/>
                </a:cxn>
                <a:cxn ang="0">
                  <a:pos x="43" y="7"/>
                </a:cxn>
                <a:cxn ang="0">
                  <a:pos x="49" y="16"/>
                </a:cxn>
                <a:cxn ang="0">
                  <a:pos x="50" y="25"/>
                </a:cxn>
                <a:cxn ang="0">
                  <a:pos x="50" y="25"/>
                </a:cxn>
                <a:cxn ang="0">
                  <a:pos x="49" y="36"/>
                </a:cxn>
                <a:cxn ang="0">
                  <a:pos x="43" y="43"/>
                </a:cxn>
                <a:cxn ang="0">
                  <a:pos x="34" y="49"/>
                </a:cxn>
                <a:cxn ang="0">
                  <a:pos x="25" y="51"/>
                </a:cxn>
                <a:cxn ang="0">
                  <a:pos x="25" y="51"/>
                </a:cxn>
                <a:cxn ang="0">
                  <a:pos x="16" y="49"/>
                </a:cxn>
                <a:cxn ang="0">
                  <a:pos x="7" y="43"/>
                </a:cxn>
                <a:cxn ang="0">
                  <a:pos x="1" y="36"/>
                </a:cxn>
                <a:cxn ang="0">
                  <a:pos x="0" y="25"/>
                </a:cxn>
                <a:cxn ang="0">
                  <a:pos x="0" y="25"/>
                </a:cxn>
                <a:cxn ang="0">
                  <a:pos x="1" y="16"/>
                </a:cxn>
                <a:cxn ang="0">
                  <a:pos x="7" y="7"/>
                </a:cxn>
                <a:cxn ang="0">
                  <a:pos x="16" y="2"/>
                </a:cxn>
                <a:cxn ang="0">
                  <a:pos x="25" y="0"/>
                </a:cxn>
                <a:cxn ang="0">
                  <a:pos x="25" y="0"/>
                </a:cxn>
              </a:cxnLst>
              <a:rect l="0" t="0" r="r" b="b"/>
              <a:pathLst>
                <a:path w="50" h="51">
                  <a:moveTo>
                    <a:pt x="25" y="0"/>
                  </a:moveTo>
                  <a:lnTo>
                    <a:pt x="25" y="0"/>
                  </a:lnTo>
                  <a:lnTo>
                    <a:pt x="34" y="2"/>
                  </a:lnTo>
                  <a:lnTo>
                    <a:pt x="43" y="7"/>
                  </a:lnTo>
                  <a:lnTo>
                    <a:pt x="49" y="16"/>
                  </a:lnTo>
                  <a:lnTo>
                    <a:pt x="50" y="25"/>
                  </a:lnTo>
                  <a:lnTo>
                    <a:pt x="50" y="25"/>
                  </a:lnTo>
                  <a:lnTo>
                    <a:pt x="49" y="36"/>
                  </a:lnTo>
                  <a:lnTo>
                    <a:pt x="43" y="43"/>
                  </a:lnTo>
                  <a:lnTo>
                    <a:pt x="34" y="49"/>
                  </a:lnTo>
                  <a:lnTo>
                    <a:pt x="25" y="51"/>
                  </a:lnTo>
                  <a:lnTo>
                    <a:pt x="25" y="51"/>
                  </a:lnTo>
                  <a:lnTo>
                    <a:pt x="16" y="49"/>
                  </a:lnTo>
                  <a:lnTo>
                    <a:pt x="7" y="43"/>
                  </a:lnTo>
                  <a:lnTo>
                    <a:pt x="1" y="36"/>
                  </a:lnTo>
                  <a:lnTo>
                    <a:pt x="0" y="25"/>
                  </a:lnTo>
                  <a:lnTo>
                    <a:pt x="0" y="25"/>
                  </a:lnTo>
                  <a:lnTo>
                    <a:pt x="1" y="16"/>
                  </a:lnTo>
                  <a:lnTo>
                    <a:pt x="7" y="7"/>
                  </a:lnTo>
                  <a:lnTo>
                    <a:pt x="16" y="2"/>
                  </a:lnTo>
                  <a:lnTo>
                    <a:pt x="25" y="0"/>
                  </a:lnTo>
                  <a:lnTo>
                    <a:pt x="25" y="0"/>
                  </a:lnTo>
                  <a:close/>
                </a:path>
              </a:pathLst>
            </a:custGeom>
            <a:grpFill/>
            <a:ln w="9525">
              <a:noFill/>
              <a:round/>
            </a:ln>
          </p:spPr>
          <p:txBody>
            <a:bodyPr lIns="121920" tIns="60960" rIns="121920" bIns="60960"/>
            <a:lstStyle/>
            <a:p>
              <a:pPr>
                <a:defRPr/>
              </a:pPr>
              <a:endParaRPr lang="en-US" sz="3200">
                <a:solidFill>
                  <a:prstClr val="black"/>
                </a:solidFill>
              </a:endParaRPr>
            </a:p>
          </p:txBody>
        </p:sp>
        <p:sp>
          <p:nvSpPr>
            <p:cNvPr id="25" name="稻壳儿春秋广告/盗版必究        原创来源：http://chn.docer.com/works?userid=199329941#!/work_time"/>
            <p:cNvSpPr>
              <a:spLocks noEditPoints="1"/>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 ang="0">
                  <a:pos x="139" y="119"/>
                </a:cxn>
                <a:cxn ang="0">
                  <a:pos x="134" y="130"/>
                </a:cxn>
                <a:cxn ang="0">
                  <a:pos x="129" y="92"/>
                </a:cxn>
                <a:cxn ang="0">
                  <a:pos x="136" y="105"/>
                </a:cxn>
                <a:cxn ang="0">
                  <a:pos x="141" y="118"/>
                </a:cxn>
                <a:cxn ang="0">
                  <a:pos x="139" y="119"/>
                </a:cxn>
                <a:cxn ang="0">
                  <a:pos x="141" y="118"/>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close/>
                  <a:moveTo>
                    <a:pt x="139" y="119"/>
                  </a:moveTo>
                  <a:lnTo>
                    <a:pt x="139" y="119"/>
                  </a:lnTo>
                  <a:lnTo>
                    <a:pt x="134" y="130"/>
                  </a:lnTo>
                  <a:lnTo>
                    <a:pt x="134" y="130"/>
                  </a:lnTo>
                  <a:lnTo>
                    <a:pt x="129" y="141"/>
                  </a:lnTo>
                  <a:lnTo>
                    <a:pt x="129" y="92"/>
                  </a:lnTo>
                  <a:lnTo>
                    <a:pt x="129" y="92"/>
                  </a:lnTo>
                  <a:lnTo>
                    <a:pt x="136" y="105"/>
                  </a:lnTo>
                  <a:lnTo>
                    <a:pt x="141" y="118"/>
                  </a:lnTo>
                  <a:lnTo>
                    <a:pt x="141" y="118"/>
                  </a:lnTo>
                  <a:lnTo>
                    <a:pt x="139" y="119"/>
                  </a:lnTo>
                  <a:lnTo>
                    <a:pt x="139" y="119"/>
                  </a:lnTo>
                  <a:close/>
                  <a:moveTo>
                    <a:pt x="141" y="118"/>
                  </a:moveTo>
                  <a:lnTo>
                    <a:pt x="141" y="118"/>
                  </a:lnTo>
                  <a:close/>
                </a:path>
              </a:pathLst>
            </a:custGeom>
            <a:grpFill/>
            <a:ln w="9525">
              <a:noFill/>
              <a:round/>
            </a:ln>
          </p:spPr>
          <p:txBody>
            <a:bodyPr lIns="121920" tIns="60960" rIns="121920" bIns="60960"/>
            <a:lstStyle/>
            <a:p>
              <a:pPr>
                <a:defRPr/>
              </a:pPr>
              <a:endParaRPr lang="en-US" sz="3200">
                <a:solidFill>
                  <a:prstClr val="black"/>
                </a:solidFill>
              </a:endParaRPr>
            </a:p>
          </p:txBody>
        </p:sp>
        <p:sp>
          <p:nvSpPr>
            <p:cNvPr id="26" name="稻壳儿春秋广告/盗版必究        原创来源：http://chn.docer.com/works?userid=199329941#!/work_time"/>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path>
              </a:pathLst>
            </a:custGeom>
            <a:grpFill/>
            <a:ln w="9525">
              <a:noFill/>
              <a:round/>
            </a:ln>
          </p:spPr>
          <p:txBody>
            <a:bodyPr lIns="121920" tIns="60960" rIns="121920" bIns="60960"/>
            <a:lstStyle/>
            <a:p>
              <a:pPr>
                <a:defRPr/>
              </a:pPr>
              <a:endParaRPr lang="en-US" sz="3200">
                <a:solidFill>
                  <a:prstClr val="black"/>
                </a:solidFill>
              </a:endParaRPr>
            </a:p>
          </p:txBody>
        </p:sp>
        <p:sp>
          <p:nvSpPr>
            <p:cNvPr id="27" name="稻壳儿春秋广告/盗版必究        原创来源：http://chn.docer.com/works?userid=199329941#!/work_time"/>
            <p:cNvSpPr/>
            <p:nvPr/>
          </p:nvSpPr>
          <p:spPr bwMode="auto">
            <a:xfrm>
              <a:off x="3521609" y="897922"/>
              <a:ext cx="12458" cy="51909"/>
            </a:xfrm>
            <a:custGeom>
              <a:avLst/>
              <a:gdLst/>
              <a:ahLst/>
              <a:cxnLst>
                <a:cxn ang="0">
                  <a:pos x="10" y="27"/>
                </a:cxn>
                <a:cxn ang="0">
                  <a:pos x="10" y="27"/>
                </a:cxn>
                <a:cxn ang="0">
                  <a:pos x="5" y="38"/>
                </a:cxn>
                <a:cxn ang="0">
                  <a:pos x="5" y="38"/>
                </a:cxn>
                <a:cxn ang="0">
                  <a:pos x="0" y="49"/>
                </a:cxn>
                <a:cxn ang="0">
                  <a:pos x="0" y="0"/>
                </a:cxn>
                <a:cxn ang="0">
                  <a:pos x="0" y="0"/>
                </a:cxn>
                <a:cxn ang="0">
                  <a:pos x="7" y="13"/>
                </a:cxn>
                <a:cxn ang="0">
                  <a:pos x="12" y="26"/>
                </a:cxn>
                <a:cxn ang="0">
                  <a:pos x="12" y="26"/>
                </a:cxn>
                <a:cxn ang="0">
                  <a:pos x="10" y="27"/>
                </a:cxn>
                <a:cxn ang="0">
                  <a:pos x="10" y="27"/>
                </a:cxn>
              </a:cxnLst>
              <a:rect l="0" t="0" r="r" b="b"/>
              <a:pathLst>
                <a:path w="12" h="49">
                  <a:moveTo>
                    <a:pt x="10" y="27"/>
                  </a:moveTo>
                  <a:lnTo>
                    <a:pt x="10" y="27"/>
                  </a:lnTo>
                  <a:lnTo>
                    <a:pt x="5" y="38"/>
                  </a:lnTo>
                  <a:lnTo>
                    <a:pt x="5" y="38"/>
                  </a:lnTo>
                  <a:lnTo>
                    <a:pt x="0" y="49"/>
                  </a:lnTo>
                  <a:lnTo>
                    <a:pt x="0" y="0"/>
                  </a:lnTo>
                  <a:lnTo>
                    <a:pt x="0" y="0"/>
                  </a:lnTo>
                  <a:lnTo>
                    <a:pt x="7" y="13"/>
                  </a:lnTo>
                  <a:lnTo>
                    <a:pt x="12" y="26"/>
                  </a:lnTo>
                  <a:lnTo>
                    <a:pt x="12" y="26"/>
                  </a:lnTo>
                  <a:lnTo>
                    <a:pt x="10" y="27"/>
                  </a:lnTo>
                  <a:lnTo>
                    <a:pt x="10" y="27"/>
                  </a:lnTo>
                </a:path>
              </a:pathLst>
            </a:custGeom>
            <a:grpFill/>
            <a:ln w="9525">
              <a:noFill/>
              <a:round/>
            </a:ln>
          </p:spPr>
          <p:txBody>
            <a:bodyPr lIns="121920" tIns="60960" rIns="121920" bIns="60960"/>
            <a:lstStyle/>
            <a:p>
              <a:pPr>
                <a:defRPr/>
              </a:pPr>
              <a:endParaRPr lang="en-US" sz="3200">
                <a:solidFill>
                  <a:prstClr val="black"/>
                </a:solidFill>
              </a:endParaRPr>
            </a:p>
          </p:txBody>
        </p:sp>
        <p:sp>
          <p:nvSpPr>
            <p:cNvPr id="28" name="稻壳儿春秋广告/盗版必究        原创来源：http://chn.docer.com/works?userid=199329941#!/work_time"/>
            <p:cNvSpPr>
              <a:spLocks noChangeShapeType="1"/>
            </p:cNvSpPr>
            <p:nvPr/>
          </p:nvSpPr>
          <p:spPr bwMode="auto">
            <a:xfrm>
              <a:off x="3534067" y="924914"/>
              <a:ext cx="2077" cy="2077"/>
            </a:xfrm>
            <a:prstGeom prst="line">
              <a:avLst/>
            </a:prstGeom>
            <a:grpFill/>
            <a:ln w="9525">
              <a:noFill/>
              <a:round/>
            </a:ln>
          </p:spPr>
          <p:txBody>
            <a:bodyPr lIns="121920" tIns="60960" rIns="121920" bIns="60960"/>
            <a:lstStyle/>
            <a:p>
              <a:pPr>
                <a:defRPr/>
              </a:pPr>
              <a:endParaRPr lang="en-US" sz="3200">
                <a:solidFill>
                  <a:prstClr val="black"/>
                </a:solidFill>
              </a:endParaRPr>
            </a:p>
          </p:txBody>
        </p:sp>
      </p:grpSp>
      <p:grpSp>
        <p:nvGrpSpPr>
          <p:cNvPr id="29" name="稻壳儿春秋广告/盗版必究        原创来源：http://chn.docer.com/works?userid=199329941#!/work_time"/>
          <p:cNvGrpSpPr/>
          <p:nvPr/>
        </p:nvGrpSpPr>
        <p:grpSpPr>
          <a:xfrm>
            <a:off x="6789874" y="2656862"/>
            <a:ext cx="563884" cy="391506"/>
            <a:chOff x="5533573" y="812792"/>
            <a:chExt cx="400733" cy="278229"/>
          </a:xfrm>
          <a:solidFill>
            <a:schemeClr val="bg1"/>
          </a:solidFill>
        </p:grpSpPr>
        <p:sp>
          <p:nvSpPr>
            <p:cNvPr id="30" name="稻壳儿春秋广告/盗版必究        原创来源：http://chn.docer.com/works?userid=199329941#!/work_time"/>
            <p:cNvSpPr/>
            <p:nvPr/>
          </p:nvSpPr>
          <p:spPr bwMode="auto">
            <a:xfrm>
              <a:off x="5730826" y="962288"/>
              <a:ext cx="93436" cy="128733"/>
            </a:xfrm>
            <a:custGeom>
              <a:avLst/>
              <a:gdLst/>
              <a:ahLst/>
              <a:cxnLst>
                <a:cxn ang="0">
                  <a:pos x="0" y="34"/>
                </a:cxn>
                <a:cxn ang="0">
                  <a:pos x="0" y="34"/>
                </a:cxn>
                <a:cxn ang="0">
                  <a:pos x="14" y="52"/>
                </a:cxn>
                <a:cxn ang="0">
                  <a:pos x="23" y="74"/>
                </a:cxn>
                <a:cxn ang="0">
                  <a:pos x="30" y="96"/>
                </a:cxn>
                <a:cxn ang="0">
                  <a:pos x="30" y="109"/>
                </a:cxn>
                <a:cxn ang="0">
                  <a:pos x="32" y="120"/>
                </a:cxn>
                <a:cxn ang="0">
                  <a:pos x="32" y="120"/>
                </a:cxn>
                <a:cxn ang="0">
                  <a:pos x="32" y="123"/>
                </a:cxn>
                <a:cxn ang="0">
                  <a:pos x="32" y="123"/>
                </a:cxn>
                <a:cxn ang="0">
                  <a:pos x="34" y="123"/>
                </a:cxn>
                <a:cxn ang="0">
                  <a:pos x="87" y="123"/>
                </a:cxn>
                <a:cxn ang="0">
                  <a:pos x="87" y="123"/>
                </a:cxn>
                <a:cxn ang="0">
                  <a:pos x="88" y="121"/>
                </a:cxn>
                <a:cxn ang="0">
                  <a:pos x="90" y="120"/>
                </a:cxn>
                <a:cxn ang="0">
                  <a:pos x="90" y="120"/>
                </a:cxn>
                <a:cxn ang="0">
                  <a:pos x="88" y="103"/>
                </a:cxn>
                <a:cxn ang="0">
                  <a:pos x="87" y="87"/>
                </a:cxn>
                <a:cxn ang="0">
                  <a:pos x="83" y="71"/>
                </a:cxn>
                <a:cxn ang="0">
                  <a:pos x="78" y="54"/>
                </a:cxn>
                <a:cxn ang="0">
                  <a:pos x="72" y="40"/>
                </a:cxn>
                <a:cxn ang="0">
                  <a:pos x="65" y="25"/>
                </a:cxn>
                <a:cxn ang="0">
                  <a:pos x="56" y="13"/>
                </a:cxn>
                <a:cxn ang="0">
                  <a:pos x="47" y="0"/>
                </a:cxn>
                <a:cxn ang="0">
                  <a:pos x="47" y="0"/>
                </a:cxn>
                <a:cxn ang="0">
                  <a:pos x="34" y="5"/>
                </a:cxn>
                <a:cxn ang="0">
                  <a:pos x="21" y="14"/>
                </a:cxn>
                <a:cxn ang="0">
                  <a:pos x="10" y="23"/>
                </a:cxn>
                <a:cxn ang="0">
                  <a:pos x="0" y="34"/>
                </a:cxn>
                <a:cxn ang="0">
                  <a:pos x="0" y="34"/>
                </a:cxn>
              </a:cxnLst>
              <a:rect l="0" t="0" r="r" b="b"/>
              <a:pathLst>
                <a:path w="90" h="123">
                  <a:moveTo>
                    <a:pt x="0" y="34"/>
                  </a:moveTo>
                  <a:lnTo>
                    <a:pt x="0" y="34"/>
                  </a:lnTo>
                  <a:lnTo>
                    <a:pt x="14" y="52"/>
                  </a:lnTo>
                  <a:lnTo>
                    <a:pt x="23" y="74"/>
                  </a:lnTo>
                  <a:lnTo>
                    <a:pt x="30" y="96"/>
                  </a:lnTo>
                  <a:lnTo>
                    <a:pt x="30" y="109"/>
                  </a:lnTo>
                  <a:lnTo>
                    <a:pt x="32" y="120"/>
                  </a:lnTo>
                  <a:lnTo>
                    <a:pt x="32" y="120"/>
                  </a:lnTo>
                  <a:lnTo>
                    <a:pt x="32" y="123"/>
                  </a:lnTo>
                  <a:lnTo>
                    <a:pt x="32" y="123"/>
                  </a:lnTo>
                  <a:lnTo>
                    <a:pt x="34" y="123"/>
                  </a:lnTo>
                  <a:lnTo>
                    <a:pt x="87" y="123"/>
                  </a:lnTo>
                  <a:lnTo>
                    <a:pt x="87" y="123"/>
                  </a:lnTo>
                  <a:lnTo>
                    <a:pt x="88" y="121"/>
                  </a:lnTo>
                  <a:lnTo>
                    <a:pt x="90" y="120"/>
                  </a:lnTo>
                  <a:lnTo>
                    <a:pt x="90" y="120"/>
                  </a:lnTo>
                  <a:lnTo>
                    <a:pt x="88" y="103"/>
                  </a:lnTo>
                  <a:lnTo>
                    <a:pt x="87" y="87"/>
                  </a:lnTo>
                  <a:lnTo>
                    <a:pt x="83" y="71"/>
                  </a:lnTo>
                  <a:lnTo>
                    <a:pt x="78" y="54"/>
                  </a:lnTo>
                  <a:lnTo>
                    <a:pt x="72" y="40"/>
                  </a:lnTo>
                  <a:lnTo>
                    <a:pt x="65" y="25"/>
                  </a:lnTo>
                  <a:lnTo>
                    <a:pt x="56" y="13"/>
                  </a:lnTo>
                  <a:lnTo>
                    <a:pt x="47" y="0"/>
                  </a:lnTo>
                  <a:lnTo>
                    <a:pt x="47" y="0"/>
                  </a:lnTo>
                  <a:lnTo>
                    <a:pt x="34" y="5"/>
                  </a:lnTo>
                  <a:lnTo>
                    <a:pt x="21" y="14"/>
                  </a:lnTo>
                  <a:lnTo>
                    <a:pt x="10" y="23"/>
                  </a:lnTo>
                  <a:lnTo>
                    <a:pt x="0" y="34"/>
                  </a:lnTo>
                  <a:lnTo>
                    <a:pt x="0" y="34"/>
                  </a:lnTo>
                  <a:close/>
                </a:path>
              </a:pathLst>
            </a:custGeom>
            <a:grpFill/>
            <a:ln w="9525">
              <a:noFill/>
              <a:round/>
            </a:ln>
          </p:spPr>
          <p:txBody>
            <a:bodyPr lIns="121920" tIns="60960" rIns="121920" bIns="60960"/>
            <a:lstStyle/>
            <a:p>
              <a:pPr>
                <a:defRPr/>
              </a:pPr>
              <a:endParaRPr lang="en-US" sz="3200">
                <a:solidFill>
                  <a:prstClr val="black"/>
                </a:solidFill>
              </a:endParaRPr>
            </a:p>
          </p:txBody>
        </p:sp>
        <p:sp>
          <p:nvSpPr>
            <p:cNvPr id="31" name="稻壳儿春秋广告/盗版必究        原创来源：http://chn.docer.com/works?userid=199329941#!/work_time"/>
            <p:cNvSpPr/>
            <p:nvPr/>
          </p:nvSpPr>
          <p:spPr bwMode="auto">
            <a:xfrm>
              <a:off x="5533573" y="814869"/>
              <a:ext cx="182717" cy="151573"/>
            </a:xfrm>
            <a:custGeom>
              <a:avLst/>
              <a:gdLst/>
              <a:ahLst/>
              <a:cxnLst>
                <a:cxn ang="0">
                  <a:pos x="178" y="71"/>
                </a:cxn>
                <a:cxn ang="0">
                  <a:pos x="178" y="71"/>
                </a:cxn>
                <a:cxn ang="0">
                  <a:pos x="154" y="58"/>
                </a:cxn>
                <a:cxn ang="0">
                  <a:pos x="131" y="49"/>
                </a:cxn>
                <a:cxn ang="0">
                  <a:pos x="104" y="44"/>
                </a:cxn>
                <a:cxn ang="0">
                  <a:pos x="76" y="42"/>
                </a:cxn>
                <a:cxn ang="0">
                  <a:pos x="76" y="2"/>
                </a:cxn>
                <a:cxn ang="0">
                  <a:pos x="76" y="2"/>
                </a:cxn>
                <a:cxn ang="0">
                  <a:pos x="75" y="0"/>
                </a:cxn>
                <a:cxn ang="0">
                  <a:pos x="75" y="0"/>
                </a:cxn>
                <a:cxn ang="0">
                  <a:pos x="73" y="0"/>
                </a:cxn>
                <a:cxn ang="0">
                  <a:pos x="2" y="71"/>
                </a:cxn>
                <a:cxn ang="0">
                  <a:pos x="2" y="71"/>
                </a:cxn>
                <a:cxn ang="0">
                  <a:pos x="0" y="73"/>
                </a:cxn>
                <a:cxn ang="0">
                  <a:pos x="2" y="75"/>
                </a:cxn>
                <a:cxn ang="0">
                  <a:pos x="73" y="145"/>
                </a:cxn>
                <a:cxn ang="0">
                  <a:pos x="73" y="145"/>
                </a:cxn>
                <a:cxn ang="0">
                  <a:pos x="75" y="145"/>
                </a:cxn>
                <a:cxn ang="0">
                  <a:pos x="75" y="145"/>
                </a:cxn>
                <a:cxn ang="0">
                  <a:pos x="76" y="144"/>
                </a:cxn>
                <a:cxn ang="0">
                  <a:pos x="76" y="100"/>
                </a:cxn>
                <a:cxn ang="0">
                  <a:pos x="76" y="100"/>
                </a:cxn>
                <a:cxn ang="0">
                  <a:pos x="91" y="100"/>
                </a:cxn>
                <a:cxn ang="0">
                  <a:pos x="105" y="102"/>
                </a:cxn>
                <a:cxn ang="0">
                  <a:pos x="118" y="107"/>
                </a:cxn>
                <a:cxn ang="0">
                  <a:pos x="133" y="113"/>
                </a:cxn>
                <a:cxn ang="0">
                  <a:pos x="133" y="113"/>
                </a:cxn>
                <a:cxn ang="0">
                  <a:pos x="142" y="100"/>
                </a:cxn>
                <a:cxn ang="0">
                  <a:pos x="153" y="89"/>
                </a:cxn>
                <a:cxn ang="0">
                  <a:pos x="165" y="80"/>
                </a:cxn>
                <a:cxn ang="0">
                  <a:pos x="178" y="71"/>
                </a:cxn>
                <a:cxn ang="0">
                  <a:pos x="178" y="71"/>
                </a:cxn>
              </a:cxnLst>
              <a:rect l="0" t="0" r="r" b="b"/>
              <a:pathLst>
                <a:path w="178" h="145">
                  <a:moveTo>
                    <a:pt x="178" y="71"/>
                  </a:moveTo>
                  <a:lnTo>
                    <a:pt x="178" y="71"/>
                  </a:lnTo>
                  <a:lnTo>
                    <a:pt x="154" y="58"/>
                  </a:lnTo>
                  <a:lnTo>
                    <a:pt x="131" y="49"/>
                  </a:lnTo>
                  <a:lnTo>
                    <a:pt x="104" y="44"/>
                  </a:lnTo>
                  <a:lnTo>
                    <a:pt x="76" y="42"/>
                  </a:lnTo>
                  <a:lnTo>
                    <a:pt x="76" y="2"/>
                  </a:lnTo>
                  <a:lnTo>
                    <a:pt x="76" y="2"/>
                  </a:lnTo>
                  <a:lnTo>
                    <a:pt x="75" y="0"/>
                  </a:lnTo>
                  <a:lnTo>
                    <a:pt x="75" y="0"/>
                  </a:lnTo>
                  <a:lnTo>
                    <a:pt x="73" y="0"/>
                  </a:lnTo>
                  <a:lnTo>
                    <a:pt x="2" y="71"/>
                  </a:lnTo>
                  <a:lnTo>
                    <a:pt x="2" y="71"/>
                  </a:lnTo>
                  <a:lnTo>
                    <a:pt x="0" y="73"/>
                  </a:lnTo>
                  <a:lnTo>
                    <a:pt x="2" y="75"/>
                  </a:lnTo>
                  <a:lnTo>
                    <a:pt x="73" y="145"/>
                  </a:lnTo>
                  <a:lnTo>
                    <a:pt x="73" y="145"/>
                  </a:lnTo>
                  <a:lnTo>
                    <a:pt x="75" y="145"/>
                  </a:lnTo>
                  <a:lnTo>
                    <a:pt x="75" y="145"/>
                  </a:lnTo>
                  <a:lnTo>
                    <a:pt x="76" y="144"/>
                  </a:lnTo>
                  <a:lnTo>
                    <a:pt x="76" y="100"/>
                  </a:lnTo>
                  <a:lnTo>
                    <a:pt x="76" y="100"/>
                  </a:lnTo>
                  <a:lnTo>
                    <a:pt x="91" y="100"/>
                  </a:lnTo>
                  <a:lnTo>
                    <a:pt x="105" y="102"/>
                  </a:lnTo>
                  <a:lnTo>
                    <a:pt x="118" y="107"/>
                  </a:lnTo>
                  <a:lnTo>
                    <a:pt x="133" y="113"/>
                  </a:lnTo>
                  <a:lnTo>
                    <a:pt x="133" y="113"/>
                  </a:lnTo>
                  <a:lnTo>
                    <a:pt x="142" y="100"/>
                  </a:lnTo>
                  <a:lnTo>
                    <a:pt x="153" y="89"/>
                  </a:lnTo>
                  <a:lnTo>
                    <a:pt x="165" y="80"/>
                  </a:lnTo>
                  <a:lnTo>
                    <a:pt x="178" y="71"/>
                  </a:lnTo>
                  <a:lnTo>
                    <a:pt x="178" y="71"/>
                  </a:lnTo>
                  <a:close/>
                </a:path>
              </a:pathLst>
            </a:custGeom>
            <a:grpFill/>
            <a:ln w="9525">
              <a:noFill/>
              <a:round/>
            </a:ln>
          </p:spPr>
          <p:txBody>
            <a:bodyPr lIns="121920" tIns="60960" rIns="121920" bIns="60960"/>
            <a:lstStyle/>
            <a:p>
              <a:pPr>
                <a:defRPr/>
              </a:pPr>
              <a:endParaRPr lang="en-US" sz="3200">
                <a:solidFill>
                  <a:prstClr val="black"/>
                </a:solidFill>
              </a:endParaRPr>
            </a:p>
          </p:txBody>
        </p:sp>
        <p:sp>
          <p:nvSpPr>
            <p:cNvPr id="32" name="稻壳儿春秋广告/盗版必究        原创来源：http://chn.docer.com/works?userid=199329941#!/work_time"/>
            <p:cNvSpPr/>
            <p:nvPr/>
          </p:nvSpPr>
          <p:spPr bwMode="auto">
            <a:xfrm>
              <a:off x="5620779" y="812792"/>
              <a:ext cx="313527" cy="278228"/>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grpFill/>
            <a:ln w="9525">
              <a:noFill/>
              <a:round/>
            </a:ln>
          </p:spPr>
          <p:txBody>
            <a:bodyPr lIns="121920" tIns="60960" rIns="121920" bIns="60960"/>
            <a:lstStyle/>
            <a:p>
              <a:pPr>
                <a:defRPr/>
              </a:pPr>
              <a:endParaRPr lang="en-US" sz="3200">
                <a:solidFill>
                  <a:prstClr val="black"/>
                </a:solidFill>
              </a:endParaRPr>
            </a:p>
          </p:txBody>
        </p:sp>
      </p:grpSp>
      <p:sp>
        <p:nvSpPr>
          <p:cNvPr id="33" name="稻壳儿春秋广告/盗版必究        原创来源：http://chn.docer.com/works?userid=199329941#!/work_time"/>
          <p:cNvSpPr>
            <a:spLocks noEditPoints="1"/>
          </p:cNvSpPr>
          <p:nvPr/>
        </p:nvSpPr>
        <p:spPr bwMode="auto">
          <a:xfrm>
            <a:off x="1609819" y="2608694"/>
            <a:ext cx="497106" cy="487842"/>
          </a:xfrm>
          <a:custGeom>
            <a:avLst/>
            <a:gdLst/>
            <a:ahLst/>
            <a:cxnLst>
              <a:cxn ang="0">
                <a:pos x="284" y="107"/>
              </a:cxn>
              <a:cxn ang="0">
                <a:pos x="295" y="86"/>
              </a:cxn>
              <a:cxn ang="0">
                <a:pos x="302" y="60"/>
              </a:cxn>
              <a:cxn ang="0">
                <a:pos x="277" y="35"/>
              </a:cxn>
              <a:cxn ang="0">
                <a:pos x="252" y="44"/>
              </a:cxn>
              <a:cxn ang="0">
                <a:pos x="208" y="46"/>
              </a:cxn>
              <a:cxn ang="0">
                <a:pos x="199" y="22"/>
              </a:cxn>
              <a:cxn ang="0">
                <a:pos x="188" y="0"/>
              </a:cxn>
              <a:cxn ang="0">
                <a:pos x="150" y="0"/>
              </a:cxn>
              <a:cxn ang="0">
                <a:pos x="139" y="22"/>
              </a:cxn>
              <a:cxn ang="0">
                <a:pos x="110" y="55"/>
              </a:cxn>
              <a:cxn ang="0">
                <a:pos x="87" y="44"/>
              </a:cxn>
              <a:cxn ang="0">
                <a:pos x="61" y="37"/>
              </a:cxn>
              <a:cxn ang="0">
                <a:pos x="36" y="62"/>
              </a:cxn>
              <a:cxn ang="0">
                <a:pos x="45" y="86"/>
              </a:cxn>
              <a:cxn ang="0">
                <a:pos x="45" y="129"/>
              </a:cxn>
              <a:cxn ang="0">
                <a:pos x="23" y="138"/>
              </a:cxn>
              <a:cxn ang="0">
                <a:pos x="0" y="149"/>
              </a:cxn>
              <a:cxn ang="0">
                <a:pos x="0" y="185"/>
              </a:cxn>
              <a:cxn ang="0">
                <a:pos x="23" y="196"/>
              </a:cxn>
              <a:cxn ang="0">
                <a:pos x="54" y="225"/>
              </a:cxn>
              <a:cxn ang="0">
                <a:pos x="45" y="249"/>
              </a:cxn>
              <a:cxn ang="0">
                <a:pos x="36" y="272"/>
              </a:cxn>
              <a:cxn ang="0">
                <a:pos x="63" y="298"/>
              </a:cxn>
              <a:cxn ang="0">
                <a:pos x="87" y="291"/>
              </a:cxn>
              <a:cxn ang="0">
                <a:pos x="130" y="289"/>
              </a:cxn>
              <a:cxn ang="0">
                <a:pos x="141" y="310"/>
              </a:cxn>
              <a:cxn ang="0">
                <a:pos x="152" y="334"/>
              </a:cxn>
              <a:cxn ang="0">
                <a:pos x="188" y="334"/>
              </a:cxn>
              <a:cxn ang="0">
                <a:pos x="199" y="310"/>
              </a:cxn>
              <a:cxn ang="0">
                <a:pos x="230" y="280"/>
              </a:cxn>
              <a:cxn ang="0">
                <a:pos x="253" y="289"/>
              </a:cxn>
              <a:cxn ang="0">
                <a:pos x="277" y="298"/>
              </a:cxn>
              <a:cxn ang="0">
                <a:pos x="304" y="271"/>
              </a:cxn>
              <a:cxn ang="0">
                <a:pos x="295" y="247"/>
              </a:cxn>
              <a:cxn ang="0">
                <a:pos x="293" y="205"/>
              </a:cxn>
              <a:cxn ang="0">
                <a:pos x="317" y="196"/>
              </a:cxn>
              <a:cxn ang="0">
                <a:pos x="340" y="184"/>
              </a:cxn>
              <a:cxn ang="0">
                <a:pos x="340" y="147"/>
              </a:cxn>
              <a:cxn ang="0">
                <a:pos x="317" y="136"/>
              </a:cxn>
              <a:cxn ang="0">
                <a:pos x="293" y="129"/>
              </a:cxn>
              <a:cxn ang="0">
                <a:pos x="224" y="167"/>
              </a:cxn>
              <a:cxn ang="0">
                <a:pos x="219" y="187"/>
              </a:cxn>
              <a:cxn ang="0">
                <a:pos x="208" y="205"/>
              </a:cxn>
              <a:cxn ang="0">
                <a:pos x="190" y="216"/>
              </a:cxn>
              <a:cxn ang="0">
                <a:pos x="170" y="220"/>
              </a:cxn>
              <a:cxn ang="0">
                <a:pos x="159" y="220"/>
              </a:cxn>
              <a:cxn ang="0">
                <a:pos x="139" y="211"/>
              </a:cxn>
              <a:cxn ang="0">
                <a:pos x="125" y="196"/>
              </a:cxn>
              <a:cxn ang="0">
                <a:pos x="116" y="178"/>
              </a:cxn>
              <a:cxn ang="0">
                <a:pos x="116" y="167"/>
              </a:cxn>
              <a:cxn ang="0">
                <a:pos x="119" y="145"/>
              </a:cxn>
              <a:cxn ang="0">
                <a:pos x="130" y="129"/>
              </a:cxn>
              <a:cxn ang="0">
                <a:pos x="148" y="118"/>
              </a:cxn>
              <a:cxn ang="0">
                <a:pos x="170" y="113"/>
              </a:cxn>
              <a:cxn ang="0">
                <a:pos x="181" y="115"/>
              </a:cxn>
              <a:cxn ang="0">
                <a:pos x="201" y="122"/>
              </a:cxn>
              <a:cxn ang="0">
                <a:pos x="215" y="136"/>
              </a:cxn>
              <a:cxn ang="0">
                <a:pos x="223" y="156"/>
              </a:cxn>
              <a:cxn ang="0">
                <a:pos x="224" y="167"/>
              </a:cxn>
            </a:cxnLst>
            <a:rect l="0" t="0" r="r" b="b"/>
            <a:pathLst>
              <a:path w="340" h="334">
                <a:moveTo>
                  <a:pt x="293" y="129"/>
                </a:moveTo>
                <a:lnTo>
                  <a:pt x="284" y="107"/>
                </a:lnTo>
                <a:lnTo>
                  <a:pt x="284" y="107"/>
                </a:lnTo>
                <a:lnTo>
                  <a:pt x="295" y="86"/>
                </a:lnTo>
                <a:lnTo>
                  <a:pt x="300" y="69"/>
                </a:lnTo>
                <a:lnTo>
                  <a:pt x="302" y="60"/>
                </a:lnTo>
                <a:lnTo>
                  <a:pt x="277" y="35"/>
                </a:lnTo>
                <a:lnTo>
                  <a:pt x="277" y="35"/>
                </a:lnTo>
                <a:lnTo>
                  <a:pt x="268" y="37"/>
                </a:lnTo>
                <a:lnTo>
                  <a:pt x="252" y="44"/>
                </a:lnTo>
                <a:lnTo>
                  <a:pt x="230" y="55"/>
                </a:lnTo>
                <a:lnTo>
                  <a:pt x="208" y="46"/>
                </a:lnTo>
                <a:lnTo>
                  <a:pt x="208" y="46"/>
                </a:lnTo>
                <a:lnTo>
                  <a:pt x="199" y="22"/>
                </a:lnTo>
                <a:lnTo>
                  <a:pt x="192" y="8"/>
                </a:lnTo>
                <a:lnTo>
                  <a:pt x="188" y="0"/>
                </a:lnTo>
                <a:lnTo>
                  <a:pt x="150" y="0"/>
                </a:lnTo>
                <a:lnTo>
                  <a:pt x="150" y="0"/>
                </a:lnTo>
                <a:lnTo>
                  <a:pt x="146" y="8"/>
                </a:lnTo>
                <a:lnTo>
                  <a:pt x="139" y="22"/>
                </a:lnTo>
                <a:lnTo>
                  <a:pt x="130" y="46"/>
                </a:lnTo>
                <a:lnTo>
                  <a:pt x="110" y="55"/>
                </a:lnTo>
                <a:lnTo>
                  <a:pt x="110" y="55"/>
                </a:lnTo>
                <a:lnTo>
                  <a:pt x="87" y="44"/>
                </a:lnTo>
                <a:lnTo>
                  <a:pt x="70" y="39"/>
                </a:lnTo>
                <a:lnTo>
                  <a:pt x="61" y="37"/>
                </a:lnTo>
                <a:lnTo>
                  <a:pt x="36" y="62"/>
                </a:lnTo>
                <a:lnTo>
                  <a:pt x="36" y="62"/>
                </a:lnTo>
                <a:lnTo>
                  <a:pt x="38" y="71"/>
                </a:lnTo>
                <a:lnTo>
                  <a:pt x="45" y="86"/>
                </a:lnTo>
                <a:lnTo>
                  <a:pt x="54" y="109"/>
                </a:lnTo>
                <a:lnTo>
                  <a:pt x="45" y="129"/>
                </a:lnTo>
                <a:lnTo>
                  <a:pt x="45" y="129"/>
                </a:lnTo>
                <a:lnTo>
                  <a:pt x="23" y="138"/>
                </a:lnTo>
                <a:lnTo>
                  <a:pt x="7" y="145"/>
                </a:lnTo>
                <a:lnTo>
                  <a:pt x="0" y="149"/>
                </a:lnTo>
                <a:lnTo>
                  <a:pt x="0" y="185"/>
                </a:lnTo>
                <a:lnTo>
                  <a:pt x="0" y="185"/>
                </a:lnTo>
                <a:lnTo>
                  <a:pt x="7" y="191"/>
                </a:lnTo>
                <a:lnTo>
                  <a:pt x="23" y="196"/>
                </a:lnTo>
                <a:lnTo>
                  <a:pt x="47" y="205"/>
                </a:lnTo>
                <a:lnTo>
                  <a:pt x="54" y="225"/>
                </a:lnTo>
                <a:lnTo>
                  <a:pt x="54" y="225"/>
                </a:lnTo>
                <a:lnTo>
                  <a:pt x="45" y="249"/>
                </a:lnTo>
                <a:lnTo>
                  <a:pt x="38" y="265"/>
                </a:lnTo>
                <a:lnTo>
                  <a:pt x="36" y="272"/>
                </a:lnTo>
                <a:lnTo>
                  <a:pt x="63" y="298"/>
                </a:lnTo>
                <a:lnTo>
                  <a:pt x="63" y="298"/>
                </a:lnTo>
                <a:lnTo>
                  <a:pt x="70" y="296"/>
                </a:lnTo>
                <a:lnTo>
                  <a:pt x="87" y="291"/>
                </a:lnTo>
                <a:lnTo>
                  <a:pt x="110" y="280"/>
                </a:lnTo>
                <a:lnTo>
                  <a:pt x="130" y="289"/>
                </a:lnTo>
                <a:lnTo>
                  <a:pt x="130" y="289"/>
                </a:lnTo>
                <a:lnTo>
                  <a:pt x="141" y="310"/>
                </a:lnTo>
                <a:lnTo>
                  <a:pt x="146" y="327"/>
                </a:lnTo>
                <a:lnTo>
                  <a:pt x="152" y="334"/>
                </a:lnTo>
                <a:lnTo>
                  <a:pt x="188" y="334"/>
                </a:lnTo>
                <a:lnTo>
                  <a:pt x="188" y="334"/>
                </a:lnTo>
                <a:lnTo>
                  <a:pt x="194" y="327"/>
                </a:lnTo>
                <a:lnTo>
                  <a:pt x="199" y="310"/>
                </a:lnTo>
                <a:lnTo>
                  <a:pt x="208" y="289"/>
                </a:lnTo>
                <a:lnTo>
                  <a:pt x="230" y="280"/>
                </a:lnTo>
                <a:lnTo>
                  <a:pt x="230" y="280"/>
                </a:lnTo>
                <a:lnTo>
                  <a:pt x="253" y="289"/>
                </a:lnTo>
                <a:lnTo>
                  <a:pt x="270" y="296"/>
                </a:lnTo>
                <a:lnTo>
                  <a:pt x="277" y="298"/>
                </a:lnTo>
                <a:lnTo>
                  <a:pt x="304" y="271"/>
                </a:lnTo>
                <a:lnTo>
                  <a:pt x="304" y="271"/>
                </a:lnTo>
                <a:lnTo>
                  <a:pt x="302" y="263"/>
                </a:lnTo>
                <a:lnTo>
                  <a:pt x="295" y="247"/>
                </a:lnTo>
                <a:lnTo>
                  <a:pt x="284" y="225"/>
                </a:lnTo>
                <a:lnTo>
                  <a:pt x="293" y="205"/>
                </a:lnTo>
                <a:lnTo>
                  <a:pt x="293" y="205"/>
                </a:lnTo>
                <a:lnTo>
                  <a:pt x="317" y="196"/>
                </a:lnTo>
                <a:lnTo>
                  <a:pt x="333" y="189"/>
                </a:lnTo>
                <a:lnTo>
                  <a:pt x="340" y="184"/>
                </a:lnTo>
                <a:lnTo>
                  <a:pt x="340" y="147"/>
                </a:lnTo>
                <a:lnTo>
                  <a:pt x="340" y="147"/>
                </a:lnTo>
                <a:lnTo>
                  <a:pt x="333" y="144"/>
                </a:lnTo>
                <a:lnTo>
                  <a:pt x="317" y="136"/>
                </a:lnTo>
                <a:lnTo>
                  <a:pt x="293" y="129"/>
                </a:lnTo>
                <a:lnTo>
                  <a:pt x="293" y="129"/>
                </a:lnTo>
                <a:close/>
                <a:moveTo>
                  <a:pt x="224" y="167"/>
                </a:moveTo>
                <a:lnTo>
                  <a:pt x="224" y="167"/>
                </a:lnTo>
                <a:lnTo>
                  <a:pt x="223" y="178"/>
                </a:lnTo>
                <a:lnTo>
                  <a:pt x="219" y="187"/>
                </a:lnTo>
                <a:lnTo>
                  <a:pt x="215" y="196"/>
                </a:lnTo>
                <a:lnTo>
                  <a:pt x="208" y="205"/>
                </a:lnTo>
                <a:lnTo>
                  <a:pt x="201" y="211"/>
                </a:lnTo>
                <a:lnTo>
                  <a:pt x="190" y="216"/>
                </a:lnTo>
                <a:lnTo>
                  <a:pt x="181" y="220"/>
                </a:lnTo>
                <a:lnTo>
                  <a:pt x="170" y="220"/>
                </a:lnTo>
                <a:lnTo>
                  <a:pt x="170" y="220"/>
                </a:lnTo>
                <a:lnTo>
                  <a:pt x="159" y="220"/>
                </a:lnTo>
                <a:lnTo>
                  <a:pt x="148" y="216"/>
                </a:lnTo>
                <a:lnTo>
                  <a:pt x="139" y="211"/>
                </a:lnTo>
                <a:lnTo>
                  <a:pt x="130" y="205"/>
                </a:lnTo>
                <a:lnTo>
                  <a:pt x="125" y="196"/>
                </a:lnTo>
                <a:lnTo>
                  <a:pt x="119" y="187"/>
                </a:lnTo>
                <a:lnTo>
                  <a:pt x="116" y="178"/>
                </a:lnTo>
                <a:lnTo>
                  <a:pt x="116" y="167"/>
                </a:lnTo>
                <a:lnTo>
                  <a:pt x="116" y="167"/>
                </a:lnTo>
                <a:lnTo>
                  <a:pt x="116" y="156"/>
                </a:lnTo>
                <a:lnTo>
                  <a:pt x="119" y="145"/>
                </a:lnTo>
                <a:lnTo>
                  <a:pt x="125" y="136"/>
                </a:lnTo>
                <a:lnTo>
                  <a:pt x="130" y="129"/>
                </a:lnTo>
                <a:lnTo>
                  <a:pt x="139" y="122"/>
                </a:lnTo>
                <a:lnTo>
                  <a:pt x="148" y="118"/>
                </a:lnTo>
                <a:lnTo>
                  <a:pt x="159" y="115"/>
                </a:lnTo>
                <a:lnTo>
                  <a:pt x="170" y="113"/>
                </a:lnTo>
                <a:lnTo>
                  <a:pt x="170" y="113"/>
                </a:lnTo>
                <a:lnTo>
                  <a:pt x="181" y="115"/>
                </a:lnTo>
                <a:lnTo>
                  <a:pt x="190" y="118"/>
                </a:lnTo>
                <a:lnTo>
                  <a:pt x="201" y="122"/>
                </a:lnTo>
                <a:lnTo>
                  <a:pt x="208" y="129"/>
                </a:lnTo>
                <a:lnTo>
                  <a:pt x="215" y="136"/>
                </a:lnTo>
                <a:lnTo>
                  <a:pt x="219" y="145"/>
                </a:lnTo>
                <a:lnTo>
                  <a:pt x="223" y="156"/>
                </a:lnTo>
                <a:lnTo>
                  <a:pt x="224" y="167"/>
                </a:lnTo>
                <a:lnTo>
                  <a:pt x="224" y="167"/>
                </a:lnTo>
                <a:close/>
              </a:path>
            </a:pathLst>
          </a:custGeom>
          <a:solidFill>
            <a:schemeClr val="bg1"/>
          </a:solidFill>
          <a:ln w="9525">
            <a:noFill/>
            <a:round/>
          </a:ln>
        </p:spPr>
        <p:txBody>
          <a:bodyPr lIns="121920" tIns="60960" rIns="121920" bIns="60960"/>
          <a:lstStyle/>
          <a:p>
            <a:pPr>
              <a:defRPr/>
            </a:pPr>
            <a:endParaRPr lang="en-US" sz="3200">
              <a:solidFill>
                <a:prstClr val="black"/>
              </a:solidFill>
            </a:endParaRPr>
          </a:p>
        </p:txBody>
      </p:sp>
      <p:pic>
        <p:nvPicPr>
          <p:cNvPr id="34" name="图片 3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0800000" flipH="1">
            <a:off x="9345288" y="0"/>
            <a:ext cx="2846712" cy="2724150"/>
          </a:xfrm>
          <a:prstGeom prst="rect">
            <a:avLst/>
          </a:prstGeom>
        </p:spPr>
      </p:pic>
      <p:pic>
        <p:nvPicPr>
          <p:cNvPr id="35" name="图片 3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13346" y="4127222"/>
            <a:ext cx="2846712" cy="272415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稻壳儿春秋广告/盗版必究        原创来源：http://chn.docer.com/works?userid=199329941#!/work_time"/>
          <p:cNvSpPr txBox="1"/>
          <p:nvPr/>
        </p:nvSpPr>
        <p:spPr>
          <a:xfrm>
            <a:off x="5238886" y="207491"/>
            <a:ext cx="1722238" cy="400110"/>
          </a:xfrm>
          <a:prstGeom prst="rect">
            <a:avLst/>
          </a:prstGeom>
          <a:noFill/>
        </p:spPr>
        <p:txBody>
          <a:bodyPr wrap="square" rtlCol="0">
            <a:spAutoFit/>
          </a:bodyPr>
          <a:lstStyle/>
          <a:p>
            <a:pPr algn="ctr"/>
            <a:r>
              <a:rPr lang="zh-CN" altLang="en-US" sz="2000" dirty="0">
                <a:solidFill>
                  <a:srgbClr val="3E8D66"/>
                </a:solidFill>
                <a:latin typeface="微软雅黑" panose="020B0503020204020204" pitchFamily="34" charset="-122"/>
                <a:ea typeface="微软雅黑" panose="020B0503020204020204" pitchFamily="34" charset="-122"/>
              </a:rPr>
              <a:t>此处添加标题</a:t>
            </a:r>
          </a:p>
        </p:txBody>
      </p:sp>
      <p:sp>
        <p:nvSpPr>
          <p:cNvPr id="7" name="稻壳儿春秋广告/盗版必究        原创来源：http://chn.docer.com/works?userid=199329941#!/work_time"/>
          <p:cNvSpPr txBox="1"/>
          <p:nvPr/>
        </p:nvSpPr>
        <p:spPr>
          <a:xfrm>
            <a:off x="4573342" y="508727"/>
            <a:ext cx="3053327" cy="332399"/>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p>
        </p:txBody>
      </p:sp>
      <p:grpSp>
        <p:nvGrpSpPr>
          <p:cNvPr id="8" name="稻壳儿春秋广告/盗版必究        原创来源：http://chn.docer.com/works?userid=199329941#!/work_time"/>
          <p:cNvGrpSpPr/>
          <p:nvPr/>
        </p:nvGrpSpPr>
        <p:grpSpPr>
          <a:xfrm flipV="1">
            <a:off x="5898930" y="841126"/>
            <a:ext cx="394140" cy="86880"/>
            <a:chOff x="4049486" y="2043404"/>
            <a:chExt cx="1100565" cy="242596"/>
          </a:xfrm>
          <a:solidFill>
            <a:srgbClr val="3E8D66"/>
          </a:solidFill>
        </p:grpSpPr>
        <p:sp>
          <p:nvSpPr>
            <p:cNvPr id="9"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3" name="稻壳儿春秋广告/盗版必究        原创来源：http://chn.docer.com/works?userid=199329941#!/work_time"/>
          <p:cNvGrpSpPr/>
          <p:nvPr/>
        </p:nvGrpSpPr>
        <p:grpSpPr>
          <a:xfrm>
            <a:off x="1725191" y="1781888"/>
            <a:ext cx="2159000" cy="2392040"/>
            <a:chOff x="250825" y="996575"/>
            <a:chExt cx="2159000" cy="2392040"/>
          </a:xfrm>
        </p:grpSpPr>
        <p:graphicFrame>
          <p:nvGraphicFramePr>
            <p:cNvPr id="15" name="稻壳儿春秋广告/盗版必究        原创来源：http://chn.docer.com/works?userid=199329941#!/work_time"/>
            <p:cNvGraphicFramePr/>
            <p:nvPr/>
          </p:nvGraphicFramePr>
          <p:xfrm>
            <a:off x="250825" y="996575"/>
            <a:ext cx="2159000" cy="2392040"/>
          </p:xfrm>
          <a:graphic>
            <a:graphicData uri="http://schemas.openxmlformats.org/drawingml/2006/chart">
              <c:chart xmlns:c="http://schemas.openxmlformats.org/drawingml/2006/chart" xmlns:r="http://schemas.openxmlformats.org/officeDocument/2006/relationships" r:id="rId2"/>
            </a:graphicData>
          </a:graphic>
        </p:graphicFrame>
        <p:sp>
          <p:nvSpPr>
            <p:cNvPr id="16" name="稻壳儿春秋广告/盗版必究        原创来源：http://chn.docer.com/works?userid=199329941#!/work_time"/>
            <p:cNvSpPr txBox="1"/>
            <p:nvPr/>
          </p:nvSpPr>
          <p:spPr>
            <a:xfrm>
              <a:off x="790265" y="1900208"/>
              <a:ext cx="1080120" cy="584775"/>
            </a:xfrm>
            <a:prstGeom prst="rect">
              <a:avLst/>
            </a:prstGeom>
            <a:noFill/>
          </p:spPr>
          <p:txBody>
            <a:bodyPr wrap="square" rtlCol="0">
              <a:spAutoFit/>
            </a:bodyPr>
            <a:lstStyle/>
            <a:p>
              <a:pPr algn="ct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rPr>
                <a:t>85</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7" name="稻壳儿春秋广告/盗版必究        原创来源：http://chn.docer.com/works?userid=199329941#!/work_time"/>
          <p:cNvGrpSpPr/>
          <p:nvPr/>
        </p:nvGrpSpPr>
        <p:grpSpPr>
          <a:xfrm>
            <a:off x="5051735" y="1781888"/>
            <a:ext cx="2159000" cy="2392040"/>
            <a:chOff x="3492500" y="996575"/>
            <a:chExt cx="2159000" cy="2392040"/>
          </a:xfrm>
        </p:grpSpPr>
        <p:graphicFrame>
          <p:nvGraphicFramePr>
            <p:cNvPr id="18" name="稻壳儿春秋广告/盗版必究        原创来源：http://chn.docer.com/works?userid=199329941#!/work_time"/>
            <p:cNvGraphicFramePr/>
            <p:nvPr/>
          </p:nvGraphicFramePr>
          <p:xfrm>
            <a:off x="3492500" y="996575"/>
            <a:ext cx="2159000" cy="2392040"/>
          </p:xfrm>
          <a:graphic>
            <a:graphicData uri="http://schemas.openxmlformats.org/drawingml/2006/chart">
              <c:chart xmlns:c="http://schemas.openxmlformats.org/drawingml/2006/chart" xmlns:r="http://schemas.openxmlformats.org/officeDocument/2006/relationships" r:id="rId3"/>
            </a:graphicData>
          </a:graphic>
        </p:graphicFrame>
        <p:sp>
          <p:nvSpPr>
            <p:cNvPr id="19" name="稻壳儿春秋广告/盗版必究        原创来源：http://chn.docer.com/works?userid=199329941#!/work_time"/>
            <p:cNvSpPr txBox="1"/>
            <p:nvPr/>
          </p:nvSpPr>
          <p:spPr>
            <a:xfrm>
              <a:off x="4031940" y="1900208"/>
              <a:ext cx="1080120" cy="584775"/>
            </a:xfrm>
            <a:prstGeom prst="rect">
              <a:avLst/>
            </a:prstGeom>
            <a:noFill/>
          </p:spPr>
          <p:txBody>
            <a:bodyPr wrap="square" rtlCol="0">
              <a:spAutoFit/>
            </a:bodyPr>
            <a:lstStyle/>
            <a:p>
              <a:pPr algn="ct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rPr>
                <a:t>62</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 name="稻壳儿春秋广告/盗版必究        原创来源：http://chn.docer.com/works?userid=199329941#!/work_time"/>
          <p:cNvGrpSpPr/>
          <p:nvPr/>
        </p:nvGrpSpPr>
        <p:grpSpPr>
          <a:xfrm>
            <a:off x="8373968" y="1781888"/>
            <a:ext cx="2159000" cy="2392040"/>
            <a:chOff x="6734175" y="996575"/>
            <a:chExt cx="2159000" cy="2392040"/>
          </a:xfrm>
        </p:grpSpPr>
        <p:graphicFrame>
          <p:nvGraphicFramePr>
            <p:cNvPr id="21" name="稻壳儿春秋广告/盗版必究        原创来源：http://chn.docer.com/works?userid=199329941#!/work_time"/>
            <p:cNvGraphicFramePr/>
            <p:nvPr/>
          </p:nvGraphicFramePr>
          <p:xfrm>
            <a:off x="6734175" y="996575"/>
            <a:ext cx="2159000" cy="2392040"/>
          </p:xfrm>
          <a:graphic>
            <a:graphicData uri="http://schemas.openxmlformats.org/drawingml/2006/chart">
              <c:chart xmlns:c="http://schemas.openxmlformats.org/drawingml/2006/chart" xmlns:r="http://schemas.openxmlformats.org/officeDocument/2006/relationships" r:id="rId4"/>
            </a:graphicData>
          </a:graphic>
        </p:graphicFrame>
        <p:sp>
          <p:nvSpPr>
            <p:cNvPr id="22" name="稻壳儿春秋广告/盗版必究        原创来源：http://chn.docer.com/works?userid=199329941#!/work_time"/>
            <p:cNvSpPr txBox="1"/>
            <p:nvPr/>
          </p:nvSpPr>
          <p:spPr>
            <a:xfrm>
              <a:off x="7273615" y="1900208"/>
              <a:ext cx="1080120" cy="584775"/>
            </a:xfrm>
            <a:prstGeom prst="rect">
              <a:avLst/>
            </a:prstGeom>
            <a:noFill/>
          </p:spPr>
          <p:txBody>
            <a:bodyPr wrap="square" rtlCol="0">
              <a:spAutoFit/>
            </a:bodyPr>
            <a:lstStyle/>
            <a:p>
              <a:pPr algn="ct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rPr>
                <a:t>57</a:t>
              </a: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3" name="稻壳儿春秋广告/盗版必究        原创来源：http://chn.docer.com/works?userid=199329941#!/work_time"/>
          <p:cNvSpPr txBox="1"/>
          <p:nvPr/>
        </p:nvSpPr>
        <p:spPr>
          <a:xfrm>
            <a:off x="1729503" y="4441078"/>
            <a:ext cx="2150377" cy="692497"/>
          </a:xfrm>
          <a:prstGeom prst="rect">
            <a:avLst/>
          </a:prstGeom>
          <a:noFill/>
        </p:spPr>
        <p:txBody>
          <a:bodyPr wrap="square" rtlCol="0">
            <a:spAutoFit/>
          </a:bodyPr>
          <a:lstStyle/>
          <a:p>
            <a:pPr algn="ct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稻壳儿春秋广告/盗版必究        原创来源：http://chn.docer.com/works?userid=199329941#!/work_time"/>
          <p:cNvSpPr txBox="1"/>
          <p:nvPr/>
        </p:nvSpPr>
        <p:spPr>
          <a:xfrm>
            <a:off x="1831103" y="4071746"/>
            <a:ext cx="1947177"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25" name="稻壳儿春秋广告/盗版必究        原创来源：http://chn.docer.com/works?userid=199329941#!/work_time"/>
          <p:cNvSpPr txBox="1"/>
          <p:nvPr/>
        </p:nvSpPr>
        <p:spPr>
          <a:xfrm>
            <a:off x="5056047" y="4441078"/>
            <a:ext cx="2150377" cy="692497"/>
          </a:xfrm>
          <a:prstGeom prst="rect">
            <a:avLst/>
          </a:prstGeom>
          <a:noFill/>
        </p:spPr>
        <p:txBody>
          <a:bodyPr wrap="square" rtlCol="0">
            <a:spAutoFit/>
          </a:bodyPr>
          <a:lstStyle/>
          <a:p>
            <a:pPr algn="ct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稻壳儿春秋广告/盗版必究        原创来源：http://chn.docer.com/works?userid=199329941#!/work_time"/>
          <p:cNvSpPr txBox="1"/>
          <p:nvPr/>
        </p:nvSpPr>
        <p:spPr>
          <a:xfrm>
            <a:off x="5157647" y="4071746"/>
            <a:ext cx="1947177"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27" name="稻壳儿春秋广告/盗版必究        原创来源：http://chn.docer.com/works?userid=199329941#!/work_time"/>
          <p:cNvSpPr txBox="1"/>
          <p:nvPr/>
        </p:nvSpPr>
        <p:spPr>
          <a:xfrm>
            <a:off x="8378280" y="4441078"/>
            <a:ext cx="2150377" cy="692497"/>
          </a:xfrm>
          <a:prstGeom prst="rect">
            <a:avLst/>
          </a:prstGeom>
          <a:noFill/>
        </p:spPr>
        <p:txBody>
          <a:bodyPr wrap="square" rtlCol="0">
            <a:spAutoFit/>
          </a:bodyPr>
          <a:lstStyle/>
          <a:p>
            <a:pPr algn="ct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稻壳儿春秋广告/盗版必究        原创来源：http://chn.docer.com/works?userid=199329941#!/work_time"/>
          <p:cNvSpPr txBox="1"/>
          <p:nvPr/>
        </p:nvSpPr>
        <p:spPr>
          <a:xfrm>
            <a:off x="8479880" y="4071746"/>
            <a:ext cx="1947177" cy="369332"/>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pic>
        <p:nvPicPr>
          <p:cNvPr id="29" name="图片 2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10800000" flipH="1">
            <a:off x="9345288" y="0"/>
            <a:ext cx="2846712" cy="2724150"/>
          </a:xfrm>
          <a:prstGeom prst="rect">
            <a:avLst/>
          </a:prstGeom>
        </p:spPr>
      </p:pic>
      <p:pic>
        <p:nvPicPr>
          <p:cNvPr id="30" name="图片 2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flipH="1">
            <a:off x="-13346" y="4127222"/>
            <a:ext cx="2846712" cy="272415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稻壳儿春秋广告/盗版必究        原创来源：http://chn.docer.com/works?userid=199329941#!/work_time"/>
          <p:cNvSpPr txBox="1"/>
          <p:nvPr/>
        </p:nvSpPr>
        <p:spPr>
          <a:xfrm>
            <a:off x="5238886" y="207491"/>
            <a:ext cx="1722238" cy="400110"/>
          </a:xfrm>
          <a:prstGeom prst="rect">
            <a:avLst/>
          </a:prstGeom>
          <a:noFill/>
        </p:spPr>
        <p:txBody>
          <a:bodyPr wrap="square" rtlCol="0">
            <a:spAutoFit/>
          </a:bodyPr>
          <a:lstStyle/>
          <a:p>
            <a:pPr algn="ctr"/>
            <a:r>
              <a:rPr lang="zh-CN" altLang="en-US" sz="2000" dirty="0">
                <a:solidFill>
                  <a:srgbClr val="3E8D66"/>
                </a:solidFill>
                <a:latin typeface="微软雅黑" panose="020B0503020204020204" pitchFamily="34" charset="-122"/>
                <a:ea typeface="微软雅黑" panose="020B0503020204020204" pitchFamily="34" charset="-122"/>
              </a:rPr>
              <a:t>此处添加标题</a:t>
            </a:r>
          </a:p>
        </p:txBody>
      </p:sp>
      <p:sp>
        <p:nvSpPr>
          <p:cNvPr id="7" name="稻壳儿春秋广告/盗版必究        原创来源：http://chn.docer.com/works?userid=199329941#!/work_time"/>
          <p:cNvSpPr txBox="1"/>
          <p:nvPr/>
        </p:nvSpPr>
        <p:spPr>
          <a:xfrm>
            <a:off x="4573342" y="508727"/>
            <a:ext cx="3053327" cy="332399"/>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p>
        </p:txBody>
      </p:sp>
      <p:grpSp>
        <p:nvGrpSpPr>
          <p:cNvPr id="8" name="稻壳儿春秋广告/盗版必究        原创来源：http://chn.docer.com/works?userid=199329941#!/work_time"/>
          <p:cNvGrpSpPr/>
          <p:nvPr/>
        </p:nvGrpSpPr>
        <p:grpSpPr>
          <a:xfrm flipV="1">
            <a:off x="5898930" y="841126"/>
            <a:ext cx="394140" cy="86880"/>
            <a:chOff x="4049486" y="2043404"/>
            <a:chExt cx="1100565" cy="242596"/>
          </a:xfrm>
          <a:solidFill>
            <a:srgbClr val="3E8D66"/>
          </a:solidFill>
        </p:grpSpPr>
        <p:sp>
          <p:nvSpPr>
            <p:cNvPr id="9"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 name="稻壳儿春秋广告/盗版必究        原创来源：http://chn.docer.com/works?userid=199329941#!/work_time"/>
          <p:cNvSpPr/>
          <p:nvPr/>
        </p:nvSpPr>
        <p:spPr>
          <a:xfrm>
            <a:off x="7738318" y="4527230"/>
            <a:ext cx="2874428" cy="1369996"/>
          </a:xfrm>
          <a:prstGeom prst="parallelogram">
            <a:avLst/>
          </a:prstGeom>
          <a:solidFill>
            <a:srgbClr val="3E8D66"/>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5" name="稻壳儿春秋广告/盗版必究        原创来源：http://chn.docer.com/works?userid=199329941#!/work_time"/>
          <p:cNvSpPr/>
          <p:nvPr/>
        </p:nvSpPr>
        <p:spPr>
          <a:xfrm>
            <a:off x="7738318" y="3613899"/>
            <a:ext cx="2874428" cy="1369996"/>
          </a:xfrm>
          <a:prstGeom prst="parallelogram">
            <a:avLst/>
          </a:prstGeom>
          <a:solidFill>
            <a:srgbClr val="63C0C1"/>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6" name="稻壳儿春秋广告/盗版必究        原创来源：http://chn.docer.com/works?userid=199329941#!/work_time"/>
          <p:cNvSpPr/>
          <p:nvPr/>
        </p:nvSpPr>
        <p:spPr>
          <a:xfrm>
            <a:off x="7738318" y="2700567"/>
            <a:ext cx="2874428" cy="1369996"/>
          </a:xfrm>
          <a:prstGeom prst="parallelogram">
            <a:avLst/>
          </a:prstGeom>
          <a:solidFill>
            <a:srgbClr val="123C27"/>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7" name="稻壳儿春秋广告/盗版必究        原创来源：http://chn.docer.com/works?userid=199329941#!/work_time"/>
          <p:cNvSpPr/>
          <p:nvPr/>
        </p:nvSpPr>
        <p:spPr>
          <a:xfrm>
            <a:off x="7738318" y="1787236"/>
            <a:ext cx="2874428" cy="1369996"/>
          </a:xfrm>
          <a:prstGeom prst="parallelogram">
            <a:avLst/>
          </a:prstGeom>
          <a:solidFill>
            <a:srgbClr val="31751F"/>
          </a:solidFill>
          <a:ln w="635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8" name="稻壳儿春秋广告/盗版必究        原创来源：http://chn.docer.com/works?userid=199329941#!/work_time"/>
          <p:cNvSpPr/>
          <p:nvPr/>
        </p:nvSpPr>
        <p:spPr bwMode="auto">
          <a:xfrm>
            <a:off x="8958494" y="2277302"/>
            <a:ext cx="434075" cy="383713"/>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solidFill>
              <a:schemeClr val="bg1"/>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nvGrpSpPr>
          <p:cNvPr id="19" name="稻壳儿春秋广告/盗版必究        原创来源：http://chn.docer.com/works?userid=199329941#!/work_time"/>
          <p:cNvGrpSpPr/>
          <p:nvPr/>
        </p:nvGrpSpPr>
        <p:grpSpPr>
          <a:xfrm>
            <a:off x="9035836" y="5265406"/>
            <a:ext cx="279391" cy="350312"/>
            <a:chOff x="7196794" y="4186523"/>
            <a:chExt cx="428491" cy="537262"/>
          </a:xfrm>
          <a:solidFill>
            <a:schemeClr val="bg1"/>
          </a:solidFill>
        </p:grpSpPr>
        <p:sp>
          <p:nvSpPr>
            <p:cNvPr id="20" name="稻壳儿春秋广告/盗版必究        原创来源：http://chn.docer.com/works?userid=199329941#!/work_time"/>
            <p:cNvSpPr/>
            <p:nvPr/>
          </p:nvSpPr>
          <p:spPr bwMode="auto">
            <a:xfrm>
              <a:off x="7196794" y="4410656"/>
              <a:ext cx="428491" cy="177988"/>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21" name="稻壳儿春秋广告/盗版必究        原创来源：http://chn.docer.com/works?userid=199329941#!/work_time"/>
            <p:cNvSpPr/>
            <p:nvPr/>
          </p:nvSpPr>
          <p:spPr bwMode="auto">
            <a:xfrm>
              <a:off x="7196794" y="4549092"/>
              <a:ext cx="428491" cy="174693"/>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22" name="稻壳儿春秋广告/盗版必究        原创来源：http://chn.docer.com/works?userid=199329941#!/work_time"/>
            <p:cNvSpPr/>
            <p:nvPr/>
          </p:nvSpPr>
          <p:spPr bwMode="auto">
            <a:xfrm>
              <a:off x="7196794" y="4278813"/>
              <a:ext cx="428491" cy="181286"/>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23" name="稻壳儿春秋广告/盗版必究        原创来源：http://chn.docer.com/works?userid=199329941#!/work_time"/>
            <p:cNvSpPr>
              <a:spLocks noChangeArrowheads="1"/>
            </p:cNvSpPr>
            <p:nvPr/>
          </p:nvSpPr>
          <p:spPr bwMode="auto">
            <a:xfrm>
              <a:off x="7203385" y="4186523"/>
              <a:ext cx="418603" cy="141732"/>
            </a:xfrm>
            <a:prstGeom prst="ellipse">
              <a:avLst/>
            </a:prstGeom>
            <a:grp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sp>
        <p:nvSpPr>
          <p:cNvPr id="24" name="稻壳儿春秋广告/盗版必究        原创来源：http://chn.docer.com/works?userid=199329941#!/work_time"/>
          <p:cNvSpPr>
            <a:spLocks noEditPoints="1"/>
          </p:cNvSpPr>
          <p:nvPr/>
        </p:nvSpPr>
        <p:spPr bwMode="auto">
          <a:xfrm>
            <a:off x="9022645" y="4323181"/>
            <a:ext cx="305774" cy="394340"/>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solidFill>
              <a:schemeClr val="bg1"/>
            </a:solidFill>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nvGrpSpPr>
          <p:cNvPr id="25" name="稻壳儿春秋广告/盗版必究        原创来源：http://chn.docer.com/works?userid=199329941#!/work_time"/>
          <p:cNvGrpSpPr/>
          <p:nvPr/>
        </p:nvGrpSpPr>
        <p:grpSpPr>
          <a:xfrm>
            <a:off x="8988861" y="3442036"/>
            <a:ext cx="373340" cy="371192"/>
            <a:chOff x="4507801" y="2642386"/>
            <a:chExt cx="573521" cy="570223"/>
          </a:xfrm>
          <a:solidFill>
            <a:schemeClr val="bg1"/>
          </a:solidFill>
        </p:grpSpPr>
        <p:sp>
          <p:nvSpPr>
            <p:cNvPr id="26" name="稻壳儿春秋广告/盗版必究        原创来源：http://chn.docer.com/works?userid=199329941#!/work_time"/>
            <p:cNvSpPr/>
            <p:nvPr/>
          </p:nvSpPr>
          <p:spPr bwMode="auto">
            <a:xfrm>
              <a:off x="4507801" y="3060989"/>
              <a:ext cx="151620" cy="151620"/>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Lst>
              <a:ahLst/>
              <a:cxnLst>
                <a:cxn ang="0">
                  <a:pos x="T0" y="T1"/>
                </a:cxn>
                <a:cxn ang="0">
                  <a:pos x="T2" y="T3"/>
                </a:cxn>
                <a:cxn ang="0">
                  <a:pos x="T4" y="T5"/>
                </a:cxn>
                <a:cxn ang="0">
                  <a:pos x="T6" y="T7"/>
                </a:cxn>
                <a:cxn ang="0">
                  <a:pos x="T8" y="T9"/>
                </a:cxn>
                <a:cxn ang="0">
                  <a:pos x="T10" y="T11"/>
                </a:cxn>
              </a:cxnLst>
              <a:rect l="0" t="0" r="r" b="b"/>
              <a:pathLst>
                <a:path w="46" h="46">
                  <a:moveTo>
                    <a:pt x="21" y="0"/>
                  </a:moveTo>
                  <a:lnTo>
                    <a:pt x="0" y="46"/>
                  </a:lnTo>
                  <a:lnTo>
                    <a:pt x="46" y="25"/>
                  </a:lnTo>
                  <a:lnTo>
                    <a:pt x="46" y="26"/>
                  </a:lnTo>
                  <a:lnTo>
                    <a:pt x="21" y="0"/>
                  </a:lnTo>
                  <a:lnTo>
                    <a:pt x="21" y="0"/>
                  </a:lnTo>
                  <a:close/>
                </a:path>
              </a:pathLst>
            </a:custGeom>
            <a:grp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27" name="稻壳儿春秋广告/盗版必究        原创来源：http://chn.docer.com/works?userid=199329941#!/work_time"/>
            <p:cNvSpPr/>
            <p:nvPr/>
          </p:nvSpPr>
          <p:spPr bwMode="auto">
            <a:xfrm>
              <a:off x="4593500" y="2691828"/>
              <a:ext cx="382346" cy="385642"/>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Lst>
              <a:ahLst/>
              <a:cxnLst>
                <a:cxn ang="0">
                  <a:pos x="T0" y="T1"/>
                </a:cxn>
                <a:cxn ang="0">
                  <a:pos x="T2" y="T3"/>
                </a:cxn>
                <a:cxn ang="0">
                  <a:pos x="T4" y="T5"/>
                </a:cxn>
                <a:cxn ang="0">
                  <a:pos x="T6" y="T7"/>
                </a:cxn>
                <a:cxn ang="0">
                  <a:pos x="T8" y="T9"/>
                </a:cxn>
              </a:cxnLst>
              <a:rect l="0" t="0" r="r" b="b"/>
              <a:pathLst>
                <a:path w="116" h="117">
                  <a:moveTo>
                    <a:pt x="105" y="0"/>
                  </a:moveTo>
                  <a:lnTo>
                    <a:pt x="0" y="106"/>
                  </a:lnTo>
                  <a:lnTo>
                    <a:pt x="11" y="117"/>
                  </a:lnTo>
                  <a:lnTo>
                    <a:pt x="116" y="10"/>
                  </a:lnTo>
                  <a:lnTo>
                    <a:pt x="105" y="0"/>
                  </a:lnTo>
                  <a:close/>
                </a:path>
              </a:pathLst>
            </a:custGeom>
            <a:grp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28" name="稻壳儿春秋广告/盗版必究        原创来源：http://chn.docer.com/works?userid=199329941#!/work_time"/>
            <p:cNvSpPr/>
            <p:nvPr/>
          </p:nvSpPr>
          <p:spPr bwMode="auto">
            <a:xfrm>
              <a:off x="4646237" y="2744566"/>
              <a:ext cx="382346" cy="385642"/>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Lst>
              <a:ahLst/>
              <a:cxnLst>
                <a:cxn ang="0">
                  <a:pos x="T0" y="T1"/>
                </a:cxn>
                <a:cxn ang="0">
                  <a:pos x="T2" y="T3"/>
                </a:cxn>
                <a:cxn ang="0">
                  <a:pos x="T4" y="T5"/>
                </a:cxn>
                <a:cxn ang="0">
                  <a:pos x="T6" y="T7"/>
                </a:cxn>
                <a:cxn ang="0">
                  <a:pos x="T8" y="T9"/>
                </a:cxn>
              </a:cxnLst>
              <a:rect l="0" t="0" r="r" b="b"/>
              <a:pathLst>
                <a:path w="116" h="117">
                  <a:moveTo>
                    <a:pt x="107" y="0"/>
                  </a:moveTo>
                  <a:lnTo>
                    <a:pt x="0" y="106"/>
                  </a:lnTo>
                  <a:lnTo>
                    <a:pt x="11" y="117"/>
                  </a:lnTo>
                  <a:lnTo>
                    <a:pt x="116" y="10"/>
                  </a:lnTo>
                  <a:lnTo>
                    <a:pt x="107" y="0"/>
                  </a:lnTo>
                  <a:close/>
                </a:path>
              </a:pathLst>
            </a:custGeom>
            <a:grp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sp>
          <p:nvSpPr>
            <p:cNvPr id="29" name="稻壳儿春秋广告/盗版必究        原创来源：http://chn.docer.com/works?userid=199329941#!/work_time"/>
            <p:cNvSpPr/>
            <p:nvPr/>
          </p:nvSpPr>
          <p:spPr bwMode="auto">
            <a:xfrm>
              <a:off x="4965958" y="2642386"/>
              <a:ext cx="115364" cy="115364"/>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w="9525">
              <a:solidFill>
                <a:schemeClr val="bg1"/>
              </a:solidFill>
              <a:round/>
            </a:ln>
          </p:spPr>
          <p:txBody>
            <a:bodyPr vert="horz" wrap="square" lIns="91440" tIns="45720" rIns="91440" bIns="45720" numCol="1" anchor="t" anchorCtr="0" compatLnSpc="1"/>
            <a:lstStyle/>
            <a:p>
              <a:endParaRPr lang="en-US">
                <a:solidFill>
                  <a:schemeClr val="tx1">
                    <a:lumMod val="75000"/>
                    <a:lumOff val="25000"/>
                  </a:schemeClr>
                </a:solidFill>
              </a:endParaRPr>
            </a:p>
          </p:txBody>
        </p:sp>
      </p:grpSp>
      <p:sp>
        <p:nvSpPr>
          <p:cNvPr id="30" name="稻壳儿春秋广告/盗版必究        原创来源：http://chn.docer.com/works?userid=199329941#!/work_time"/>
          <p:cNvSpPr txBox="1"/>
          <p:nvPr/>
        </p:nvSpPr>
        <p:spPr>
          <a:xfrm>
            <a:off x="1523998" y="2944101"/>
            <a:ext cx="4929443" cy="1865126"/>
          </a:xfrm>
          <a:prstGeom prst="rect">
            <a:avLst/>
          </a:prstGeom>
          <a:noFill/>
        </p:spPr>
        <p:txBody>
          <a:bodyPr wrap="square" rtlCol="0">
            <a:spAutoFit/>
          </a:bodyPr>
          <a:lstStyle/>
          <a:p>
            <a:pPr lvl="0">
              <a:lnSpc>
                <a:spcPct val="120000"/>
              </a:lnSpc>
              <a:defRPr/>
            </a:pPr>
            <a:r>
              <a:rPr lang="zh-CN" altLang="en-US" sz="1200" dirty="0">
                <a:solidFill>
                  <a:prstClr val="black">
                    <a:lumMod val="50000"/>
                    <a:lumOff val="50000"/>
                  </a:prstClr>
                </a:solidFill>
                <a:latin typeface="Arial"/>
                <a:ea typeface="微软雅黑"/>
              </a:rPr>
              <a:t>用户可以在投影仪或者计算机上进行演示，也可以将演示文稿打印出来，制作成胶片，以便应用到更广泛的领域中。远程会议或在网上给观众展示演示文</a:t>
            </a:r>
            <a:r>
              <a:rPr lang="zh-CN" altLang="en-US" sz="1200" dirty="0" smtClean="0">
                <a:solidFill>
                  <a:prstClr val="black">
                    <a:lumMod val="50000"/>
                    <a:lumOff val="50000"/>
                  </a:prstClr>
                </a:solidFill>
                <a:latin typeface="Arial"/>
                <a:ea typeface="微软雅黑"/>
              </a:rPr>
              <a:t>稿</a:t>
            </a:r>
            <a:endParaRPr lang="en-US" altLang="zh-CN" sz="1200" dirty="0" smtClean="0">
              <a:solidFill>
                <a:prstClr val="black">
                  <a:lumMod val="50000"/>
                  <a:lumOff val="50000"/>
                </a:prstClr>
              </a:solidFill>
              <a:latin typeface="Arial"/>
              <a:ea typeface="微软雅黑"/>
            </a:endParaRPr>
          </a:p>
          <a:p>
            <a:pPr lvl="0">
              <a:lnSpc>
                <a:spcPct val="120000"/>
              </a:lnSpc>
              <a:defRPr/>
            </a:pPr>
            <a:endParaRPr lang="en-US" altLang="zh-CN" sz="1200" dirty="0">
              <a:solidFill>
                <a:prstClr val="black">
                  <a:lumMod val="50000"/>
                  <a:lumOff val="50000"/>
                </a:prstClr>
              </a:solidFill>
              <a:latin typeface="Arial"/>
              <a:ea typeface="微软雅黑"/>
            </a:endParaRPr>
          </a:p>
          <a:p>
            <a:pPr>
              <a:lnSpc>
                <a:spcPct val="120000"/>
              </a:lnSpc>
              <a:defRPr/>
            </a:pPr>
            <a:r>
              <a:rPr lang="zh-CN" altLang="en-US" sz="1200" dirty="0">
                <a:solidFill>
                  <a:prstClr val="black">
                    <a:lumMod val="50000"/>
                    <a:lumOff val="50000"/>
                  </a:prstClr>
                </a:solidFill>
                <a:latin typeface="Arial"/>
                <a:ea typeface="微软雅黑"/>
              </a:rPr>
              <a:t>用户可以在投影仪或者计算机上进行演示，也可以将演示文稿打印出来，制作成胶片，以便应用到更广泛的领域中。远程会议或在网上给观众展示演示文稿</a:t>
            </a:r>
          </a:p>
          <a:p>
            <a:pPr lvl="0">
              <a:lnSpc>
                <a:spcPct val="120000"/>
              </a:lnSpc>
              <a:defRPr/>
            </a:pPr>
            <a:endParaRPr lang="zh-CN" altLang="en-US" sz="1200" dirty="0">
              <a:solidFill>
                <a:prstClr val="black">
                  <a:lumMod val="50000"/>
                  <a:lumOff val="50000"/>
                </a:prstClr>
              </a:solidFill>
              <a:latin typeface="Arial"/>
              <a:ea typeface="微软雅黑"/>
            </a:endParaRPr>
          </a:p>
        </p:txBody>
      </p:sp>
      <p:sp>
        <p:nvSpPr>
          <p:cNvPr id="31" name="稻壳儿春秋广告/盗版必究        原创来源：http://chn.docer.com/works?userid=199329941#!/work_time"/>
          <p:cNvSpPr txBox="1"/>
          <p:nvPr/>
        </p:nvSpPr>
        <p:spPr>
          <a:xfrm>
            <a:off x="1523998" y="2543991"/>
            <a:ext cx="1405799" cy="400110"/>
          </a:xfrm>
          <a:prstGeom prst="rect">
            <a:avLst/>
          </a:prstGeom>
          <a:noFill/>
        </p:spPr>
        <p:txBody>
          <a:bodyPr wrap="squar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p>
        </p:txBody>
      </p:sp>
      <p:pic>
        <p:nvPicPr>
          <p:cNvPr id="32" name="图片 3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0800000" flipH="1">
            <a:off x="9345288" y="0"/>
            <a:ext cx="2846712" cy="2724150"/>
          </a:xfrm>
          <a:prstGeom prst="rect">
            <a:avLst/>
          </a:prstGeom>
        </p:spPr>
      </p:pic>
      <p:pic>
        <p:nvPicPr>
          <p:cNvPr id="33" name="图片 3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13346" y="4127222"/>
            <a:ext cx="2846712" cy="272415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稻壳儿春秋广告/盗版必究        原创来源：http://chn.docer.com/works?userid=199329941#!/work_time"/>
          <p:cNvSpPr txBox="1"/>
          <p:nvPr/>
        </p:nvSpPr>
        <p:spPr>
          <a:xfrm>
            <a:off x="5238886" y="207491"/>
            <a:ext cx="1722238" cy="400110"/>
          </a:xfrm>
          <a:prstGeom prst="rect">
            <a:avLst/>
          </a:prstGeom>
          <a:noFill/>
        </p:spPr>
        <p:txBody>
          <a:bodyPr wrap="square" rtlCol="0">
            <a:spAutoFit/>
          </a:bodyPr>
          <a:lstStyle/>
          <a:p>
            <a:pPr algn="ctr"/>
            <a:r>
              <a:rPr lang="zh-CN" altLang="en-US" sz="2000" dirty="0">
                <a:solidFill>
                  <a:srgbClr val="3E8D66"/>
                </a:solidFill>
                <a:latin typeface="微软雅黑" panose="020B0503020204020204" pitchFamily="34" charset="-122"/>
                <a:ea typeface="微软雅黑" panose="020B0503020204020204" pitchFamily="34" charset="-122"/>
              </a:rPr>
              <a:t>此处添加标题</a:t>
            </a:r>
          </a:p>
        </p:txBody>
      </p:sp>
      <p:sp>
        <p:nvSpPr>
          <p:cNvPr id="7" name="稻壳儿春秋广告/盗版必究        原创来源：http://chn.docer.com/works?userid=199329941#!/work_time"/>
          <p:cNvSpPr txBox="1"/>
          <p:nvPr/>
        </p:nvSpPr>
        <p:spPr>
          <a:xfrm>
            <a:off x="4573342" y="508727"/>
            <a:ext cx="3053327" cy="332399"/>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p>
        </p:txBody>
      </p:sp>
      <p:grpSp>
        <p:nvGrpSpPr>
          <p:cNvPr id="8" name="稻壳儿春秋广告/盗版必究        原创来源：http://chn.docer.com/works?userid=199329941#!/work_time"/>
          <p:cNvGrpSpPr/>
          <p:nvPr/>
        </p:nvGrpSpPr>
        <p:grpSpPr>
          <a:xfrm flipV="1">
            <a:off x="5898930" y="841126"/>
            <a:ext cx="394140" cy="86880"/>
            <a:chOff x="4049486" y="2043404"/>
            <a:chExt cx="1100565" cy="242596"/>
          </a:xfrm>
          <a:solidFill>
            <a:srgbClr val="3E8D66"/>
          </a:solidFill>
        </p:grpSpPr>
        <p:sp>
          <p:nvSpPr>
            <p:cNvPr id="9"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 name="稻壳儿春秋广告/盗版必究        原创来源：http://chn.docer.com/works?userid=199329941#!/work_time"/>
          <p:cNvSpPr txBox="1"/>
          <p:nvPr/>
        </p:nvSpPr>
        <p:spPr>
          <a:xfrm>
            <a:off x="1783937" y="3957442"/>
            <a:ext cx="773626" cy="261610"/>
          </a:xfrm>
          <a:prstGeom prst="rect">
            <a:avLst/>
          </a:prstGeom>
          <a:noFill/>
        </p:spPr>
        <p:txBody>
          <a:bodyPr wrap="square" rtlCol="0">
            <a:spAutoFit/>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95%</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稻壳儿春秋广告/盗版必究        原创来源：http://chn.docer.com/works?userid=199329941#!/work_time"/>
          <p:cNvSpPr>
            <a:spLocks noChangeArrowheads="1"/>
          </p:cNvSpPr>
          <p:nvPr/>
        </p:nvSpPr>
        <p:spPr bwMode="auto">
          <a:xfrm>
            <a:off x="2042470" y="2081049"/>
            <a:ext cx="257585" cy="1788082"/>
          </a:xfrm>
          <a:prstGeom prst="rect">
            <a:avLst/>
          </a:prstGeom>
          <a:solidFill>
            <a:srgbClr val="31751F">
              <a:alpha val="40000"/>
            </a:srgbClr>
          </a:solidFill>
          <a:ln>
            <a:noFill/>
          </a:ln>
        </p:spPr>
        <p:txBody>
          <a:bodyPr vert="horz" wrap="square" lIns="91440" tIns="45720" rIns="91440" bIns="45720" numCol="1" anchor="t" anchorCtr="0" compatLnSpc="1"/>
          <a:lstStyle/>
          <a:p>
            <a:endParaRPr lang="zh-CN" altLang="en-US" sz="1100"/>
          </a:p>
        </p:txBody>
      </p:sp>
      <p:sp>
        <p:nvSpPr>
          <p:cNvPr id="18" name="稻壳儿春秋广告/盗版必究        原创来源：http://chn.docer.com/works?userid=199329941#!/work_time"/>
          <p:cNvSpPr>
            <a:spLocks noChangeArrowheads="1"/>
          </p:cNvSpPr>
          <p:nvPr/>
        </p:nvSpPr>
        <p:spPr bwMode="auto">
          <a:xfrm>
            <a:off x="1956266" y="2252026"/>
            <a:ext cx="428967" cy="1617105"/>
          </a:xfrm>
          <a:prstGeom prst="rect">
            <a:avLst/>
          </a:prstGeom>
          <a:solidFill>
            <a:srgbClr val="31751F"/>
          </a:solidFill>
          <a:ln>
            <a:noFill/>
          </a:ln>
        </p:spPr>
        <p:txBody>
          <a:bodyPr vert="horz" wrap="square" lIns="91440" tIns="45720" rIns="91440" bIns="45720" numCol="1" anchor="t" anchorCtr="0" compatLnSpc="1"/>
          <a:lstStyle/>
          <a:p>
            <a:endParaRPr lang="zh-CN" altLang="en-US" sz="1100" dirty="0"/>
          </a:p>
        </p:txBody>
      </p:sp>
      <p:sp>
        <p:nvSpPr>
          <p:cNvPr id="15" name="稻壳儿春秋广告/盗版必究        原创来源：http://chn.docer.com/works?userid=199329941#!/work_time"/>
          <p:cNvSpPr txBox="1"/>
          <p:nvPr/>
        </p:nvSpPr>
        <p:spPr>
          <a:xfrm>
            <a:off x="4400770" y="3957442"/>
            <a:ext cx="773626" cy="261610"/>
          </a:xfrm>
          <a:prstGeom prst="rect">
            <a:avLst/>
          </a:prstGeom>
          <a:noFill/>
        </p:spPr>
        <p:txBody>
          <a:bodyPr wrap="square" rtlCol="0">
            <a:spAutoFit/>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38%</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稻壳儿春秋广告/盗版必究        原创来源：http://chn.docer.com/works?userid=199329941#!/work_time"/>
          <p:cNvSpPr>
            <a:spLocks noChangeArrowheads="1"/>
          </p:cNvSpPr>
          <p:nvPr/>
        </p:nvSpPr>
        <p:spPr bwMode="auto">
          <a:xfrm>
            <a:off x="4659303" y="2081049"/>
            <a:ext cx="257585" cy="1788082"/>
          </a:xfrm>
          <a:prstGeom prst="rect">
            <a:avLst/>
          </a:prstGeom>
          <a:solidFill>
            <a:srgbClr val="123C27">
              <a:alpha val="40000"/>
            </a:srgbClr>
          </a:solidFill>
          <a:ln>
            <a:noFill/>
          </a:ln>
        </p:spPr>
        <p:txBody>
          <a:bodyPr vert="horz" wrap="square" lIns="91440" tIns="45720" rIns="91440" bIns="45720" numCol="1" anchor="t" anchorCtr="0" compatLnSpc="1"/>
          <a:lstStyle/>
          <a:p>
            <a:endParaRPr lang="zh-CN" altLang="en-US" sz="1100" dirty="0"/>
          </a:p>
        </p:txBody>
      </p:sp>
      <p:sp>
        <p:nvSpPr>
          <p:cNvPr id="20" name="稻壳儿春秋广告/盗版必究        原创来源：http://chn.docer.com/works?userid=199329941#!/work_time"/>
          <p:cNvSpPr>
            <a:spLocks noChangeArrowheads="1"/>
          </p:cNvSpPr>
          <p:nvPr/>
        </p:nvSpPr>
        <p:spPr bwMode="auto">
          <a:xfrm>
            <a:off x="4573099" y="3317594"/>
            <a:ext cx="428967" cy="551537"/>
          </a:xfrm>
          <a:prstGeom prst="rect">
            <a:avLst/>
          </a:prstGeom>
          <a:solidFill>
            <a:srgbClr val="123C27"/>
          </a:solidFill>
          <a:ln>
            <a:noFill/>
          </a:ln>
        </p:spPr>
        <p:txBody>
          <a:bodyPr vert="horz" wrap="square" lIns="91440" tIns="45720" rIns="91440" bIns="45720" numCol="1" anchor="t" anchorCtr="0" compatLnSpc="1"/>
          <a:lstStyle/>
          <a:p>
            <a:endParaRPr lang="zh-CN" altLang="en-US" sz="1100" dirty="0"/>
          </a:p>
        </p:txBody>
      </p:sp>
      <p:sp>
        <p:nvSpPr>
          <p:cNvPr id="16" name="稻壳儿春秋广告/盗版必究        原创来源：http://chn.docer.com/works?userid=199329941#!/work_time"/>
          <p:cNvSpPr txBox="1"/>
          <p:nvPr/>
        </p:nvSpPr>
        <p:spPr>
          <a:xfrm>
            <a:off x="7017603" y="3957442"/>
            <a:ext cx="773626" cy="261610"/>
          </a:xfrm>
          <a:prstGeom prst="rect">
            <a:avLst/>
          </a:prstGeom>
          <a:noFill/>
        </p:spPr>
        <p:txBody>
          <a:bodyPr wrap="square" rtlCol="0">
            <a:spAutoFit/>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54%</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稻壳儿春秋广告/盗版必究        原创来源：http://chn.docer.com/works?userid=199329941#!/work_time"/>
          <p:cNvSpPr>
            <a:spLocks noChangeArrowheads="1"/>
          </p:cNvSpPr>
          <p:nvPr/>
        </p:nvSpPr>
        <p:spPr bwMode="auto">
          <a:xfrm>
            <a:off x="7276137" y="2081049"/>
            <a:ext cx="257585" cy="1788082"/>
          </a:xfrm>
          <a:prstGeom prst="rect">
            <a:avLst/>
          </a:prstGeom>
          <a:solidFill>
            <a:srgbClr val="63C0C1">
              <a:alpha val="40000"/>
            </a:srgbClr>
          </a:solidFill>
          <a:ln>
            <a:noFill/>
          </a:ln>
        </p:spPr>
        <p:txBody>
          <a:bodyPr vert="horz" wrap="square" lIns="91440" tIns="45720" rIns="91440" bIns="45720" numCol="1" anchor="t" anchorCtr="0" compatLnSpc="1"/>
          <a:lstStyle/>
          <a:p>
            <a:endParaRPr lang="zh-CN" altLang="en-US" sz="1100"/>
          </a:p>
        </p:txBody>
      </p:sp>
      <p:sp>
        <p:nvSpPr>
          <p:cNvPr id="22" name="稻壳儿春秋广告/盗版必究        原创来源：http://chn.docer.com/works?userid=199329941#!/work_time"/>
          <p:cNvSpPr>
            <a:spLocks noChangeArrowheads="1"/>
          </p:cNvSpPr>
          <p:nvPr/>
        </p:nvSpPr>
        <p:spPr bwMode="auto">
          <a:xfrm>
            <a:off x="7189933" y="2970127"/>
            <a:ext cx="428967" cy="899004"/>
          </a:xfrm>
          <a:prstGeom prst="rect">
            <a:avLst/>
          </a:prstGeom>
          <a:solidFill>
            <a:srgbClr val="63C0C1"/>
          </a:solidFill>
          <a:ln>
            <a:noFill/>
          </a:ln>
        </p:spPr>
        <p:txBody>
          <a:bodyPr vert="horz" wrap="square" lIns="91440" tIns="45720" rIns="91440" bIns="45720" numCol="1" anchor="t" anchorCtr="0" compatLnSpc="1"/>
          <a:lstStyle/>
          <a:p>
            <a:endParaRPr lang="zh-CN" altLang="en-US" sz="1100" dirty="0"/>
          </a:p>
        </p:txBody>
      </p:sp>
      <p:sp>
        <p:nvSpPr>
          <p:cNvPr id="23" name="稻壳儿春秋广告/盗版必究        原创来源：http://chn.docer.com/works?userid=199329941#!/work_time"/>
          <p:cNvSpPr>
            <a:spLocks noChangeArrowheads="1"/>
          </p:cNvSpPr>
          <p:nvPr/>
        </p:nvSpPr>
        <p:spPr bwMode="auto">
          <a:xfrm>
            <a:off x="9892970" y="2081049"/>
            <a:ext cx="257585" cy="1788082"/>
          </a:xfrm>
          <a:prstGeom prst="rect">
            <a:avLst/>
          </a:prstGeom>
          <a:solidFill>
            <a:srgbClr val="3E8D66">
              <a:alpha val="40000"/>
            </a:srgbClr>
          </a:solidFill>
          <a:ln>
            <a:noFill/>
          </a:ln>
        </p:spPr>
        <p:txBody>
          <a:bodyPr vert="horz" wrap="square" lIns="91440" tIns="45720" rIns="91440" bIns="45720" numCol="1" anchor="t" anchorCtr="0" compatLnSpc="1"/>
          <a:lstStyle/>
          <a:p>
            <a:endParaRPr lang="zh-CN" altLang="en-US" sz="1100"/>
          </a:p>
        </p:txBody>
      </p:sp>
      <p:sp>
        <p:nvSpPr>
          <p:cNvPr id="24" name="稻壳儿春秋广告/盗版必究        原创来源：http://chn.docer.com/works?userid=199329941#!/work_time"/>
          <p:cNvSpPr>
            <a:spLocks noChangeArrowheads="1"/>
          </p:cNvSpPr>
          <p:nvPr/>
        </p:nvSpPr>
        <p:spPr bwMode="auto">
          <a:xfrm>
            <a:off x="9806766" y="2589566"/>
            <a:ext cx="428967" cy="1279565"/>
          </a:xfrm>
          <a:prstGeom prst="rect">
            <a:avLst/>
          </a:prstGeom>
          <a:solidFill>
            <a:srgbClr val="3E8D66"/>
          </a:solidFill>
          <a:ln>
            <a:noFill/>
          </a:ln>
        </p:spPr>
        <p:txBody>
          <a:bodyPr vert="horz" wrap="square" lIns="91440" tIns="45720" rIns="91440" bIns="45720" numCol="1" anchor="t" anchorCtr="0" compatLnSpc="1"/>
          <a:lstStyle/>
          <a:p>
            <a:endParaRPr lang="zh-CN" altLang="en-US" sz="1100" dirty="0"/>
          </a:p>
        </p:txBody>
      </p:sp>
      <p:sp>
        <p:nvSpPr>
          <p:cNvPr id="25" name="稻壳儿春秋广告/盗版必究        原创来源：http://chn.docer.com/works?userid=199329941#!/work_time"/>
          <p:cNvSpPr txBox="1"/>
          <p:nvPr/>
        </p:nvSpPr>
        <p:spPr>
          <a:xfrm>
            <a:off x="9634437" y="3957442"/>
            <a:ext cx="773626" cy="261610"/>
          </a:xfrm>
          <a:prstGeom prst="rect">
            <a:avLst/>
          </a:prstGeom>
          <a:noFill/>
        </p:spPr>
        <p:txBody>
          <a:bodyPr wrap="square" rtlCol="0">
            <a:spAutoFit/>
          </a:bodyPr>
          <a:lstStyle/>
          <a:p>
            <a:pPr algn="ct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75%</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稻壳儿春秋广告/盗版必究        原创来源：http://chn.docer.com/works?userid=199329941#!/work_time"/>
          <p:cNvSpPr txBox="1"/>
          <p:nvPr/>
        </p:nvSpPr>
        <p:spPr>
          <a:xfrm>
            <a:off x="1082564" y="4338346"/>
            <a:ext cx="2176370" cy="1352678"/>
          </a:xfrm>
          <a:prstGeom prst="rect">
            <a:avLst/>
          </a:prstGeom>
          <a:noFill/>
        </p:spPr>
        <p:txBody>
          <a:bodyPr wrap="square" rtlCol="0">
            <a:spAutoFit/>
          </a:bodyPr>
          <a:lstStyle/>
          <a:p>
            <a:pPr algn="ctr">
              <a:lnSpc>
                <a:spcPct val="130000"/>
              </a:lnSpc>
            </a:pPr>
            <a:r>
              <a:rPr lang="zh-CN" altLang="en-US" sz="1050" dirty="0" smtClean="0">
                <a:solidFill>
                  <a:schemeClr val="tx1">
                    <a:lumMod val="75000"/>
                    <a:lumOff val="25000"/>
                  </a:schemeClr>
                </a:solidFill>
                <a:cs typeface="+mn-ea"/>
                <a:sym typeface="+mn-lt"/>
              </a:rPr>
              <a:t>用户可以在投影仪或者计算机上进行演示，也可以将演示文稿打印出来制作成胶片用户可以在投影仪或者计算机上进行演示，也可以将演示文稿打印出来制作成胶片</a:t>
            </a:r>
            <a:endParaRPr lang="en-US" altLang="zh-CN" sz="1050" dirty="0">
              <a:solidFill>
                <a:schemeClr val="tx1">
                  <a:lumMod val="75000"/>
                  <a:lumOff val="25000"/>
                </a:schemeClr>
              </a:solidFill>
              <a:cs typeface="+mn-ea"/>
              <a:sym typeface="+mn-lt"/>
            </a:endParaRPr>
          </a:p>
        </p:txBody>
      </p:sp>
      <p:sp>
        <p:nvSpPr>
          <p:cNvPr id="30" name="稻壳儿春秋广告/盗版必究        原创来源：http://chn.docer.com/works?userid=199329941#!/work_time"/>
          <p:cNvSpPr txBox="1"/>
          <p:nvPr/>
        </p:nvSpPr>
        <p:spPr>
          <a:xfrm>
            <a:off x="3699397" y="4338346"/>
            <a:ext cx="2176370" cy="1352678"/>
          </a:xfrm>
          <a:prstGeom prst="rect">
            <a:avLst/>
          </a:prstGeom>
          <a:noFill/>
        </p:spPr>
        <p:txBody>
          <a:bodyPr wrap="square" rtlCol="0">
            <a:spAutoFit/>
          </a:bodyPr>
          <a:lstStyle/>
          <a:p>
            <a:pPr algn="ctr">
              <a:lnSpc>
                <a:spcPct val="130000"/>
              </a:lnSpc>
            </a:pPr>
            <a:r>
              <a:rPr lang="zh-CN" altLang="en-US" sz="1050" dirty="0" smtClean="0">
                <a:solidFill>
                  <a:schemeClr val="tx1">
                    <a:lumMod val="75000"/>
                    <a:lumOff val="25000"/>
                  </a:schemeClr>
                </a:solidFill>
                <a:cs typeface="+mn-ea"/>
                <a:sym typeface="+mn-lt"/>
              </a:rPr>
              <a:t>用户可以在投影仪或者计算机上进行演示，也可以将演示文稿打印出来制作成胶片用户可以在投影仪或者计算机上进行演示，也可以将演示文稿打印出来制作成胶片</a:t>
            </a:r>
            <a:endParaRPr lang="en-US" altLang="zh-CN" sz="1050" dirty="0">
              <a:solidFill>
                <a:schemeClr val="tx1">
                  <a:lumMod val="75000"/>
                  <a:lumOff val="25000"/>
                </a:schemeClr>
              </a:solidFill>
              <a:cs typeface="+mn-ea"/>
              <a:sym typeface="+mn-lt"/>
            </a:endParaRPr>
          </a:p>
        </p:txBody>
      </p:sp>
      <p:sp>
        <p:nvSpPr>
          <p:cNvPr id="31" name="稻壳儿春秋广告/盗版必究        原创来源：http://chn.docer.com/works?userid=199329941#!/work_time"/>
          <p:cNvSpPr txBox="1"/>
          <p:nvPr/>
        </p:nvSpPr>
        <p:spPr>
          <a:xfrm>
            <a:off x="6316231" y="4338346"/>
            <a:ext cx="2176370" cy="1352678"/>
          </a:xfrm>
          <a:prstGeom prst="rect">
            <a:avLst/>
          </a:prstGeom>
          <a:noFill/>
        </p:spPr>
        <p:txBody>
          <a:bodyPr wrap="square" rtlCol="0">
            <a:spAutoFit/>
          </a:bodyPr>
          <a:lstStyle/>
          <a:p>
            <a:pPr algn="ctr">
              <a:lnSpc>
                <a:spcPct val="130000"/>
              </a:lnSpc>
            </a:pPr>
            <a:r>
              <a:rPr lang="zh-CN" altLang="en-US" sz="1050" dirty="0" smtClean="0">
                <a:solidFill>
                  <a:schemeClr val="tx1">
                    <a:lumMod val="75000"/>
                    <a:lumOff val="25000"/>
                  </a:schemeClr>
                </a:solidFill>
                <a:cs typeface="+mn-ea"/>
                <a:sym typeface="+mn-lt"/>
              </a:rPr>
              <a:t>用户可以在投影仪或者计算机上进行演示，也可以将演示文稿打印出来制作成胶片用户可以在投影仪或者计算机上进行演示，也可以将演示文稿打印出来制作成胶片</a:t>
            </a:r>
            <a:endParaRPr lang="en-US" altLang="zh-CN" sz="1050" dirty="0">
              <a:solidFill>
                <a:schemeClr val="tx1">
                  <a:lumMod val="75000"/>
                  <a:lumOff val="25000"/>
                </a:schemeClr>
              </a:solidFill>
              <a:cs typeface="+mn-ea"/>
              <a:sym typeface="+mn-lt"/>
            </a:endParaRPr>
          </a:p>
        </p:txBody>
      </p:sp>
      <p:sp>
        <p:nvSpPr>
          <p:cNvPr id="32" name="稻壳儿春秋广告/盗版必究        原创来源：http://chn.docer.com/works?userid=199329941#!/work_time"/>
          <p:cNvSpPr txBox="1"/>
          <p:nvPr/>
        </p:nvSpPr>
        <p:spPr>
          <a:xfrm>
            <a:off x="8933064" y="4338346"/>
            <a:ext cx="2176370" cy="1352678"/>
          </a:xfrm>
          <a:prstGeom prst="rect">
            <a:avLst/>
          </a:prstGeom>
          <a:noFill/>
        </p:spPr>
        <p:txBody>
          <a:bodyPr wrap="square" rtlCol="0">
            <a:spAutoFit/>
          </a:bodyPr>
          <a:lstStyle/>
          <a:p>
            <a:pPr algn="ctr">
              <a:lnSpc>
                <a:spcPct val="130000"/>
              </a:lnSpc>
            </a:pPr>
            <a:r>
              <a:rPr lang="zh-CN" altLang="en-US" sz="1050" dirty="0" smtClean="0">
                <a:solidFill>
                  <a:schemeClr val="tx1">
                    <a:lumMod val="75000"/>
                    <a:lumOff val="25000"/>
                  </a:schemeClr>
                </a:solidFill>
                <a:cs typeface="+mn-ea"/>
                <a:sym typeface="+mn-lt"/>
              </a:rPr>
              <a:t>用户可以在投影仪或者计算机上进行演示，也可以将演示文稿打印出来制作成胶片用户可以在投影仪或者计算机上进行演示，也可以将演示文稿打印出来制作成胶片</a:t>
            </a:r>
            <a:endParaRPr lang="en-US" altLang="zh-CN" sz="1050" dirty="0">
              <a:solidFill>
                <a:schemeClr val="tx1">
                  <a:lumMod val="75000"/>
                  <a:lumOff val="25000"/>
                </a:schemeClr>
              </a:solidFill>
              <a:cs typeface="+mn-ea"/>
              <a:sym typeface="+mn-lt"/>
            </a:endParaRPr>
          </a:p>
        </p:txBody>
      </p:sp>
      <p:pic>
        <p:nvPicPr>
          <p:cNvPr id="28" name="图片 2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0800000" flipH="1">
            <a:off x="9345288" y="0"/>
            <a:ext cx="2846712" cy="2724150"/>
          </a:xfrm>
          <a:prstGeom prst="rect">
            <a:avLst/>
          </a:prstGeom>
        </p:spPr>
      </p:pic>
      <p:pic>
        <p:nvPicPr>
          <p:cNvPr id="33" name="图片 3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13346" y="4127222"/>
            <a:ext cx="2846712" cy="272415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稻壳儿春秋广告/盗版必究        原创来源：http://chn.docer.com/works?userid=199329941#!/work_time"/>
          <p:cNvSpPr txBox="1"/>
          <p:nvPr/>
        </p:nvSpPr>
        <p:spPr>
          <a:xfrm>
            <a:off x="5238886" y="207491"/>
            <a:ext cx="1722238" cy="400110"/>
          </a:xfrm>
          <a:prstGeom prst="rect">
            <a:avLst/>
          </a:prstGeom>
          <a:noFill/>
        </p:spPr>
        <p:txBody>
          <a:bodyPr wrap="square" rtlCol="0">
            <a:spAutoFit/>
          </a:bodyPr>
          <a:lstStyle/>
          <a:p>
            <a:pPr algn="ctr"/>
            <a:r>
              <a:rPr lang="zh-CN" altLang="en-US" sz="2000" dirty="0">
                <a:solidFill>
                  <a:srgbClr val="3E8D66"/>
                </a:solidFill>
                <a:latin typeface="微软雅黑" panose="020B0503020204020204" pitchFamily="34" charset="-122"/>
                <a:ea typeface="微软雅黑" panose="020B0503020204020204" pitchFamily="34" charset="-122"/>
              </a:rPr>
              <a:t>此处添加标题</a:t>
            </a:r>
          </a:p>
        </p:txBody>
      </p:sp>
      <p:sp>
        <p:nvSpPr>
          <p:cNvPr id="7" name="稻壳儿春秋广告/盗版必究        原创来源：http://chn.docer.com/works?userid=199329941#!/work_time"/>
          <p:cNvSpPr txBox="1"/>
          <p:nvPr/>
        </p:nvSpPr>
        <p:spPr>
          <a:xfrm>
            <a:off x="4573342" y="508727"/>
            <a:ext cx="3053327" cy="332399"/>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p>
        </p:txBody>
      </p:sp>
      <p:grpSp>
        <p:nvGrpSpPr>
          <p:cNvPr id="8" name="稻壳儿春秋广告/盗版必究        原创来源：http://chn.docer.com/works?userid=199329941#!/work_time"/>
          <p:cNvGrpSpPr/>
          <p:nvPr/>
        </p:nvGrpSpPr>
        <p:grpSpPr>
          <a:xfrm flipV="1">
            <a:off x="5898930" y="841126"/>
            <a:ext cx="394140" cy="86880"/>
            <a:chOff x="4049486" y="2043404"/>
            <a:chExt cx="1100565" cy="242596"/>
          </a:xfrm>
          <a:solidFill>
            <a:srgbClr val="3E8D66"/>
          </a:solidFill>
        </p:grpSpPr>
        <p:sp>
          <p:nvSpPr>
            <p:cNvPr id="9"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稻壳儿春秋广告/盗版必究        原创来源：http://chn.docer.com/works?userid=199329941#!/work_time"/>
          <p:cNvSpPr/>
          <p:nvPr/>
        </p:nvSpPr>
        <p:spPr>
          <a:xfrm>
            <a:off x="1065660" y="2109735"/>
            <a:ext cx="3476394" cy="3476394"/>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稻壳儿春秋广告/盗版必究        原创来源：http://chn.docer.com/works?userid=199329941#!/work_time"/>
          <p:cNvSpPr/>
          <p:nvPr/>
        </p:nvSpPr>
        <p:spPr>
          <a:xfrm>
            <a:off x="3465264" y="2025652"/>
            <a:ext cx="1615967" cy="1615967"/>
          </a:xfrm>
          <a:prstGeom prst="ellipse">
            <a:avLst/>
          </a:prstGeom>
          <a:solidFill>
            <a:srgbClr val="31751F">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稻壳儿春秋广告/盗版必究        原创来源：http://chn.docer.com/works?userid=199329941#!/work_time"/>
          <p:cNvSpPr txBox="1"/>
          <p:nvPr/>
        </p:nvSpPr>
        <p:spPr>
          <a:xfrm>
            <a:off x="5738232" y="2025652"/>
            <a:ext cx="1793844"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dirty="0">
                <a:solidFill>
                  <a:srgbClr val="31751F"/>
                </a:solidFill>
                <a:latin typeface="微软雅黑" panose="020B0503020204020204" pitchFamily="34" charset="-122"/>
                <a:ea typeface="微软雅黑" panose="020B0503020204020204" pitchFamily="34" charset="-122"/>
              </a:rPr>
              <a:t>添加标题</a:t>
            </a:r>
          </a:p>
        </p:txBody>
      </p:sp>
      <p:sp>
        <p:nvSpPr>
          <p:cNvPr id="16" name="稻壳儿春秋广告/盗版必究        原创来源：http://chn.docer.com/works?userid=199329941#!/work_time"/>
          <p:cNvSpPr txBox="1"/>
          <p:nvPr/>
        </p:nvSpPr>
        <p:spPr>
          <a:xfrm>
            <a:off x="5738232" y="2394984"/>
            <a:ext cx="5777265" cy="332399"/>
          </a:xfrm>
          <a:prstGeom prst="rect">
            <a:avLst/>
          </a:prstGeom>
          <a:noFill/>
        </p:spPr>
        <p:txBody>
          <a:bodyPr wrap="square"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稻壳儿春秋广告/盗版必究        原创来源：http://chn.docer.com/works?userid=199329941#!/work_time"/>
          <p:cNvSpPr txBox="1"/>
          <p:nvPr/>
        </p:nvSpPr>
        <p:spPr>
          <a:xfrm>
            <a:off x="5738232" y="3325904"/>
            <a:ext cx="1793844"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dirty="0">
                <a:solidFill>
                  <a:srgbClr val="31751F"/>
                </a:solidFill>
                <a:latin typeface="微软雅黑" panose="020B0503020204020204" pitchFamily="34" charset="-122"/>
                <a:ea typeface="微软雅黑" panose="020B0503020204020204" pitchFamily="34" charset="-122"/>
              </a:rPr>
              <a:t>添加标题</a:t>
            </a:r>
          </a:p>
        </p:txBody>
      </p:sp>
      <p:sp>
        <p:nvSpPr>
          <p:cNvPr id="19" name="稻壳儿春秋广告/盗版必究        原创来源：http://chn.docer.com/works?userid=199329941#!/work_time"/>
          <p:cNvSpPr txBox="1"/>
          <p:nvPr/>
        </p:nvSpPr>
        <p:spPr>
          <a:xfrm>
            <a:off x="5738232" y="3695236"/>
            <a:ext cx="5777265" cy="332399"/>
          </a:xfrm>
          <a:prstGeom prst="rect">
            <a:avLst/>
          </a:prstGeom>
          <a:noFill/>
        </p:spPr>
        <p:txBody>
          <a:bodyPr wrap="square"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稻壳儿春秋广告/盗版必究        原创来源：http://chn.docer.com/works?userid=199329941#!/work_time"/>
          <p:cNvSpPr txBox="1"/>
          <p:nvPr/>
        </p:nvSpPr>
        <p:spPr>
          <a:xfrm>
            <a:off x="5738232" y="4626157"/>
            <a:ext cx="1793844" cy="369332"/>
          </a:xfrm>
          <a:prstGeom prst="rect">
            <a:avLst/>
          </a:prstGeom>
          <a:noFill/>
        </p:spPr>
        <p:txBody>
          <a:bodyPr wrap="square" rtlCol="0">
            <a:spAutoFit/>
          </a:bodyPr>
          <a:lstStyle/>
          <a:p>
            <a:pPr marL="285750" indent="-285750">
              <a:buFont typeface="Wingdings" panose="05000000000000000000" pitchFamily="2" charset="2"/>
              <a:buChar char="p"/>
            </a:pPr>
            <a:r>
              <a:rPr lang="zh-CN" altLang="en-US" dirty="0">
                <a:solidFill>
                  <a:srgbClr val="31751F"/>
                </a:solidFill>
                <a:latin typeface="微软雅黑" panose="020B0503020204020204" pitchFamily="34" charset="-122"/>
                <a:ea typeface="微软雅黑" panose="020B0503020204020204" pitchFamily="34" charset="-122"/>
              </a:rPr>
              <a:t>添加标题</a:t>
            </a:r>
          </a:p>
        </p:txBody>
      </p:sp>
      <p:sp>
        <p:nvSpPr>
          <p:cNvPr id="22" name="稻壳儿春秋广告/盗版必究        原创来源：http://chn.docer.com/works?userid=199329941#!/work_time"/>
          <p:cNvSpPr txBox="1"/>
          <p:nvPr/>
        </p:nvSpPr>
        <p:spPr>
          <a:xfrm>
            <a:off x="5738232" y="4995489"/>
            <a:ext cx="5777265" cy="332399"/>
          </a:xfrm>
          <a:prstGeom prst="rect">
            <a:avLst/>
          </a:prstGeom>
          <a:noFill/>
        </p:spPr>
        <p:txBody>
          <a:bodyPr wrap="square" rtlCol="0">
            <a:spAutoFit/>
          </a:bodyPr>
          <a:lstStyle/>
          <a:p>
            <a:pPr>
              <a:lnSpc>
                <a:spcPct val="130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10800000" flipH="1">
            <a:off x="9345288" y="0"/>
            <a:ext cx="2846712" cy="2724150"/>
          </a:xfrm>
          <a:prstGeom prst="rect">
            <a:avLst/>
          </a:prstGeom>
        </p:spPr>
      </p:pic>
      <p:pic>
        <p:nvPicPr>
          <p:cNvPr id="23" name="图片 2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flipH="1">
            <a:off x="-13346" y="4127222"/>
            <a:ext cx="2846712" cy="272415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稻壳儿春秋广告/盗版必究        原创来源：http://chn.docer.com/works?userid=199329941#!/work_time"/>
          <p:cNvSpPr txBox="1"/>
          <p:nvPr/>
        </p:nvSpPr>
        <p:spPr>
          <a:xfrm>
            <a:off x="5238886" y="207491"/>
            <a:ext cx="1722238" cy="400110"/>
          </a:xfrm>
          <a:prstGeom prst="rect">
            <a:avLst/>
          </a:prstGeom>
          <a:noFill/>
        </p:spPr>
        <p:txBody>
          <a:bodyPr wrap="square" rtlCol="0">
            <a:spAutoFit/>
          </a:bodyPr>
          <a:lstStyle/>
          <a:p>
            <a:pPr algn="ctr"/>
            <a:r>
              <a:rPr lang="zh-CN" altLang="en-US" sz="2000" dirty="0">
                <a:solidFill>
                  <a:srgbClr val="3E8D66"/>
                </a:solidFill>
                <a:latin typeface="微软雅黑" panose="020B0503020204020204" pitchFamily="34" charset="-122"/>
                <a:ea typeface="微软雅黑" panose="020B0503020204020204" pitchFamily="34" charset="-122"/>
              </a:rPr>
              <a:t>此处添加标题</a:t>
            </a:r>
          </a:p>
        </p:txBody>
      </p:sp>
      <p:sp>
        <p:nvSpPr>
          <p:cNvPr id="7" name="稻壳儿春秋广告/盗版必究        原创来源：http://chn.docer.com/works?userid=199329941#!/work_time"/>
          <p:cNvSpPr txBox="1"/>
          <p:nvPr/>
        </p:nvSpPr>
        <p:spPr>
          <a:xfrm>
            <a:off x="4573342" y="508727"/>
            <a:ext cx="3053327" cy="332399"/>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p>
        </p:txBody>
      </p:sp>
      <p:grpSp>
        <p:nvGrpSpPr>
          <p:cNvPr id="8" name="稻壳儿春秋广告/盗版必究        原创来源：http://chn.docer.com/works?userid=199329941#!/work_time"/>
          <p:cNvGrpSpPr/>
          <p:nvPr/>
        </p:nvGrpSpPr>
        <p:grpSpPr>
          <a:xfrm flipV="1">
            <a:off x="5898930" y="841126"/>
            <a:ext cx="394140" cy="86880"/>
            <a:chOff x="4049486" y="2043404"/>
            <a:chExt cx="1100565" cy="242596"/>
          </a:xfrm>
          <a:solidFill>
            <a:srgbClr val="3E8D66"/>
          </a:solidFill>
        </p:grpSpPr>
        <p:sp>
          <p:nvSpPr>
            <p:cNvPr id="9"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 name="稻壳儿春秋广告/盗版必究        原创来源：http://chn.docer.com/works?userid=199329941#!/work_time"/>
          <p:cNvSpPr/>
          <p:nvPr/>
        </p:nvSpPr>
        <p:spPr>
          <a:xfrm>
            <a:off x="988649" y="3238649"/>
            <a:ext cx="1419792" cy="1419792"/>
          </a:xfrm>
          <a:prstGeom prst="diamond">
            <a:avLst/>
          </a:prstGeom>
          <a:solidFill>
            <a:srgbClr val="3E8D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稻壳儿春秋广告/盗版必究        原创来源：http://chn.docer.com/works?userid=199329941#!/work_time"/>
          <p:cNvSpPr txBox="1"/>
          <p:nvPr/>
        </p:nvSpPr>
        <p:spPr>
          <a:xfrm flipH="1">
            <a:off x="1148303" y="2164885"/>
            <a:ext cx="1100484" cy="369332"/>
          </a:xfrm>
          <a:prstGeom prst="rect">
            <a:avLst/>
          </a:prstGeom>
          <a:noFill/>
          <a:effectLst/>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6" name="稻壳儿春秋广告/盗版必究        原创来源：http://chn.docer.com/works?userid=199329941#!/work_time"/>
          <p:cNvSpPr txBox="1"/>
          <p:nvPr/>
        </p:nvSpPr>
        <p:spPr>
          <a:xfrm flipH="1">
            <a:off x="655819" y="2486135"/>
            <a:ext cx="2085452" cy="481094"/>
          </a:xfrm>
          <a:prstGeom prst="rect">
            <a:avLst/>
          </a:prstGeom>
          <a:noFill/>
          <a:effectLst/>
        </p:spPr>
        <p:txBody>
          <a:bodyPr wrap="square" rtlCol="0">
            <a:spAutoFit/>
          </a:bodyPr>
          <a:lstStyle/>
          <a:p>
            <a:pPr lvl="0" algn="ctr">
              <a:lnSpc>
                <a:spcPct val="120000"/>
              </a:lnSpc>
              <a:defRPr/>
            </a:pPr>
            <a:r>
              <a:rPr lang="zh-CN" altLang="en-US" sz="1100" dirty="0">
                <a:solidFill>
                  <a:prstClr val="black">
                    <a:lumMod val="50000"/>
                    <a:lumOff val="50000"/>
                  </a:prstClr>
                </a:solidFill>
                <a:latin typeface="Arial"/>
                <a:ea typeface="微软雅黑"/>
              </a:rPr>
              <a:t>用户可以在投影仪或者计算机上进行演示</a:t>
            </a:r>
            <a:r>
              <a:rPr lang="zh-CN" altLang="en-US" sz="1100" dirty="0" smtClean="0">
                <a:solidFill>
                  <a:prstClr val="black">
                    <a:lumMod val="50000"/>
                    <a:lumOff val="50000"/>
                  </a:prstClr>
                </a:solidFill>
                <a:latin typeface="Arial"/>
                <a:ea typeface="微软雅黑"/>
              </a:rPr>
              <a:t>，</a:t>
            </a:r>
            <a:endParaRPr lang="zh-CN" altLang="en-US" sz="1100" dirty="0">
              <a:solidFill>
                <a:prstClr val="black">
                  <a:lumMod val="50000"/>
                  <a:lumOff val="50000"/>
                </a:prstClr>
              </a:solidFill>
              <a:latin typeface="Arial"/>
              <a:ea typeface="微软雅黑"/>
            </a:endParaRPr>
          </a:p>
        </p:txBody>
      </p:sp>
      <p:sp>
        <p:nvSpPr>
          <p:cNvPr id="17" name="稻壳儿春秋广告/盗版必究        原创来源：http://chn.docer.com/works?userid=199329941#!/work_time"/>
          <p:cNvSpPr/>
          <p:nvPr/>
        </p:nvSpPr>
        <p:spPr>
          <a:xfrm>
            <a:off x="3920286" y="4037610"/>
            <a:ext cx="1419792" cy="1419792"/>
          </a:xfrm>
          <a:prstGeom prst="diamond">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稻壳儿春秋广告/盗版必究        原创来源：http://chn.docer.com/works?userid=199329941#!/work_time"/>
          <p:cNvSpPr txBox="1"/>
          <p:nvPr/>
        </p:nvSpPr>
        <p:spPr>
          <a:xfrm flipH="1">
            <a:off x="4079940" y="2963846"/>
            <a:ext cx="1100484" cy="369332"/>
          </a:xfrm>
          <a:prstGeom prst="rect">
            <a:avLst/>
          </a:prstGeom>
          <a:noFill/>
          <a:effectLst/>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9" name="稻壳儿春秋广告/盗版必究        原创来源：http://chn.docer.com/works?userid=199329941#!/work_time"/>
          <p:cNvSpPr txBox="1"/>
          <p:nvPr/>
        </p:nvSpPr>
        <p:spPr>
          <a:xfrm flipH="1">
            <a:off x="3587456" y="3285096"/>
            <a:ext cx="2085452" cy="481094"/>
          </a:xfrm>
          <a:prstGeom prst="rect">
            <a:avLst/>
          </a:prstGeom>
          <a:noFill/>
          <a:effectLst/>
        </p:spPr>
        <p:txBody>
          <a:bodyPr wrap="square" rtlCol="0">
            <a:spAutoFit/>
          </a:bodyPr>
          <a:lstStyle/>
          <a:p>
            <a:pPr lvl="0" algn="ctr">
              <a:lnSpc>
                <a:spcPct val="120000"/>
              </a:lnSpc>
              <a:defRPr/>
            </a:pPr>
            <a:r>
              <a:rPr lang="zh-CN" altLang="en-US" sz="1100" dirty="0">
                <a:solidFill>
                  <a:prstClr val="black">
                    <a:lumMod val="50000"/>
                    <a:lumOff val="50000"/>
                  </a:prstClr>
                </a:solidFill>
                <a:latin typeface="Arial"/>
                <a:ea typeface="微软雅黑"/>
              </a:rPr>
              <a:t>用户可以在投影仪或者计算机上进行演示，</a:t>
            </a:r>
          </a:p>
        </p:txBody>
      </p:sp>
      <p:sp>
        <p:nvSpPr>
          <p:cNvPr id="20" name="稻壳儿春秋广告/盗版必究        原创来源：http://chn.docer.com/works?userid=199329941#!/work_time"/>
          <p:cNvSpPr/>
          <p:nvPr/>
        </p:nvSpPr>
        <p:spPr>
          <a:xfrm>
            <a:off x="6851923" y="3238649"/>
            <a:ext cx="1419792" cy="1419792"/>
          </a:xfrm>
          <a:prstGeom prst="diamond">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稻壳儿春秋广告/盗版必究        原创来源：http://chn.docer.com/works?userid=199329941#!/work_time"/>
          <p:cNvSpPr txBox="1"/>
          <p:nvPr/>
        </p:nvSpPr>
        <p:spPr>
          <a:xfrm flipH="1">
            <a:off x="7011577" y="2164885"/>
            <a:ext cx="1100484" cy="369332"/>
          </a:xfrm>
          <a:prstGeom prst="rect">
            <a:avLst/>
          </a:prstGeom>
          <a:noFill/>
          <a:effectLst/>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2" name="稻壳儿春秋广告/盗版必究        原创来源：http://chn.docer.com/works?userid=199329941#!/work_time"/>
          <p:cNvSpPr txBox="1"/>
          <p:nvPr/>
        </p:nvSpPr>
        <p:spPr>
          <a:xfrm flipH="1">
            <a:off x="6519093" y="2486135"/>
            <a:ext cx="2085452" cy="481094"/>
          </a:xfrm>
          <a:prstGeom prst="rect">
            <a:avLst/>
          </a:prstGeom>
          <a:noFill/>
          <a:effectLst/>
        </p:spPr>
        <p:txBody>
          <a:bodyPr wrap="square" rtlCol="0">
            <a:spAutoFit/>
          </a:bodyPr>
          <a:lstStyle/>
          <a:p>
            <a:pPr lvl="0" algn="ctr">
              <a:lnSpc>
                <a:spcPct val="120000"/>
              </a:lnSpc>
              <a:defRPr/>
            </a:pPr>
            <a:r>
              <a:rPr lang="zh-CN" altLang="en-US" sz="1100" dirty="0">
                <a:solidFill>
                  <a:prstClr val="black">
                    <a:lumMod val="50000"/>
                    <a:lumOff val="50000"/>
                  </a:prstClr>
                </a:solidFill>
                <a:latin typeface="Arial"/>
                <a:ea typeface="微软雅黑"/>
              </a:rPr>
              <a:t>用户可以在投影仪或者计算机上进行演示，</a:t>
            </a:r>
          </a:p>
        </p:txBody>
      </p:sp>
      <p:sp>
        <p:nvSpPr>
          <p:cNvPr id="23" name="稻壳儿春秋广告/盗版必究        原创来源：http://chn.docer.com/works?userid=199329941#!/work_time"/>
          <p:cNvSpPr/>
          <p:nvPr/>
        </p:nvSpPr>
        <p:spPr>
          <a:xfrm>
            <a:off x="9783560" y="4037610"/>
            <a:ext cx="1419792" cy="1419792"/>
          </a:xfrm>
          <a:prstGeom prst="diamond">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稻壳儿春秋广告/盗版必究        原创来源：http://chn.docer.com/works?userid=199329941#!/work_time"/>
          <p:cNvSpPr txBox="1"/>
          <p:nvPr/>
        </p:nvSpPr>
        <p:spPr>
          <a:xfrm flipH="1">
            <a:off x="9943214" y="2963846"/>
            <a:ext cx="1100484" cy="369332"/>
          </a:xfrm>
          <a:prstGeom prst="rect">
            <a:avLst/>
          </a:prstGeom>
          <a:noFill/>
          <a:effectLst/>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5" name="稻壳儿春秋广告/盗版必究        原创来源：http://chn.docer.com/works?userid=199329941#!/work_time"/>
          <p:cNvSpPr txBox="1"/>
          <p:nvPr/>
        </p:nvSpPr>
        <p:spPr>
          <a:xfrm flipH="1">
            <a:off x="9450730" y="3285096"/>
            <a:ext cx="2085452" cy="481094"/>
          </a:xfrm>
          <a:prstGeom prst="rect">
            <a:avLst/>
          </a:prstGeom>
          <a:noFill/>
          <a:effectLst/>
        </p:spPr>
        <p:txBody>
          <a:bodyPr wrap="square" rtlCol="0">
            <a:spAutoFit/>
          </a:bodyPr>
          <a:lstStyle/>
          <a:p>
            <a:pPr lvl="0" algn="ctr">
              <a:lnSpc>
                <a:spcPct val="120000"/>
              </a:lnSpc>
              <a:defRPr/>
            </a:pPr>
            <a:r>
              <a:rPr lang="zh-CN" altLang="en-US" sz="1100" dirty="0">
                <a:solidFill>
                  <a:prstClr val="black">
                    <a:lumMod val="50000"/>
                    <a:lumOff val="50000"/>
                  </a:prstClr>
                </a:solidFill>
                <a:latin typeface="Arial"/>
                <a:ea typeface="微软雅黑"/>
              </a:rPr>
              <a:t>用户可以在投影仪或者计算机上进行演示，</a:t>
            </a:r>
          </a:p>
        </p:txBody>
      </p:sp>
      <p:sp>
        <p:nvSpPr>
          <p:cNvPr id="26" name="稻壳儿春秋广告/盗版必究        原创来源：http://chn.docer.com/works?userid=199329941#!/work_time"/>
          <p:cNvSpPr/>
          <p:nvPr/>
        </p:nvSpPr>
        <p:spPr bwMode="auto">
          <a:xfrm>
            <a:off x="10308471" y="4499800"/>
            <a:ext cx="369970" cy="495412"/>
          </a:xfrm>
          <a:custGeom>
            <a:avLst/>
            <a:gdLst>
              <a:gd name="connsiteX0" fmla="*/ 128613 w 257227"/>
              <a:gd name="connsiteY0" fmla="*/ 205781 h 344444"/>
              <a:gd name="connsiteX1" fmla="*/ 149862 w 257227"/>
              <a:gd name="connsiteY1" fmla="*/ 227406 h 344444"/>
              <a:gd name="connsiteX2" fmla="*/ 142785 w 257227"/>
              <a:gd name="connsiteY2" fmla="*/ 256407 h 344444"/>
              <a:gd name="connsiteX3" fmla="*/ 128613 w 257227"/>
              <a:gd name="connsiteY3" fmla="*/ 270647 h 344444"/>
              <a:gd name="connsiteX4" fmla="*/ 114449 w 257227"/>
              <a:gd name="connsiteY4" fmla="*/ 256296 h 344444"/>
              <a:gd name="connsiteX5" fmla="*/ 107364 w 257227"/>
              <a:gd name="connsiteY5" fmla="*/ 227406 h 344444"/>
              <a:gd name="connsiteX6" fmla="*/ 128613 w 257227"/>
              <a:gd name="connsiteY6" fmla="*/ 205781 h 344444"/>
              <a:gd name="connsiteX7" fmla="*/ 32141 w 257227"/>
              <a:gd name="connsiteY7" fmla="*/ 161450 h 344444"/>
              <a:gd name="connsiteX8" fmla="*/ 21435 w 257227"/>
              <a:gd name="connsiteY8" fmla="*/ 172230 h 344444"/>
              <a:gd name="connsiteX9" fmla="*/ 21435 w 257227"/>
              <a:gd name="connsiteY9" fmla="*/ 204523 h 344444"/>
              <a:gd name="connsiteX10" fmla="*/ 21435 w 257227"/>
              <a:gd name="connsiteY10" fmla="*/ 215288 h 344444"/>
              <a:gd name="connsiteX11" fmla="*/ 21435 w 257227"/>
              <a:gd name="connsiteY11" fmla="*/ 236816 h 344444"/>
              <a:gd name="connsiteX12" fmla="*/ 21435 w 257227"/>
              <a:gd name="connsiteY12" fmla="*/ 247581 h 344444"/>
              <a:gd name="connsiteX13" fmla="*/ 96448 w 257227"/>
              <a:gd name="connsiteY13" fmla="*/ 322915 h 344444"/>
              <a:gd name="connsiteX14" fmla="*/ 160755 w 257227"/>
              <a:gd name="connsiteY14" fmla="*/ 322915 h 344444"/>
              <a:gd name="connsiteX15" fmla="*/ 235792 w 257227"/>
              <a:gd name="connsiteY15" fmla="*/ 247581 h 344444"/>
              <a:gd name="connsiteX16" fmla="*/ 235792 w 257227"/>
              <a:gd name="connsiteY16" fmla="*/ 236816 h 344444"/>
              <a:gd name="connsiteX17" fmla="*/ 235792 w 257227"/>
              <a:gd name="connsiteY17" fmla="*/ 215288 h 344444"/>
              <a:gd name="connsiteX18" fmla="*/ 235792 w 257227"/>
              <a:gd name="connsiteY18" fmla="*/ 204523 h 344444"/>
              <a:gd name="connsiteX19" fmla="*/ 235792 w 257227"/>
              <a:gd name="connsiteY19" fmla="*/ 172230 h 344444"/>
              <a:gd name="connsiteX20" fmla="*/ 225062 w 257227"/>
              <a:gd name="connsiteY20" fmla="*/ 161450 h 344444"/>
              <a:gd name="connsiteX21" fmla="*/ 203638 w 257227"/>
              <a:gd name="connsiteY21" fmla="*/ 161450 h 344444"/>
              <a:gd name="connsiteX22" fmla="*/ 53577 w 257227"/>
              <a:gd name="connsiteY22" fmla="*/ 161450 h 344444"/>
              <a:gd name="connsiteX23" fmla="*/ 128614 w 257227"/>
              <a:gd name="connsiteY23" fmla="*/ 53822 h 344444"/>
              <a:gd name="connsiteX24" fmla="*/ 85742 w 257227"/>
              <a:gd name="connsiteY24" fmla="*/ 96879 h 344444"/>
              <a:gd name="connsiteX25" fmla="*/ 85742 w 257227"/>
              <a:gd name="connsiteY25" fmla="*/ 96895 h 344444"/>
              <a:gd name="connsiteX26" fmla="*/ 85742 w 257227"/>
              <a:gd name="connsiteY26" fmla="*/ 139921 h 344444"/>
              <a:gd name="connsiteX27" fmla="*/ 171485 w 257227"/>
              <a:gd name="connsiteY27" fmla="*/ 139921 h 344444"/>
              <a:gd name="connsiteX28" fmla="*/ 171485 w 257227"/>
              <a:gd name="connsiteY28" fmla="*/ 96895 h 344444"/>
              <a:gd name="connsiteX29" fmla="*/ 171485 w 257227"/>
              <a:gd name="connsiteY29" fmla="*/ 96879 h 344444"/>
              <a:gd name="connsiteX30" fmla="*/ 128614 w 257227"/>
              <a:gd name="connsiteY30" fmla="*/ 53822 h 344444"/>
              <a:gd name="connsiteX31" fmla="*/ 128614 w 257227"/>
              <a:gd name="connsiteY31" fmla="*/ 21529 h 344444"/>
              <a:gd name="connsiteX32" fmla="*/ 53577 w 257227"/>
              <a:gd name="connsiteY32" fmla="*/ 96879 h 344444"/>
              <a:gd name="connsiteX33" fmla="*/ 53577 w 257227"/>
              <a:gd name="connsiteY33" fmla="*/ 139921 h 344444"/>
              <a:gd name="connsiteX34" fmla="*/ 75012 w 257227"/>
              <a:gd name="connsiteY34" fmla="*/ 139921 h 344444"/>
              <a:gd name="connsiteX35" fmla="*/ 75012 w 257227"/>
              <a:gd name="connsiteY35" fmla="*/ 96895 h 344444"/>
              <a:gd name="connsiteX36" fmla="*/ 128614 w 257227"/>
              <a:gd name="connsiteY36" fmla="*/ 43073 h 344444"/>
              <a:gd name="connsiteX37" fmla="*/ 182191 w 257227"/>
              <a:gd name="connsiteY37" fmla="*/ 96895 h 344444"/>
              <a:gd name="connsiteX38" fmla="*/ 182191 w 257227"/>
              <a:gd name="connsiteY38" fmla="*/ 139921 h 344444"/>
              <a:gd name="connsiteX39" fmla="*/ 203638 w 257227"/>
              <a:gd name="connsiteY39" fmla="*/ 139921 h 344444"/>
              <a:gd name="connsiteX40" fmla="*/ 203638 w 257227"/>
              <a:gd name="connsiteY40" fmla="*/ 96879 h 344444"/>
              <a:gd name="connsiteX41" fmla="*/ 128614 w 257227"/>
              <a:gd name="connsiteY41" fmla="*/ 21529 h 344444"/>
              <a:gd name="connsiteX42" fmla="*/ 128614 w 257227"/>
              <a:gd name="connsiteY42" fmla="*/ 0 h 344444"/>
              <a:gd name="connsiteX43" fmla="*/ 225062 w 257227"/>
              <a:gd name="connsiteY43" fmla="*/ 96879 h 344444"/>
              <a:gd name="connsiteX44" fmla="*/ 225062 w 257227"/>
              <a:gd name="connsiteY44" fmla="*/ 139921 h 344444"/>
              <a:gd name="connsiteX45" fmla="*/ 257227 w 257227"/>
              <a:gd name="connsiteY45" fmla="*/ 172230 h 344444"/>
              <a:gd name="connsiteX46" fmla="*/ 257227 w 257227"/>
              <a:gd name="connsiteY46" fmla="*/ 204523 h 344444"/>
              <a:gd name="connsiteX47" fmla="*/ 257227 w 257227"/>
              <a:gd name="connsiteY47" fmla="*/ 215288 h 344444"/>
              <a:gd name="connsiteX48" fmla="*/ 257227 w 257227"/>
              <a:gd name="connsiteY48" fmla="*/ 236816 h 344444"/>
              <a:gd name="connsiteX49" fmla="*/ 257227 w 257227"/>
              <a:gd name="connsiteY49" fmla="*/ 247581 h 344444"/>
              <a:gd name="connsiteX50" fmla="*/ 160755 w 257227"/>
              <a:gd name="connsiteY50" fmla="*/ 344444 h 344444"/>
              <a:gd name="connsiteX51" fmla="*/ 96448 w 257227"/>
              <a:gd name="connsiteY51" fmla="*/ 344444 h 344444"/>
              <a:gd name="connsiteX52" fmla="*/ 0 w 257227"/>
              <a:gd name="connsiteY52" fmla="*/ 247581 h 344444"/>
              <a:gd name="connsiteX53" fmla="*/ 0 w 257227"/>
              <a:gd name="connsiteY53" fmla="*/ 236816 h 344444"/>
              <a:gd name="connsiteX54" fmla="*/ 0 w 257227"/>
              <a:gd name="connsiteY54" fmla="*/ 215288 h 344444"/>
              <a:gd name="connsiteX55" fmla="*/ 0 w 257227"/>
              <a:gd name="connsiteY55" fmla="*/ 204523 h 344444"/>
              <a:gd name="connsiteX56" fmla="*/ 0 w 257227"/>
              <a:gd name="connsiteY56" fmla="*/ 172230 h 344444"/>
              <a:gd name="connsiteX57" fmla="*/ 32141 w 257227"/>
              <a:gd name="connsiteY57" fmla="*/ 139921 h 344444"/>
              <a:gd name="connsiteX58" fmla="*/ 32141 w 257227"/>
              <a:gd name="connsiteY58" fmla="*/ 96879 h 344444"/>
              <a:gd name="connsiteX59" fmla="*/ 128614 w 257227"/>
              <a:gd name="connsiteY59" fmla="*/ 0 h 344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57227" h="344444">
                <a:moveTo>
                  <a:pt x="128613" y="205781"/>
                </a:moveTo>
                <a:cubicBezTo>
                  <a:pt x="140342" y="205781"/>
                  <a:pt x="149862" y="215469"/>
                  <a:pt x="149862" y="227406"/>
                </a:cubicBezTo>
                <a:cubicBezTo>
                  <a:pt x="149862" y="234001"/>
                  <a:pt x="146376" y="246524"/>
                  <a:pt x="142785" y="256407"/>
                </a:cubicBezTo>
                <a:cubicBezTo>
                  <a:pt x="139885" y="264383"/>
                  <a:pt x="136908" y="270647"/>
                  <a:pt x="128613" y="270647"/>
                </a:cubicBezTo>
                <a:cubicBezTo>
                  <a:pt x="120971" y="270647"/>
                  <a:pt x="117339" y="264320"/>
                  <a:pt x="114449" y="256296"/>
                </a:cubicBezTo>
                <a:cubicBezTo>
                  <a:pt x="110902" y="246433"/>
                  <a:pt x="107364" y="233980"/>
                  <a:pt x="107364" y="227406"/>
                </a:cubicBezTo>
                <a:cubicBezTo>
                  <a:pt x="107364" y="215469"/>
                  <a:pt x="116883" y="205781"/>
                  <a:pt x="128613" y="205781"/>
                </a:cubicBezTo>
                <a:close/>
                <a:moveTo>
                  <a:pt x="32141" y="161450"/>
                </a:moveTo>
                <a:cubicBezTo>
                  <a:pt x="26235" y="161450"/>
                  <a:pt x="21435" y="166282"/>
                  <a:pt x="21435" y="172230"/>
                </a:cubicBezTo>
                <a:lnTo>
                  <a:pt x="21435" y="204523"/>
                </a:lnTo>
                <a:lnTo>
                  <a:pt x="21435" y="215288"/>
                </a:lnTo>
                <a:lnTo>
                  <a:pt x="21435" y="236816"/>
                </a:lnTo>
                <a:lnTo>
                  <a:pt x="21435" y="247581"/>
                </a:lnTo>
                <a:cubicBezTo>
                  <a:pt x="21435" y="289107"/>
                  <a:pt x="55101" y="322915"/>
                  <a:pt x="96448" y="322915"/>
                </a:cubicBezTo>
                <a:lnTo>
                  <a:pt x="160755" y="322915"/>
                </a:lnTo>
                <a:cubicBezTo>
                  <a:pt x="202114" y="322915"/>
                  <a:pt x="235792" y="289107"/>
                  <a:pt x="235792" y="247581"/>
                </a:cubicBezTo>
                <a:lnTo>
                  <a:pt x="235792" y="236816"/>
                </a:lnTo>
                <a:lnTo>
                  <a:pt x="235792" y="215288"/>
                </a:lnTo>
                <a:lnTo>
                  <a:pt x="235792" y="204523"/>
                </a:lnTo>
                <a:cubicBezTo>
                  <a:pt x="235792" y="204523"/>
                  <a:pt x="235792" y="172230"/>
                  <a:pt x="235792" y="172230"/>
                </a:cubicBezTo>
                <a:cubicBezTo>
                  <a:pt x="235792" y="166282"/>
                  <a:pt x="230981" y="161450"/>
                  <a:pt x="225062" y="161450"/>
                </a:cubicBezTo>
                <a:lnTo>
                  <a:pt x="203638" y="161450"/>
                </a:lnTo>
                <a:lnTo>
                  <a:pt x="53577" y="161450"/>
                </a:lnTo>
                <a:close/>
                <a:moveTo>
                  <a:pt x="128614" y="53822"/>
                </a:moveTo>
                <a:cubicBezTo>
                  <a:pt x="104927" y="53822"/>
                  <a:pt x="85742" y="73086"/>
                  <a:pt x="85742" y="96879"/>
                </a:cubicBezTo>
                <a:lnTo>
                  <a:pt x="85742" y="96895"/>
                </a:lnTo>
                <a:lnTo>
                  <a:pt x="85742" y="139921"/>
                </a:lnTo>
                <a:lnTo>
                  <a:pt x="171485" y="139921"/>
                </a:lnTo>
                <a:lnTo>
                  <a:pt x="171485" y="96895"/>
                </a:lnTo>
                <a:lnTo>
                  <a:pt x="171485" y="96879"/>
                </a:lnTo>
                <a:cubicBezTo>
                  <a:pt x="171485" y="73086"/>
                  <a:pt x="152288" y="53822"/>
                  <a:pt x="128614" y="53822"/>
                </a:cubicBezTo>
                <a:close/>
                <a:moveTo>
                  <a:pt x="128614" y="21529"/>
                </a:moveTo>
                <a:cubicBezTo>
                  <a:pt x="87171" y="21529"/>
                  <a:pt x="53577" y="55257"/>
                  <a:pt x="53577" y="96879"/>
                </a:cubicBezTo>
                <a:cubicBezTo>
                  <a:pt x="53577" y="96879"/>
                  <a:pt x="53577" y="139921"/>
                  <a:pt x="53577" y="139921"/>
                </a:cubicBezTo>
                <a:lnTo>
                  <a:pt x="75012" y="139921"/>
                </a:lnTo>
                <a:lnTo>
                  <a:pt x="75012" y="96895"/>
                </a:lnTo>
                <a:cubicBezTo>
                  <a:pt x="75012" y="67170"/>
                  <a:pt x="99008" y="43073"/>
                  <a:pt x="128614" y="43073"/>
                </a:cubicBezTo>
                <a:cubicBezTo>
                  <a:pt x="158207" y="43073"/>
                  <a:pt x="182191" y="67170"/>
                  <a:pt x="182191" y="96895"/>
                </a:cubicBezTo>
                <a:lnTo>
                  <a:pt x="182191" y="139921"/>
                </a:lnTo>
                <a:lnTo>
                  <a:pt x="203638" y="139921"/>
                </a:lnTo>
                <a:lnTo>
                  <a:pt x="203638" y="96879"/>
                </a:lnTo>
                <a:cubicBezTo>
                  <a:pt x="203638" y="55257"/>
                  <a:pt x="170044" y="21529"/>
                  <a:pt x="128614" y="21529"/>
                </a:cubicBezTo>
                <a:close/>
                <a:moveTo>
                  <a:pt x="128614" y="0"/>
                </a:moveTo>
                <a:cubicBezTo>
                  <a:pt x="181893" y="0"/>
                  <a:pt x="225062" y="43360"/>
                  <a:pt x="225062" y="96879"/>
                </a:cubicBezTo>
                <a:lnTo>
                  <a:pt x="225062" y="139921"/>
                </a:lnTo>
                <a:cubicBezTo>
                  <a:pt x="242830" y="139921"/>
                  <a:pt x="257227" y="154385"/>
                  <a:pt x="257227" y="172230"/>
                </a:cubicBezTo>
                <a:lnTo>
                  <a:pt x="257227" y="204523"/>
                </a:lnTo>
                <a:lnTo>
                  <a:pt x="257227" y="215288"/>
                </a:lnTo>
                <a:lnTo>
                  <a:pt x="257227" y="236816"/>
                </a:lnTo>
                <a:lnTo>
                  <a:pt x="257227" y="247581"/>
                </a:lnTo>
                <a:cubicBezTo>
                  <a:pt x="257227" y="301084"/>
                  <a:pt x="214046" y="344444"/>
                  <a:pt x="160755" y="344444"/>
                </a:cubicBezTo>
                <a:lnTo>
                  <a:pt x="96448" y="344444"/>
                </a:lnTo>
                <a:cubicBezTo>
                  <a:pt x="43169" y="344444"/>
                  <a:pt x="0" y="301084"/>
                  <a:pt x="0" y="247581"/>
                </a:cubicBezTo>
                <a:lnTo>
                  <a:pt x="0" y="236816"/>
                </a:lnTo>
                <a:lnTo>
                  <a:pt x="0" y="215288"/>
                </a:lnTo>
                <a:lnTo>
                  <a:pt x="0" y="204523"/>
                </a:lnTo>
                <a:lnTo>
                  <a:pt x="0" y="172230"/>
                </a:lnTo>
                <a:cubicBezTo>
                  <a:pt x="0" y="154385"/>
                  <a:pt x="14385" y="139921"/>
                  <a:pt x="32141" y="139921"/>
                </a:cubicBezTo>
                <a:lnTo>
                  <a:pt x="32141" y="96879"/>
                </a:lnTo>
                <a:cubicBezTo>
                  <a:pt x="32141" y="43360"/>
                  <a:pt x="75322" y="0"/>
                  <a:pt x="128614" y="0"/>
                </a:cubicBezTo>
                <a:close/>
              </a:path>
            </a:pathLst>
          </a:custGeom>
          <a:solidFill>
            <a:schemeClr val="bg1"/>
          </a:solidFill>
          <a:ln>
            <a:noFill/>
          </a:ln>
          <a:effectLst/>
        </p:spPr>
        <p:txBody>
          <a:bodyPr wrap="square" lIns="50800" tIns="50800" rIns="50800" bIns="50800" anchor="ctr">
            <a:noAutofit/>
          </a:bodyPr>
          <a:lstStyle/>
          <a:p>
            <a:pPr defTabSz="608965">
              <a:defRPr/>
            </a:pPr>
            <a:endParaRPr lang="en-US" sz="400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7" name="稻壳儿春秋广告/盗版必究        原创来源：http://chn.docer.com/works?userid=199329941#!/work_time"/>
          <p:cNvSpPr/>
          <p:nvPr/>
        </p:nvSpPr>
        <p:spPr bwMode="auto">
          <a:xfrm>
            <a:off x="4382464" y="4600509"/>
            <a:ext cx="495436" cy="37318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50800" tIns="50800" rIns="50800" bIns="50800" anchor="ctr"/>
          <a:lstStyle/>
          <a:p>
            <a:pPr defTabSz="608965">
              <a:defRPr/>
            </a:pPr>
            <a:endParaRPr lang="en-US" sz="400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8" name="稻壳儿春秋广告/盗版必究        原创来源：http://chn.docer.com/works?userid=199329941#!/work_time"/>
          <p:cNvSpPr/>
          <p:nvPr/>
        </p:nvSpPr>
        <p:spPr bwMode="auto">
          <a:xfrm>
            <a:off x="7314101" y="3700839"/>
            <a:ext cx="495436" cy="495436"/>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p:spPr>
        <p:txBody>
          <a:bodyPr lIns="50800" tIns="50800" rIns="50800" bIns="50800" anchor="ctr"/>
          <a:lstStyle/>
          <a:p>
            <a:pPr defTabSz="608965">
              <a:defRPr/>
            </a:pPr>
            <a:endParaRPr lang="en-US" sz="400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9" name="稻壳儿春秋广告/盗版必究        原创来源：http://chn.docer.com/works?userid=199329941#!/work_time"/>
          <p:cNvSpPr/>
          <p:nvPr/>
        </p:nvSpPr>
        <p:spPr bwMode="auto">
          <a:xfrm>
            <a:off x="1482204" y="3700839"/>
            <a:ext cx="432682" cy="495412"/>
          </a:xfrm>
          <a:custGeom>
            <a:avLst/>
            <a:gdLst>
              <a:gd name="connsiteX0" fmla="*/ 203263 w 300829"/>
              <a:gd name="connsiteY0" fmla="*/ 149416 h 344444"/>
              <a:gd name="connsiteX1" fmla="*/ 203263 w 300829"/>
              <a:gd name="connsiteY1" fmla="*/ 288989 h 344444"/>
              <a:gd name="connsiteX2" fmla="*/ 225071 w 300829"/>
              <a:gd name="connsiteY2" fmla="*/ 288989 h 344444"/>
              <a:gd name="connsiteX3" fmla="*/ 225071 w 300829"/>
              <a:gd name="connsiteY3" fmla="*/ 149416 h 344444"/>
              <a:gd name="connsiteX4" fmla="*/ 139515 w 300829"/>
              <a:gd name="connsiteY4" fmla="*/ 149416 h 344444"/>
              <a:gd name="connsiteX5" fmla="*/ 139515 w 300829"/>
              <a:gd name="connsiteY5" fmla="*/ 288989 h 344444"/>
              <a:gd name="connsiteX6" fmla="*/ 161324 w 300829"/>
              <a:gd name="connsiteY6" fmla="*/ 288989 h 344444"/>
              <a:gd name="connsiteX7" fmla="*/ 161324 w 300829"/>
              <a:gd name="connsiteY7" fmla="*/ 149416 h 344444"/>
              <a:gd name="connsiteX8" fmla="*/ 74649 w 300829"/>
              <a:gd name="connsiteY8" fmla="*/ 149416 h 344444"/>
              <a:gd name="connsiteX9" fmla="*/ 74649 w 300829"/>
              <a:gd name="connsiteY9" fmla="*/ 288989 h 344444"/>
              <a:gd name="connsiteX10" fmla="*/ 96458 w 300829"/>
              <a:gd name="connsiteY10" fmla="*/ 288989 h 344444"/>
              <a:gd name="connsiteX11" fmla="*/ 96458 w 300829"/>
              <a:gd name="connsiteY11" fmla="*/ 149416 h 344444"/>
              <a:gd name="connsiteX12" fmla="*/ 203263 w 300829"/>
              <a:gd name="connsiteY12" fmla="*/ 138679 h 344444"/>
              <a:gd name="connsiteX13" fmla="*/ 225071 w 300829"/>
              <a:gd name="connsiteY13" fmla="*/ 138679 h 344444"/>
              <a:gd name="connsiteX14" fmla="*/ 235977 w 300829"/>
              <a:gd name="connsiteY14" fmla="*/ 149416 h 344444"/>
              <a:gd name="connsiteX15" fmla="*/ 235977 w 300829"/>
              <a:gd name="connsiteY15" fmla="*/ 288989 h 344444"/>
              <a:gd name="connsiteX16" fmla="*/ 225071 w 300829"/>
              <a:gd name="connsiteY16" fmla="*/ 299725 h 344444"/>
              <a:gd name="connsiteX17" fmla="*/ 203263 w 300829"/>
              <a:gd name="connsiteY17" fmla="*/ 299725 h 344444"/>
              <a:gd name="connsiteX18" fmla="*/ 192361 w 300829"/>
              <a:gd name="connsiteY18" fmla="*/ 288989 h 344444"/>
              <a:gd name="connsiteX19" fmla="*/ 192361 w 300829"/>
              <a:gd name="connsiteY19" fmla="*/ 149416 h 344444"/>
              <a:gd name="connsiteX20" fmla="*/ 203263 w 300829"/>
              <a:gd name="connsiteY20" fmla="*/ 138679 h 344444"/>
              <a:gd name="connsiteX21" fmla="*/ 139515 w 300829"/>
              <a:gd name="connsiteY21" fmla="*/ 138679 h 344444"/>
              <a:gd name="connsiteX22" fmla="*/ 161324 w 300829"/>
              <a:gd name="connsiteY22" fmla="*/ 138679 h 344444"/>
              <a:gd name="connsiteX23" fmla="*/ 172230 w 300829"/>
              <a:gd name="connsiteY23" fmla="*/ 149416 h 344444"/>
              <a:gd name="connsiteX24" fmla="*/ 172230 w 300829"/>
              <a:gd name="connsiteY24" fmla="*/ 288989 h 344444"/>
              <a:gd name="connsiteX25" fmla="*/ 161324 w 300829"/>
              <a:gd name="connsiteY25" fmla="*/ 299725 h 344444"/>
              <a:gd name="connsiteX26" fmla="*/ 139515 w 300829"/>
              <a:gd name="connsiteY26" fmla="*/ 299725 h 344444"/>
              <a:gd name="connsiteX27" fmla="*/ 128613 w 300829"/>
              <a:gd name="connsiteY27" fmla="*/ 288989 h 344444"/>
              <a:gd name="connsiteX28" fmla="*/ 128613 w 300829"/>
              <a:gd name="connsiteY28" fmla="*/ 149416 h 344444"/>
              <a:gd name="connsiteX29" fmla="*/ 139515 w 300829"/>
              <a:gd name="connsiteY29" fmla="*/ 138679 h 344444"/>
              <a:gd name="connsiteX30" fmla="*/ 74649 w 300829"/>
              <a:gd name="connsiteY30" fmla="*/ 138679 h 344444"/>
              <a:gd name="connsiteX31" fmla="*/ 96458 w 300829"/>
              <a:gd name="connsiteY31" fmla="*/ 138679 h 344444"/>
              <a:gd name="connsiteX32" fmla="*/ 107364 w 300829"/>
              <a:gd name="connsiteY32" fmla="*/ 149416 h 344444"/>
              <a:gd name="connsiteX33" fmla="*/ 107364 w 300829"/>
              <a:gd name="connsiteY33" fmla="*/ 288989 h 344444"/>
              <a:gd name="connsiteX34" fmla="*/ 96458 w 300829"/>
              <a:gd name="connsiteY34" fmla="*/ 299725 h 344444"/>
              <a:gd name="connsiteX35" fmla="*/ 74649 w 300829"/>
              <a:gd name="connsiteY35" fmla="*/ 299725 h 344444"/>
              <a:gd name="connsiteX36" fmla="*/ 63747 w 300829"/>
              <a:gd name="connsiteY36" fmla="*/ 288989 h 344444"/>
              <a:gd name="connsiteX37" fmla="*/ 63747 w 300829"/>
              <a:gd name="connsiteY37" fmla="*/ 149416 h 344444"/>
              <a:gd name="connsiteX38" fmla="*/ 74649 w 300829"/>
              <a:gd name="connsiteY38" fmla="*/ 138679 h 344444"/>
              <a:gd name="connsiteX39" fmla="*/ 42967 w 300829"/>
              <a:gd name="connsiteY39" fmla="*/ 118408 h 344444"/>
              <a:gd name="connsiteX40" fmla="*/ 42967 w 300829"/>
              <a:gd name="connsiteY40" fmla="*/ 301403 h 344444"/>
              <a:gd name="connsiteX41" fmla="*/ 64458 w 300829"/>
              <a:gd name="connsiteY41" fmla="*/ 322915 h 344444"/>
              <a:gd name="connsiteX42" fmla="*/ 236371 w 300829"/>
              <a:gd name="connsiteY42" fmla="*/ 322915 h 344444"/>
              <a:gd name="connsiteX43" fmla="*/ 257862 w 300829"/>
              <a:gd name="connsiteY43" fmla="*/ 301403 h 344444"/>
              <a:gd name="connsiteX44" fmla="*/ 257862 w 300829"/>
              <a:gd name="connsiteY44" fmla="*/ 118408 h 344444"/>
              <a:gd name="connsiteX45" fmla="*/ 32229 w 300829"/>
              <a:gd name="connsiteY45" fmla="*/ 64586 h 344444"/>
              <a:gd name="connsiteX46" fmla="*/ 21477 w 300829"/>
              <a:gd name="connsiteY46" fmla="*/ 75350 h 344444"/>
              <a:gd name="connsiteX47" fmla="*/ 21477 w 300829"/>
              <a:gd name="connsiteY47" fmla="*/ 86115 h 344444"/>
              <a:gd name="connsiteX48" fmla="*/ 21477 w 300829"/>
              <a:gd name="connsiteY48" fmla="*/ 96879 h 344444"/>
              <a:gd name="connsiteX49" fmla="*/ 279352 w 300829"/>
              <a:gd name="connsiteY49" fmla="*/ 96879 h 344444"/>
              <a:gd name="connsiteX50" fmla="*/ 279352 w 300829"/>
              <a:gd name="connsiteY50" fmla="*/ 86115 h 344444"/>
              <a:gd name="connsiteX51" fmla="*/ 279352 w 300829"/>
              <a:gd name="connsiteY51" fmla="*/ 75350 h 344444"/>
              <a:gd name="connsiteX52" fmla="*/ 268600 w 300829"/>
              <a:gd name="connsiteY52" fmla="*/ 64586 h 344444"/>
              <a:gd name="connsiteX53" fmla="*/ 96687 w 300829"/>
              <a:gd name="connsiteY53" fmla="*/ 21529 h 344444"/>
              <a:gd name="connsiteX54" fmla="*/ 85949 w 300829"/>
              <a:gd name="connsiteY54" fmla="*/ 32293 h 344444"/>
              <a:gd name="connsiteX55" fmla="*/ 85949 w 300829"/>
              <a:gd name="connsiteY55" fmla="*/ 43057 h 344444"/>
              <a:gd name="connsiteX56" fmla="*/ 214880 w 300829"/>
              <a:gd name="connsiteY56" fmla="*/ 43057 h 344444"/>
              <a:gd name="connsiteX57" fmla="*/ 214880 w 300829"/>
              <a:gd name="connsiteY57" fmla="*/ 32293 h 344444"/>
              <a:gd name="connsiteX58" fmla="*/ 204142 w 300829"/>
              <a:gd name="connsiteY58" fmla="*/ 21529 h 344444"/>
              <a:gd name="connsiteX59" fmla="*/ 96687 w 300829"/>
              <a:gd name="connsiteY59" fmla="*/ 0 h 344444"/>
              <a:gd name="connsiteX60" fmla="*/ 204142 w 300829"/>
              <a:gd name="connsiteY60" fmla="*/ 0 h 344444"/>
              <a:gd name="connsiteX61" fmla="*/ 236371 w 300829"/>
              <a:gd name="connsiteY61" fmla="*/ 32293 h 344444"/>
              <a:gd name="connsiteX62" fmla="*/ 236371 w 300829"/>
              <a:gd name="connsiteY62" fmla="*/ 43057 h 344444"/>
              <a:gd name="connsiteX63" fmla="*/ 268600 w 300829"/>
              <a:gd name="connsiteY63" fmla="*/ 43057 h 344444"/>
              <a:gd name="connsiteX64" fmla="*/ 300634 w 300829"/>
              <a:gd name="connsiteY64" fmla="*/ 73373 h 344444"/>
              <a:gd name="connsiteX65" fmla="*/ 300829 w 300829"/>
              <a:gd name="connsiteY65" fmla="*/ 73373 h 344444"/>
              <a:gd name="connsiteX66" fmla="*/ 300829 w 300829"/>
              <a:gd name="connsiteY66" fmla="*/ 86115 h 344444"/>
              <a:gd name="connsiteX67" fmla="*/ 300829 w 300829"/>
              <a:gd name="connsiteY67" fmla="*/ 96879 h 344444"/>
              <a:gd name="connsiteX68" fmla="*/ 279352 w 300829"/>
              <a:gd name="connsiteY68" fmla="*/ 118408 h 344444"/>
              <a:gd name="connsiteX69" fmla="*/ 279352 w 300829"/>
              <a:gd name="connsiteY69" fmla="*/ 301403 h 344444"/>
              <a:gd name="connsiteX70" fmla="*/ 236371 w 300829"/>
              <a:gd name="connsiteY70" fmla="*/ 344444 h 344444"/>
              <a:gd name="connsiteX71" fmla="*/ 64458 w 300829"/>
              <a:gd name="connsiteY71" fmla="*/ 344444 h 344444"/>
              <a:gd name="connsiteX72" fmla="*/ 21477 w 300829"/>
              <a:gd name="connsiteY72" fmla="*/ 301403 h 344444"/>
              <a:gd name="connsiteX73" fmla="*/ 21477 w 300829"/>
              <a:gd name="connsiteY73" fmla="*/ 118408 h 344444"/>
              <a:gd name="connsiteX74" fmla="*/ 0 w 300829"/>
              <a:gd name="connsiteY74" fmla="*/ 96879 h 344444"/>
              <a:gd name="connsiteX75" fmla="*/ 0 w 300829"/>
              <a:gd name="connsiteY75" fmla="*/ 86115 h 344444"/>
              <a:gd name="connsiteX76" fmla="*/ 0 w 300829"/>
              <a:gd name="connsiteY76" fmla="*/ 73373 h 344444"/>
              <a:gd name="connsiteX77" fmla="*/ 195 w 300829"/>
              <a:gd name="connsiteY77" fmla="*/ 73373 h 344444"/>
              <a:gd name="connsiteX78" fmla="*/ 32229 w 300829"/>
              <a:gd name="connsiteY78" fmla="*/ 43057 h 344444"/>
              <a:gd name="connsiteX79" fmla="*/ 64458 w 300829"/>
              <a:gd name="connsiteY79" fmla="*/ 43057 h 344444"/>
              <a:gd name="connsiteX80" fmla="*/ 64458 w 300829"/>
              <a:gd name="connsiteY80" fmla="*/ 32293 h 344444"/>
              <a:gd name="connsiteX81" fmla="*/ 96687 w 300829"/>
              <a:gd name="connsiteY81" fmla="*/ 0 h 344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00829" h="344444">
                <a:moveTo>
                  <a:pt x="203263" y="149416"/>
                </a:moveTo>
                <a:cubicBezTo>
                  <a:pt x="203263" y="149416"/>
                  <a:pt x="203263" y="288989"/>
                  <a:pt x="203263" y="288989"/>
                </a:cubicBezTo>
                <a:lnTo>
                  <a:pt x="225071" y="288989"/>
                </a:lnTo>
                <a:lnTo>
                  <a:pt x="225071" y="149416"/>
                </a:lnTo>
                <a:close/>
                <a:moveTo>
                  <a:pt x="139515" y="149416"/>
                </a:moveTo>
                <a:cubicBezTo>
                  <a:pt x="139515" y="149416"/>
                  <a:pt x="139515" y="288989"/>
                  <a:pt x="139515" y="288989"/>
                </a:cubicBezTo>
                <a:lnTo>
                  <a:pt x="161324" y="288989"/>
                </a:lnTo>
                <a:lnTo>
                  <a:pt x="161324" y="149416"/>
                </a:lnTo>
                <a:close/>
                <a:moveTo>
                  <a:pt x="74649" y="149416"/>
                </a:moveTo>
                <a:cubicBezTo>
                  <a:pt x="74649" y="149416"/>
                  <a:pt x="74649" y="288989"/>
                  <a:pt x="74649" y="288989"/>
                </a:cubicBezTo>
                <a:lnTo>
                  <a:pt x="96458" y="288989"/>
                </a:lnTo>
                <a:lnTo>
                  <a:pt x="96458" y="149416"/>
                </a:lnTo>
                <a:close/>
                <a:moveTo>
                  <a:pt x="203263" y="138679"/>
                </a:moveTo>
                <a:lnTo>
                  <a:pt x="225071" y="138679"/>
                </a:lnTo>
                <a:cubicBezTo>
                  <a:pt x="231105" y="138679"/>
                  <a:pt x="235977" y="143481"/>
                  <a:pt x="235977" y="149416"/>
                </a:cubicBezTo>
                <a:lnTo>
                  <a:pt x="235977" y="288989"/>
                </a:lnTo>
                <a:cubicBezTo>
                  <a:pt x="235977" y="294924"/>
                  <a:pt x="231105" y="299725"/>
                  <a:pt x="225071" y="299725"/>
                </a:cubicBezTo>
                <a:lnTo>
                  <a:pt x="203263" y="299725"/>
                </a:lnTo>
                <a:cubicBezTo>
                  <a:pt x="197232" y="299725"/>
                  <a:pt x="192361" y="294924"/>
                  <a:pt x="192361" y="288989"/>
                </a:cubicBezTo>
                <a:lnTo>
                  <a:pt x="192361" y="149416"/>
                </a:lnTo>
                <a:cubicBezTo>
                  <a:pt x="192361" y="143481"/>
                  <a:pt x="197232" y="138679"/>
                  <a:pt x="203263" y="138679"/>
                </a:cubicBezTo>
                <a:close/>
                <a:moveTo>
                  <a:pt x="139515" y="138679"/>
                </a:moveTo>
                <a:lnTo>
                  <a:pt x="161324" y="138679"/>
                </a:lnTo>
                <a:cubicBezTo>
                  <a:pt x="167357" y="138679"/>
                  <a:pt x="172230" y="143481"/>
                  <a:pt x="172230" y="149416"/>
                </a:cubicBezTo>
                <a:lnTo>
                  <a:pt x="172230" y="288989"/>
                </a:lnTo>
                <a:cubicBezTo>
                  <a:pt x="172230" y="294924"/>
                  <a:pt x="167357" y="299725"/>
                  <a:pt x="161324" y="299725"/>
                </a:cubicBezTo>
                <a:lnTo>
                  <a:pt x="139515" y="299725"/>
                </a:lnTo>
                <a:cubicBezTo>
                  <a:pt x="133483" y="299725"/>
                  <a:pt x="128613" y="294924"/>
                  <a:pt x="128613" y="288989"/>
                </a:cubicBezTo>
                <a:lnTo>
                  <a:pt x="128613" y="149416"/>
                </a:lnTo>
                <a:cubicBezTo>
                  <a:pt x="128613" y="143481"/>
                  <a:pt x="133483" y="138679"/>
                  <a:pt x="139515" y="138679"/>
                </a:cubicBezTo>
                <a:close/>
                <a:moveTo>
                  <a:pt x="74649" y="138679"/>
                </a:moveTo>
                <a:lnTo>
                  <a:pt x="96458" y="138679"/>
                </a:lnTo>
                <a:cubicBezTo>
                  <a:pt x="102491" y="138679"/>
                  <a:pt x="107364" y="143481"/>
                  <a:pt x="107364" y="149416"/>
                </a:cubicBezTo>
                <a:lnTo>
                  <a:pt x="107364" y="288989"/>
                </a:lnTo>
                <a:cubicBezTo>
                  <a:pt x="107364" y="294924"/>
                  <a:pt x="102491" y="299725"/>
                  <a:pt x="96458" y="299725"/>
                </a:cubicBezTo>
                <a:lnTo>
                  <a:pt x="74649" y="299725"/>
                </a:lnTo>
                <a:cubicBezTo>
                  <a:pt x="68617" y="299725"/>
                  <a:pt x="63747" y="294924"/>
                  <a:pt x="63747" y="288989"/>
                </a:cubicBezTo>
                <a:lnTo>
                  <a:pt x="63747" y="149416"/>
                </a:lnTo>
                <a:cubicBezTo>
                  <a:pt x="63747" y="143481"/>
                  <a:pt x="68617" y="138679"/>
                  <a:pt x="74649" y="138679"/>
                </a:cubicBezTo>
                <a:close/>
                <a:moveTo>
                  <a:pt x="42967" y="118408"/>
                </a:moveTo>
                <a:lnTo>
                  <a:pt x="42967" y="301403"/>
                </a:lnTo>
                <a:cubicBezTo>
                  <a:pt x="42967" y="313267"/>
                  <a:pt x="52606" y="322915"/>
                  <a:pt x="64458" y="322915"/>
                </a:cubicBezTo>
                <a:lnTo>
                  <a:pt x="236371" y="322915"/>
                </a:lnTo>
                <a:cubicBezTo>
                  <a:pt x="248223" y="322915"/>
                  <a:pt x="257862" y="313267"/>
                  <a:pt x="257862" y="301403"/>
                </a:cubicBezTo>
                <a:cubicBezTo>
                  <a:pt x="257862" y="301403"/>
                  <a:pt x="257862" y="118408"/>
                  <a:pt x="257862" y="118408"/>
                </a:cubicBezTo>
                <a:close/>
                <a:moveTo>
                  <a:pt x="32229" y="64586"/>
                </a:moveTo>
                <a:cubicBezTo>
                  <a:pt x="26282" y="64586"/>
                  <a:pt x="21477" y="69402"/>
                  <a:pt x="21477" y="75350"/>
                </a:cubicBezTo>
                <a:lnTo>
                  <a:pt x="21477" y="86115"/>
                </a:lnTo>
                <a:lnTo>
                  <a:pt x="21477" y="96879"/>
                </a:lnTo>
                <a:lnTo>
                  <a:pt x="279352" y="96879"/>
                </a:lnTo>
                <a:lnTo>
                  <a:pt x="279352" y="86115"/>
                </a:lnTo>
                <a:cubicBezTo>
                  <a:pt x="279352" y="86115"/>
                  <a:pt x="279352" y="75350"/>
                  <a:pt x="279352" y="75350"/>
                </a:cubicBezTo>
                <a:cubicBezTo>
                  <a:pt x="279352" y="69402"/>
                  <a:pt x="274547" y="64586"/>
                  <a:pt x="268600" y="64586"/>
                </a:cubicBezTo>
                <a:close/>
                <a:moveTo>
                  <a:pt x="96687" y="21529"/>
                </a:moveTo>
                <a:cubicBezTo>
                  <a:pt x="90754" y="21529"/>
                  <a:pt x="85949" y="26345"/>
                  <a:pt x="85949" y="32293"/>
                </a:cubicBezTo>
                <a:cubicBezTo>
                  <a:pt x="85949" y="32293"/>
                  <a:pt x="85949" y="43057"/>
                  <a:pt x="85949" y="43057"/>
                </a:cubicBezTo>
                <a:lnTo>
                  <a:pt x="214880" y="43057"/>
                </a:lnTo>
                <a:lnTo>
                  <a:pt x="214880" y="32293"/>
                </a:lnTo>
                <a:cubicBezTo>
                  <a:pt x="214880" y="26345"/>
                  <a:pt x="210075" y="21529"/>
                  <a:pt x="204142" y="21529"/>
                </a:cubicBezTo>
                <a:close/>
                <a:moveTo>
                  <a:pt x="96687" y="0"/>
                </a:moveTo>
                <a:lnTo>
                  <a:pt x="204142" y="0"/>
                </a:lnTo>
                <a:cubicBezTo>
                  <a:pt x="221941" y="0"/>
                  <a:pt x="236371" y="14448"/>
                  <a:pt x="236371" y="32293"/>
                </a:cubicBezTo>
                <a:lnTo>
                  <a:pt x="236371" y="43057"/>
                </a:lnTo>
                <a:lnTo>
                  <a:pt x="268600" y="43057"/>
                </a:lnTo>
                <a:cubicBezTo>
                  <a:pt x="285745" y="43057"/>
                  <a:pt x="299604" y="56469"/>
                  <a:pt x="300634" y="73373"/>
                </a:cubicBezTo>
                <a:cubicBezTo>
                  <a:pt x="300634" y="73373"/>
                  <a:pt x="300829" y="73373"/>
                  <a:pt x="300829" y="73373"/>
                </a:cubicBezTo>
                <a:lnTo>
                  <a:pt x="300829" y="86115"/>
                </a:lnTo>
                <a:lnTo>
                  <a:pt x="300829" y="96879"/>
                </a:lnTo>
                <a:cubicBezTo>
                  <a:pt x="300829" y="108760"/>
                  <a:pt x="291205" y="118408"/>
                  <a:pt x="279352" y="118408"/>
                </a:cubicBezTo>
                <a:lnTo>
                  <a:pt x="279352" y="301403"/>
                </a:lnTo>
                <a:cubicBezTo>
                  <a:pt x="279352" y="325180"/>
                  <a:pt x="260104" y="344444"/>
                  <a:pt x="236371" y="344444"/>
                </a:cubicBezTo>
                <a:lnTo>
                  <a:pt x="64458" y="344444"/>
                </a:lnTo>
                <a:cubicBezTo>
                  <a:pt x="40725" y="344444"/>
                  <a:pt x="21477" y="325180"/>
                  <a:pt x="21477" y="301403"/>
                </a:cubicBezTo>
                <a:lnTo>
                  <a:pt x="21477" y="118408"/>
                </a:lnTo>
                <a:cubicBezTo>
                  <a:pt x="9624" y="118408"/>
                  <a:pt x="0" y="108760"/>
                  <a:pt x="0" y="96879"/>
                </a:cubicBezTo>
                <a:lnTo>
                  <a:pt x="0" y="86115"/>
                </a:lnTo>
                <a:lnTo>
                  <a:pt x="0" y="73373"/>
                </a:lnTo>
                <a:lnTo>
                  <a:pt x="195" y="73373"/>
                </a:lnTo>
                <a:cubicBezTo>
                  <a:pt x="1226" y="56469"/>
                  <a:pt x="15084" y="43057"/>
                  <a:pt x="32229" y="43057"/>
                </a:cubicBezTo>
                <a:lnTo>
                  <a:pt x="64458" y="43057"/>
                </a:lnTo>
                <a:lnTo>
                  <a:pt x="64458" y="32293"/>
                </a:lnTo>
                <a:cubicBezTo>
                  <a:pt x="64458" y="14448"/>
                  <a:pt x="78888" y="0"/>
                  <a:pt x="96687" y="0"/>
                </a:cubicBezTo>
                <a:close/>
              </a:path>
            </a:pathLst>
          </a:custGeom>
          <a:solidFill>
            <a:schemeClr val="bg1"/>
          </a:solidFill>
          <a:ln>
            <a:noFill/>
          </a:ln>
          <a:effectLst/>
        </p:spPr>
        <p:txBody>
          <a:bodyPr wrap="square" lIns="50800" tIns="50800" rIns="50800" bIns="50800" anchor="ctr">
            <a:noAutofit/>
          </a:bodyPr>
          <a:lstStyle/>
          <a:p>
            <a:pPr defTabSz="608965">
              <a:defRPr/>
            </a:pPr>
            <a:endParaRPr lang="en-US" sz="4000">
              <a:solidFill>
                <a:schemeClr val="tx1">
                  <a:lumMod val="75000"/>
                  <a:lumOff val="25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pic>
        <p:nvPicPr>
          <p:cNvPr id="30" name="图片 2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0800000" flipH="1">
            <a:off x="9345288" y="0"/>
            <a:ext cx="2846712" cy="2724150"/>
          </a:xfrm>
          <a:prstGeom prst="rect">
            <a:avLst/>
          </a:prstGeom>
        </p:spPr>
      </p:pic>
      <p:pic>
        <p:nvPicPr>
          <p:cNvPr id="31" name="图片 3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13346" y="4127222"/>
            <a:ext cx="2846712" cy="272415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稻壳儿春秋广告/盗版必究        原创来源：http://chn.docer.com/works?userid=199329941#!/work_time"/>
          <p:cNvSpPr txBox="1"/>
          <p:nvPr/>
        </p:nvSpPr>
        <p:spPr>
          <a:xfrm>
            <a:off x="5238886" y="207491"/>
            <a:ext cx="1722238" cy="400110"/>
          </a:xfrm>
          <a:prstGeom prst="rect">
            <a:avLst/>
          </a:prstGeom>
          <a:noFill/>
        </p:spPr>
        <p:txBody>
          <a:bodyPr wrap="square" rtlCol="0">
            <a:spAutoFit/>
          </a:bodyPr>
          <a:lstStyle/>
          <a:p>
            <a:pPr algn="ctr"/>
            <a:r>
              <a:rPr lang="zh-CN" altLang="en-US" sz="2000" dirty="0">
                <a:solidFill>
                  <a:srgbClr val="3E8D66"/>
                </a:solidFill>
                <a:latin typeface="微软雅黑" panose="020B0503020204020204" pitchFamily="34" charset="-122"/>
                <a:ea typeface="微软雅黑" panose="020B0503020204020204" pitchFamily="34" charset="-122"/>
              </a:rPr>
              <a:t>此处添加标题</a:t>
            </a:r>
          </a:p>
        </p:txBody>
      </p:sp>
      <p:sp>
        <p:nvSpPr>
          <p:cNvPr id="7" name="稻壳儿春秋广告/盗版必究        原创来源：http://chn.docer.com/works?userid=199329941#!/work_time"/>
          <p:cNvSpPr txBox="1"/>
          <p:nvPr/>
        </p:nvSpPr>
        <p:spPr>
          <a:xfrm>
            <a:off x="4573342" y="508727"/>
            <a:ext cx="3053327" cy="332399"/>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p>
        </p:txBody>
      </p:sp>
      <p:grpSp>
        <p:nvGrpSpPr>
          <p:cNvPr id="8" name="稻壳儿春秋广告/盗版必究        原创来源：http://chn.docer.com/works?userid=199329941#!/work_time"/>
          <p:cNvGrpSpPr/>
          <p:nvPr/>
        </p:nvGrpSpPr>
        <p:grpSpPr>
          <a:xfrm flipV="1">
            <a:off x="5898930" y="841126"/>
            <a:ext cx="394140" cy="86880"/>
            <a:chOff x="4049486" y="2043404"/>
            <a:chExt cx="1100565" cy="242596"/>
          </a:xfrm>
          <a:solidFill>
            <a:srgbClr val="3E8D66"/>
          </a:solidFill>
        </p:grpSpPr>
        <p:sp>
          <p:nvSpPr>
            <p:cNvPr id="9"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 name="稻壳儿春秋广告/盗版必究        原创来源：http://chn.docer.com/works?userid=199329941#!/work_time"/>
          <p:cNvSpPr/>
          <p:nvPr/>
        </p:nvSpPr>
        <p:spPr>
          <a:xfrm rot="16200000">
            <a:off x="4563806" y="2908663"/>
            <a:ext cx="950186" cy="137712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solidFill>
            <a:srgbClr val="63C0C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75000"/>
                  <a:lumOff val="25000"/>
                </a:schemeClr>
              </a:solidFill>
              <a:latin typeface="微软雅黑" panose="020B0503020204020204" pitchFamily="34" charset="-122"/>
              <a:ea typeface="微软雅黑" panose="020B0503020204020204" pitchFamily="34" charset="-122"/>
              <a:cs typeface="Helvetica Light"/>
              <a:sym typeface="Helvetica Light"/>
            </a:endParaRPr>
          </a:p>
        </p:txBody>
      </p:sp>
      <p:sp>
        <p:nvSpPr>
          <p:cNvPr id="15" name="稻壳儿春秋广告/盗版必究        原创来源：http://chn.docer.com/works?userid=199329941#!/work_time"/>
          <p:cNvSpPr/>
          <p:nvPr/>
        </p:nvSpPr>
        <p:spPr>
          <a:xfrm rot="19800000">
            <a:off x="5092357" y="1993186"/>
            <a:ext cx="950186" cy="137712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solidFill>
            <a:srgbClr val="31751F"/>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75000"/>
                  <a:lumOff val="25000"/>
                </a:schemeClr>
              </a:solidFill>
              <a:latin typeface="微软雅黑" panose="020B0503020204020204" pitchFamily="34" charset="-122"/>
              <a:ea typeface="微软雅黑" panose="020B0503020204020204" pitchFamily="34" charset="-122"/>
              <a:cs typeface="Helvetica Light"/>
              <a:sym typeface="Helvetica Light"/>
            </a:endParaRPr>
          </a:p>
        </p:txBody>
      </p:sp>
      <p:sp>
        <p:nvSpPr>
          <p:cNvPr id="16" name="稻壳儿春秋广告/盗版必究        原创来源：http://chn.docer.com/works?userid=199329941#!/work_time"/>
          <p:cNvSpPr/>
          <p:nvPr/>
        </p:nvSpPr>
        <p:spPr>
          <a:xfrm rot="1800000">
            <a:off x="6149459" y="1993186"/>
            <a:ext cx="950186" cy="137712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solidFill>
            <a:srgbClr val="3E8D66"/>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75000"/>
                  <a:lumOff val="25000"/>
                </a:schemeClr>
              </a:solidFill>
              <a:latin typeface="微软雅黑" panose="020B0503020204020204" pitchFamily="34" charset="-122"/>
              <a:ea typeface="微软雅黑" panose="020B0503020204020204" pitchFamily="34" charset="-122"/>
              <a:cs typeface="Helvetica Light"/>
              <a:sym typeface="Helvetica Light"/>
            </a:endParaRPr>
          </a:p>
        </p:txBody>
      </p:sp>
      <p:sp>
        <p:nvSpPr>
          <p:cNvPr id="17" name="稻壳儿春秋广告/盗版必究        原创来源：http://chn.docer.com/works?userid=199329941#!/work_time"/>
          <p:cNvSpPr/>
          <p:nvPr/>
        </p:nvSpPr>
        <p:spPr>
          <a:xfrm rot="5400000">
            <a:off x="6678010" y="2908663"/>
            <a:ext cx="950186" cy="137712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solidFill>
            <a:srgbClr val="63C0C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75000"/>
                  <a:lumOff val="25000"/>
                </a:schemeClr>
              </a:solidFill>
              <a:latin typeface="微软雅黑" panose="020B0503020204020204" pitchFamily="34" charset="-122"/>
              <a:ea typeface="微软雅黑" panose="020B0503020204020204" pitchFamily="34" charset="-122"/>
              <a:cs typeface="Helvetica Light"/>
              <a:sym typeface="Helvetica Light"/>
            </a:endParaRPr>
          </a:p>
        </p:txBody>
      </p:sp>
      <p:sp>
        <p:nvSpPr>
          <p:cNvPr id="18" name="稻壳儿春秋广告/盗版必究        原创来源：http://chn.docer.com/works?userid=199329941#!/work_time"/>
          <p:cNvSpPr/>
          <p:nvPr/>
        </p:nvSpPr>
        <p:spPr>
          <a:xfrm rot="9000000">
            <a:off x="6149459" y="3824140"/>
            <a:ext cx="950186" cy="137712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solidFill>
            <a:srgbClr val="31751F"/>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75000"/>
                  <a:lumOff val="25000"/>
                </a:schemeClr>
              </a:solidFill>
              <a:latin typeface="微软雅黑" panose="020B0503020204020204" pitchFamily="34" charset="-122"/>
              <a:ea typeface="微软雅黑" panose="020B0503020204020204" pitchFamily="34" charset="-122"/>
              <a:cs typeface="Helvetica Light"/>
              <a:sym typeface="Helvetica Light"/>
            </a:endParaRPr>
          </a:p>
        </p:txBody>
      </p:sp>
      <p:sp>
        <p:nvSpPr>
          <p:cNvPr id="19" name="稻壳儿春秋广告/盗版必究        原创来源：http://chn.docer.com/works?userid=199329941#!/work_time"/>
          <p:cNvSpPr/>
          <p:nvPr/>
        </p:nvSpPr>
        <p:spPr>
          <a:xfrm rot="12600000">
            <a:off x="5092357" y="3824140"/>
            <a:ext cx="950186" cy="137712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solidFill>
            <a:srgbClr val="3E8D66"/>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chemeClr val="tx1">
                  <a:lumMod val="75000"/>
                  <a:lumOff val="25000"/>
                </a:schemeClr>
              </a:solidFill>
              <a:latin typeface="微软雅黑" panose="020B0503020204020204" pitchFamily="34" charset="-122"/>
              <a:ea typeface="微软雅黑" panose="020B0503020204020204" pitchFamily="34" charset="-122"/>
              <a:cs typeface="Helvetica Light"/>
              <a:sym typeface="Helvetica Light"/>
            </a:endParaRPr>
          </a:p>
        </p:txBody>
      </p:sp>
      <p:sp>
        <p:nvSpPr>
          <p:cNvPr id="20" name="稻壳儿春秋广告/盗版必究        原创来源：http://chn.docer.com/works?userid=199329941#!/work_time"/>
          <p:cNvSpPr txBox="1"/>
          <p:nvPr/>
        </p:nvSpPr>
        <p:spPr>
          <a:xfrm flipH="1">
            <a:off x="3189671" y="1759885"/>
            <a:ext cx="1100484" cy="369332"/>
          </a:xfrm>
          <a:prstGeom prst="rect">
            <a:avLst/>
          </a:prstGeom>
          <a:noFill/>
          <a:effectLst/>
        </p:spPr>
        <p:txBody>
          <a:bodyPr wrap="square" rtlCol="0">
            <a:spAutoFit/>
          </a:bodyPr>
          <a:lstStyle/>
          <a:p>
            <a:pPr algn="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1" name="稻壳儿春秋广告/盗版必究        原创来源：http://chn.docer.com/works?userid=199329941#!/work_time"/>
          <p:cNvSpPr txBox="1"/>
          <p:nvPr/>
        </p:nvSpPr>
        <p:spPr>
          <a:xfrm flipH="1">
            <a:off x="1382511" y="2081135"/>
            <a:ext cx="2907644" cy="277961"/>
          </a:xfrm>
          <a:prstGeom prst="rect">
            <a:avLst/>
          </a:prstGeom>
          <a:noFill/>
          <a:effectLst/>
        </p:spPr>
        <p:txBody>
          <a:bodyPr wrap="square" rtlCol="0">
            <a:spAutoFit/>
          </a:bodyPr>
          <a:lstStyle/>
          <a:p>
            <a:pPr lvl="0" algn="ctr">
              <a:lnSpc>
                <a:spcPct val="120000"/>
              </a:lnSpc>
              <a:defRPr/>
            </a:pPr>
            <a:r>
              <a:rPr lang="zh-CN" altLang="en-US" sz="1100" dirty="0">
                <a:solidFill>
                  <a:prstClr val="black">
                    <a:lumMod val="50000"/>
                    <a:lumOff val="50000"/>
                  </a:prstClr>
                </a:solidFill>
                <a:latin typeface="Arial"/>
                <a:ea typeface="微软雅黑"/>
              </a:rPr>
              <a:t>用户可以在投影仪或者计算机上进行演示，</a:t>
            </a:r>
          </a:p>
        </p:txBody>
      </p:sp>
      <p:sp>
        <p:nvSpPr>
          <p:cNvPr id="22" name="稻壳儿春秋广告/盗版必究        原创来源：http://chn.docer.com/works?userid=199329941#!/work_time"/>
          <p:cNvSpPr txBox="1"/>
          <p:nvPr/>
        </p:nvSpPr>
        <p:spPr>
          <a:xfrm flipH="1">
            <a:off x="3189671" y="4705521"/>
            <a:ext cx="1100484" cy="369332"/>
          </a:xfrm>
          <a:prstGeom prst="rect">
            <a:avLst/>
          </a:prstGeom>
          <a:noFill/>
          <a:effectLst/>
        </p:spPr>
        <p:txBody>
          <a:bodyPr wrap="square" rtlCol="0">
            <a:spAutoFit/>
          </a:bodyPr>
          <a:lstStyle/>
          <a:p>
            <a:pPr algn="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3" name="稻壳儿春秋广告/盗版必究        原创来源：http://chn.docer.com/works?userid=199329941#!/work_time"/>
          <p:cNvSpPr txBox="1"/>
          <p:nvPr/>
        </p:nvSpPr>
        <p:spPr>
          <a:xfrm flipH="1">
            <a:off x="1382511" y="5026771"/>
            <a:ext cx="2907644" cy="277961"/>
          </a:xfrm>
          <a:prstGeom prst="rect">
            <a:avLst/>
          </a:prstGeom>
          <a:noFill/>
          <a:effectLst/>
        </p:spPr>
        <p:txBody>
          <a:bodyPr wrap="square" rtlCol="0">
            <a:spAutoFit/>
          </a:bodyPr>
          <a:lstStyle/>
          <a:p>
            <a:pPr lvl="0" algn="ctr">
              <a:lnSpc>
                <a:spcPct val="120000"/>
              </a:lnSpc>
              <a:defRPr/>
            </a:pPr>
            <a:r>
              <a:rPr lang="zh-CN" altLang="en-US" sz="1100" dirty="0">
                <a:solidFill>
                  <a:prstClr val="black">
                    <a:lumMod val="50000"/>
                    <a:lumOff val="50000"/>
                  </a:prstClr>
                </a:solidFill>
                <a:latin typeface="Arial"/>
                <a:ea typeface="微软雅黑"/>
              </a:rPr>
              <a:t>用户可以在投影仪或者计算机上进行演示，</a:t>
            </a:r>
          </a:p>
        </p:txBody>
      </p:sp>
      <p:sp>
        <p:nvSpPr>
          <p:cNvPr id="24" name="稻壳儿春秋广告/盗版必究        原创来源：http://chn.docer.com/works?userid=199329941#!/work_time"/>
          <p:cNvSpPr txBox="1"/>
          <p:nvPr/>
        </p:nvSpPr>
        <p:spPr>
          <a:xfrm flipH="1">
            <a:off x="7901845" y="1759885"/>
            <a:ext cx="1100484" cy="369332"/>
          </a:xfrm>
          <a:prstGeom prst="rect">
            <a:avLst/>
          </a:prstGeom>
          <a:noFill/>
          <a:effectLst/>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5" name="稻壳儿春秋广告/盗版必究        原创来源：http://chn.docer.com/works?userid=199329941#!/work_time"/>
          <p:cNvSpPr txBox="1"/>
          <p:nvPr/>
        </p:nvSpPr>
        <p:spPr>
          <a:xfrm flipH="1">
            <a:off x="7901845" y="2081135"/>
            <a:ext cx="2907644" cy="277961"/>
          </a:xfrm>
          <a:prstGeom prst="rect">
            <a:avLst/>
          </a:prstGeom>
          <a:noFill/>
          <a:effectLst/>
        </p:spPr>
        <p:txBody>
          <a:bodyPr wrap="square" rtlCol="0">
            <a:spAutoFit/>
          </a:bodyPr>
          <a:lstStyle/>
          <a:p>
            <a:pPr lvl="0" algn="ctr">
              <a:lnSpc>
                <a:spcPct val="120000"/>
              </a:lnSpc>
              <a:defRPr/>
            </a:pPr>
            <a:r>
              <a:rPr lang="zh-CN" altLang="en-US" sz="1100" dirty="0">
                <a:solidFill>
                  <a:prstClr val="black">
                    <a:lumMod val="50000"/>
                    <a:lumOff val="50000"/>
                  </a:prstClr>
                </a:solidFill>
                <a:latin typeface="Arial"/>
                <a:ea typeface="微软雅黑"/>
              </a:rPr>
              <a:t>用户可以在投影仪或者计算机上进行演示，</a:t>
            </a:r>
          </a:p>
        </p:txBody>
      </p:sp>
      <p:sp>
        <p:nvSpPr>
          <p:cNvPr id="26" name="稻壳儿春秋广告/盗版必究        原创来源：http://chn.docer.com/works?userid=199329941#!/work_time"/>
          <p:cNvSpPr txBox="1"/>
          <p:nvPr/>
        </p:nvSpPr>
        <p:spPr>
          <a:xfrm flipH="1">
            <a:off x="7901845" y="4705521"/>
            <a:ext cx="1100484" cy="369332"/>
          </a:xfrm>
          <a:prstGeom prst="rect">
            <a:avLst/>
          </a:prstGeom>
          <a:noFill/>
          <a:effectLst/>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7" name="稻壳儿春秋广告/盗版必究        原创来源：http://chn.docer.com/works?userid=199329941#!/work_time"/>
          <p:cNvSpPr txBox="1"/>
          <p:nvPr/>
        </p:nvSpPr>
        <p:spPr>
          <a:xfrm flipH="1">
            <a:off x="7901845" y="5026771"/>
            <a:ext cx="2907644" cy="277961"/>
          </a:xfrm>
          <a:prstGeom prst="rect">
            <a:avLst/>
          </a:prstGeom>
          <a:noFill/>
          <a:effectLst/>
        </p:spPr>
        <p:txBody>
          <a:bodyPr wrap="square" rtlCol="0">
            <a:spAutoFit/>
          </a:bodyPr>
          <a:lstStyle/>
          <a:p>
            <a:pPr lvl="0" algn="ctr">
              <a:lnSpc>
                <a:spcPct val="120000"/>
              </a:lnSpc>
              <a:defRPr/>
            </a:pPr>
            <a:r>
              <a:rPr lang="zh-CN" altLang="en-US" sz="1100" dirty="0">
                <a:solidFill>
                  <a:prstClr val="black">
                    <a:lumMod val="50000"/>
                    <a:lumOff val="50000"/>
                  </a:prstClr>
                </a:solidFill>
                <a:latin typeface="Arial"/>
                <a:ea typeface="微软雅黑"/>
              </a:rPr>
              <a:t>用户可以在投影仪或者计算机上进行演示，</a:t>
            </a:r>
          </a:p>
        </p:txBody>
      </p:sp>
      <p:sp>
        <p:nvSpPr>
          <p:cNvPr id="28" name="稻壳儿春秋广告/盗版必究        原创来源：http://chn.docer.com/works?userid=199329941#!/work_time"/>
          <p:cNvSpPr txBox="1"/>
          <p:nvPr/>
        </p:nvSpPr>
        <p:spPr>
          <a:xfrm flipH="1">
            <a:off x="2639429" y="3182439"/>
            <a:ext cx="1100484" cy="369332"/>
          </a:xfrm>
          <a:prstGeom prst="rect">
            <a:avLst/>
          </a:prstGeom>
          <a:noFill/>
          <a:effectLst/>
        </p:spPr>
        <p:txBody>
          <a:bodyPr wrap="square" rtlCol="0">
            <a:spAutoFit/>
          </a:bodyPr>
          <a:lstStyle/>
          <a:p>
            <a:pPr algn="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9" name="稻壳儿春秋广告/盗版必究        原创来源：http://chn.docer.com/works?userid=199329941#!/work_time"/>
          <p:cNvSpPr txBox="1"/>
          <p:nvPr/>
        </p:nvSpPr>
        <p:spPr>
          <a:xfrm flipH="1">
            <a:off x="832269" y="3503689"/>
            <a:ext cx="2907644" cy="277961"/>
          </a:xfrm>
          <a:prstGeom prst="rect">
            <a:avLst/>
          </a:prstGeom>
          <a:noFill/>
          <a:effectLst/>
        </p:spPr>
        <p:txBody>
          <a:bodyPr wrap="square" rtlCol="0">
            <a:spAutoFit/>
          </a:bodyPr>
          <a:lstStyle/>
          <a:p>
            <a:pPr lvl="0" algn="ctr">
              <a:lnSpc>
                <a:spcPct val="120000"/>
              </a:lnSpc>
              <a:defRPr/>
            </a:pPr>
            <a:r>
              <a:rPr lang="zh-CN" altLang="en-US" sz="1100" dirty="0">
                <a:solidFill>
                  <a:prstClr val="black">
                    <a:lumMod val="50000"/>
                    <a:lumOff val="50000"/>
                  </a:prstClr>
                </a:solidFill>
                <a:latin typeface="Arial"/>
                <a:ea typeface="微软雅黑"/>
              </a:rPr>
              <a:t>用户可以在投影仪或者计算机上进行演示，</a:t>
            </a:r>
          </a:p>
        </p:txBody>
      </p:sp>
      <p:sp>
        <p:nvSpPr>
          <p:cNvPr id="30" name="稻壳儿春秋广告/盗版必究        原创来源：http://chn.docer.com/works?userid=199329941#!/work_time"/>
          <p:cNvSpPr txBox="1"/>
          <p:nvPr/>
        </p:nvSpPr>
        <p:spPr>
          <a:xfrm flipH="1">
            <a:off x="8452087" y="3182439"/>
            <a:ext cx="1100484" cy="369332"/>
          </a:xfrm>
          <a:prstGeom prst="rect">
            <a:avLst/>
          </a:prstGeom>
          <a:noFill/>
          <a:effectLst/>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1" name="稻壳儿春秋广告/盗版必究        原创来源：http://chn.docer.com/works?userid=199329941#!/work_time"/>
          <p:cNvSpPr txBox="1"/>
          <p:nvPr/>
        </p:nvSpPr>
        <p:spPr>
          <a:xfrm flipH="1">
            <a:off x="8452087" y="3503689"/>
            <a:ext cx="2907644" cy="277961"/>
          </a:xfrm>
          <a:prstGeom prst="rect">
            <a:avLst/>
          </a:prstGeom>
          <a:noFill/>
          <a:effectLst/>
        </p:spPr>
        <p:txBody>
          <a:bodyPr wrap="square" rtlCol="0">
            <a:spAutoFit/>
          </a:bodyPr>
          <a:lstStyle/>
          <a:p>
            <a:pPr lvl="0" algn="ctr">
              <a:lnSpc>
                <a:spcPct val="120000"/>
              </a:lnSpc>
              <a:defRPr/>
            </a:pPr>
            <a:r>
              <a:rPr lang="zh-CN" altLang="en-US" sz="1100" dirty="0">
                <a:solidFill>
                  <a:prstClr val="black">
                    <a:lumMod val="50000"/>
                    <a:lumOff val="50000"/>
                  </a:prstClr>
                </a:solidFill>
                <a:latin typeface="Arial"/>
                <a:ea typeface="微软雅黑"/>
              </a:rPr>
              <a:t>用户可以在投影仪或者计算机上进行演示，</a:t>
            </a:r>
          </a:p>
        </p:txBody>
      </p:sp>
      <p:sp>
        <p:nvSpPr>
          <p:cNvPr id="32" name="稻壳儿春秋广告/盗版必究        原创来源：http://chn.docer.com/works?userid=199329941#!/work_time"/>
          <p:cNvSpPr txBox="1"/>
          <p:nvPr/>
        </p:nvSpPr>
        <p:spPr>
          <a:xfrm flipH="1">
            <a:off x="5223388" y="2372762"/>
            <a:ext cx="574756" cy="369332"/>
          </a:xfrm>
          <a:prstGeom prst="rect">
            <a:avLst/>
          </a:prstGeom>
          <a:noFill/>
          <a:effectLst/>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稻壳儿春秋广告/盗版必究        原创来源：http://chn.docer.com/works?userid=199329941#!/work_time"/>
          <p:cNvSpPr txBox="1"/>
          <p:nvPr/>
        </p:nvSpPr>
        <p:spPr>
          <a:xfrm flipH="1">
            <a:off x="6432576" y="2372762"/>
            <a:ext cx="574756" cy="369332"/>
          </a:xfrm>
          <a:prstGeom prst="rect">
            <a:avLst/>
          </a:prstGeom>
          <a:noFill/>
          <a:effectLst/>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06</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稻壳儿春秋广告/盗版必究        原创来源：http://chn.docer.com/works?userid=199329941#!/work_time"/>
          <p:cNvSpPr txBox="1"/>
          <p:nvPr/>
        </p:nvSpPr>
        <p:spPr>
          <a:xfrm flipH="1">
            <a:off x="5223388" y="4520855"/>
            <a:ext cx="574756" cy="369332"/>
          </a:xfrm>
          <a:prstGeom prst="rect">
            <a:avLst/>
          </a:prstGeom>
          <a:noFill/>
          <a:effectLst/>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稻壳儿春秋广告/盗版必究        原创来源：http://chn.docer.com/works?userid=199329941#!/work_time"/>
          <p:cNvSpPr txBox="1"/>
          <p:nvPr/>
        </p:nvSpPr>
        <p:spPr>
          <a:xfrm flipH="1">
            <a:off x="6432576" y="4520855"/>
            <a:ext cx="574756" cy="369332"/>
          </a:xfrm>
          <a:prstGeom prst="rect">
            <a:avLst/>
          </a:prstGeom>
          <a:noFill/>
          <a:effectLst/>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稻壳儿春秋广告/盗版必究        原创来源：http://chn.docer.com/works?userid=199329941#!/work_time"/>
          <p:cNvSpPr txBox="1"/>
          <p:nvPr/>
        </p:nvSpPr>
        <p:spPr>
          <a:xfrm flipH="1">
            <a:off x="4608051" y="3410649"/>
            <a:ext cx="574756" cy="369332"/>
          </a:xfrm>
          <a:prstGeom prst="rect">
            <a:avLst/>
          </a:prstGeom>
          <a:noFill/>
          <a:effectLst/>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稻壳儿春秋广告/盗版必究        原创来源：http://chn.docer.com/works?userid=199329941#!/work_time"/>
          <p:cNvSpPr txBox="1"/>
          <p:nvPr/>
        </p:nvSpPr>
        <p:spPr>
          <a:xfrm flipH="1">
            <a:off x="7066305" y="3410649"/>
            <a:ext cx="574756" cy="369332"/>
          </a:xfrm>
          <a:prstGeom prst="rect">
            <a:avLst/>
          </a:prstGeom>
          <a:noFill/>
          <a:effectLst/>
        </p:spPr>
        <p:txBody>
          <a:bodyPr wrap="squar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05</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38" name="图片 3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0800000" flipH="1">
            <a:off x="9345288" y="0"/>
            <a:ext cx="2846712" cy="2724150"/>
          </a:xfrm>
          <a:prstGeom prst="rect">
            <a:avLst/>
          </a:prstGeom>
        </p:spPr>
      </p:pic>
      <p:pic>
        <p:nvPicPr>
          <p:cNvPr id="39" name="图片 38"/>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13346" y="4127222"/>
            <a:ext cx="2846712" cy="272415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稻壳儿春秋广告/盗版必究        原创来源：http://chn.docer.com/works?userid=199329941#!/work_time"/>
          <p:cNvSpPr txBox="1"/>
          <p:nvPr/>
        </p:nvSpPr>
        <p:spPr>
          <a:xfrm>
            <a:off x="5238886" y="207491"/>
            <a:ext cx="1722238" cy="400110"/>
          </a:xfrm>
          <a:prstGeom prst="rect">
            <a:avLst/>
          </a:prstGeom>
          <a:noFill/>
        </p:spPr>
        <p:txBody>
          <a:bodyPr wrap="square" rtlCol="0">
            <a:spAutoFit/>
          </a:bodyPr>
          <a:lstStyle/>
          <a:p>
            <a:pPr algn="ctr"/>
            <a:r>
              <a:rPr lang="zh-CN" altLang="en-US" sz="2000" dirty="0">
                <a:solidFill>
                  <a:srgbClr val="3E8D66"/>
                </a:solidFill>
                <a:latin typeface="微软雅黑" panose="020B0503020204020204" pitchFamily="34" charset="-122"/>
                <a:ea typeface="微软雅黑" panose="020B0503020204020204" pitchFamily="34" charset="-122"/>
              </a:rPr>
              <a:t>此处添加标题</a:t>
            </a:r>
          </a:p>
        </p:txBody>
      </p:sp>
      <p:sp>
        <p:nvSpPr>
          <p:cNvPr id="7" name="稻壳儿春秋广告/盗版必究        原创来源：http://chn.docer.com/works?userid=199329941#!/work_time"/>
          <p:cNvSpPr txBox="1"/>
          <p:nvPr/>
        </p:nvSpPr>
        <p:spPr>
          <a:xfrm>
            <a:off x="4573342" y="508727"/>
            <a:ext cx="3053327" cy="332399"/>
          </a:xfrm>
          <a:prstGeom prst="rect">
            <a:avLst/>
          </a:prstGeom>
          <a:noFill/>
        </p:spPr>
        <p:txBody>
          <a:bodyPr wrap="square" rtlCol="0">
            <a:spAutoFit/>
          </a:bodyPr>
          <a:lstStyle/>
          <a:p>
            <a:pPr algn="ctr">
              <a:lnSpc>
                <a:spcPct val="13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Spring and autumn advertisement</a:t>
            </a:r>
          </a:p>
        </p:txBody>
      </p:sp>
      <p:grpSp>
        <p:nvGrpSpPr>
          <p:cNvPr id="8" name="稻壳儿春秋广告/盗版必究        原创来源：http://chn.docer.com/works?userid=199329941#!/work_time"/>
          <p:cNvGrpSpPr/>
          <p:nvPr/>
        </p:nvGrpSpPr>
        <p:grpSpPr>
          <a:xfrm flipV="1">
            <a:off x="5898930" y="841126"/>
            <a:ext cx="394140" cy="86880"/>
            <a:chOff x="4049486" y="2043404"/>
            <a:chExt cx="1100565" cy="242596"/>
          </a:xfrm>
          <a:solidFill>
            <a:srgbClr val="3E8D66"/>
          </a:solidFill>
        </p:grpSpPr>
        <p:sp>
          <p:nvSpPr>
            <p:cNvPr id="9"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 name="稻壳儿春秋广告/盗版必究        原创来源：http://chn.docer.com/works?userid=199329941#!/work_time"/>
          <p:cNvSpPr txBox="1"/>
          <p:nvPr/>
        </p:nvSpPr>
        <p:spPr>
          <a:xfrm>
            <a:off x="1163444" y="4894727"/>
            <a:ext cx="9865112" cy="516423"/>
          </a:xfrm>
          <a:prstGeom prst="rect">
            <a:avLst/>
          </a:prstGeom>
          <a:noFill/>
        </p:spPr>
        <p:txBody>
          <a:bodyPr wrap="square" rtlCol="0">
            <a:spAutoFit/>
          </a:bodyPr>
          <a:lstStyle/>
          <a:p>
            <a:pPr lvl="0" algn="ctr">
              <a:lnSpc>
                <a:spcPct val="120000"/>
              </a:lnSpc>
              <a:defRPr/>
            </a:pPr>
            <a:r>
              <a:rPr lang="zh-CN" altLang="en-US" sz="1200" dirty="0">
                <a:solidFill>
                  <a:prstClr val="black">
                    <a:lumMod val="50000"/>
                    <a:lumOff val="50000"/>
                  </a:prstClr>
                </a:solidFill>
                <a:latin typeface="Arial"/>
                <a:ea typeface="微软雅黑"/>
              </a:rPr>
              <a:t>用户可以在投影仪或者计算机上进行演示，也可以将演示文稿打印出来，制作成胶片，以便应用到更广泛的领域中。远程会议或在网上给观众展示演示文稿</a:t>
            </a:r>
          </a:p>
        </p:txBody>
      </p:sp>
      <p:sp>
        <p:nvSpPr>
          <p:cNvPr id="15" name="稻壳儿春秋广告/盗版必究        原创来源：http://chn.docer.com/works?userid=199329941#!/work_time"/>
          <p:cNvSpPr/>
          <p:nvPr/>
        </p:nvSpPr>
        <p:spPr>
          <a:xfrm>
            <a:off x="5129273" y="1747374"/>
            <a:ext cx="1933451" cy="1252800"/>
          </a:xfrm>
          <a:prstGeom prst="rect">
            <a:avLst/>
          </a:prstGeom>
          <a:solidFill>
            <a:srgbClr val="31751F"/>
          </a:solidFill>
          <a:ln w="12700" cap="flat">
            <a:noFill/>
            <a:miter lim="400000"/>
          </a:ln>
          <a:effectLst/>
        </p:spPr>
        <p:txBody>
          <a:bodyPr wrap="square" lIns="50800" tIns="50800" rIns="50800" bIns="50800" numCol="1" anchor="ctr">
            <a:noAutofit/>
          </a:bodyPr>
          <a:lstStyle/>
          <a:p>
            <a:pPr>
              <a:defRPr sz="3200">
                <a:solidFill>
                  <a:srgbClr val="FFFFFF"/>
                </a:solidFill>
                <a:latin typeface="+mn-lt"/>
                <a:ea typeface="+mn-ea"/>
                <a:cs typeface="+mn-cs"/>
                <a:sym typeface="Helvetica Light"/>
              </a:defRPr>
            </a:pPr>
            <a:endParaRPr sz="3200" kern="0">
              <a:solidFill>
                <a:srgbClr val="FFFFFF"/>
              </a:solidFill>
              <a:latin typeface="微软雅黑" panose="020B0503020204020204" pitchFamily="34" charset="-122"/>
              <a:ea typeface="微软雅黑" panose="020B0503020204020204" pitchFamily="34" charset="-122"/>
              <a:sym typeface="Helvetica Light"/>
            </a:endParaRPr>
          </a:p>
        </p:txBody>
      </p:sp>
      <p:sp>
        <p:nvSpPr>
          <p:cNvPr id="16" name="稻壳儿春秋广告/盗版必究        原创来源：http://chn.docer.com/works?userid=199329941#!/work_time"/>
          <p:cNvSpPr/>
          <p:nvPr/>
        </p:nvSpPr>
        <p:spPr>
          <a:xfrm>
            <a:off x="1784054" y="3666363"/>
            <a:ext cx="815974" cy="815975"/>
          </a:xfrm>
          <a:prstGeom prst="rect">
            <a:avLst/>
          </a:prstGeom>
          <a:solidFill>
            <a:srgbClr val="3E8D66"/>
          </a:solidFill>
          <a:ln w="12700" cap="flat">
            <a:noFill/>
            <a:miter lim="400000"/>
          </a:ln>
          <a:effectLst/>
        </p:spPr>
        <p:txBody>
          <a:bodyPr wrap="square" lIns="50800" tIns="50800" rIns="50800" bIns="50800" numCol="1" anchor="ctr">
            <a:noAutofit/>
          </a:bodyPr>
          <a:lstStyle/>
          <a:p>
            <a:pPr algn="ctr">
              <a:defRPr sz="3200">
                <a:solidFill>
                  <a:srgbClr val="FFFFFF"/>
                </a:solidFill>
                <a:latin typeface="+mn-lt"/>
                <a:ea typeface="+mn-ea"/>
                <a:cs typeface="+mn-cs"/>
                <a:sym typeface="Helvetica Light"/>
              </a:defRPr>
            </a:pPr>
            <a:r>
              <a:rPr lang="en-US" sz="2400" kern="0" dirty="0">
                <a:solidFill>
                  <a:schemeClr val="bg1"/>
                </a:solidFill>
                <a:latin typeface="微软雅黑" panose="020B0503020204020204" pitchFamily="34" charset="-122"/>
                <a:ea typeface="微软雅黑" panose="020B0503020204020204" pitchFamily="34" charset="-122"/>
                <a:sym typeface="Helvetica Light"/>
              </a:rPr>
              <a:t>A</a:t>
            </a:r>
            <a:endParaRPr sz="2400" kern="0" dirty="0">
              <a:solidFill>
                <a:schemeClr val="bg1"/>
              </a:solidFill>
              <a:latin typeface="微软雅黑" panose="020B0503020204020204" pitchFamily="34" charset="-122"/>
              <a:ea typeface="微软雅黑" panose="020B0503020204020204" pitchFamily="34" charset="-122"/>
              <a:sym typeface="Helvetica Light"/>
            </a:endParaRPr>
          </a:p>
        </p:txBody>
      </p:sp>
      <p:sp>
        <p:nvSpPr>
          <p:cNvPr id="17" name="稻壳儿春秋广告/盗版必究        原创来源：http://chn.docer.com/works?userid=199329941#!/work_time"/>
          <p:cNvSpPr/>
          <p:nvPr/>
        </p:nvSpPr>
        <p:spPr>
          <a:xfrm>
            <a:off x="4386693" y="3666363"/>
            <a:ext cx="815974" cy="815975"/>
          </a:xfrm>
          <a:prstGeom prst="rect">
            <a:avLst/>
          </a:prstGeom>
          <a:solidFill>
            <a:srgbClr val="3E8D66"/>
          </a:solidFill>
          <a:ln w="12700" cap="flat">
            <a:noFill/>
            <a:miter lim="400000"/>
          </a:ln>
          <a:effectLst/>
        </p:spPr>
        <p:txBody>
          <a:bodyPr wrap="square" lIns="50800" tIns="50800" rIns="50800" bIns="50800" numCol="1" anchor="ctr">
            <a:noAutofit/>
          </a:bodyPr>
          <a:lstStyle/>
          <a:p>
            <a:pPr algn="ctr">
              <a:defRPr sz="3200">
                <a:solidFill>
                  <a:srgbClr val="FFFFFF"/>
                </a:solidFill>
                <a:latin typeface="+mn-lt"/>
                <a:ea typeface="+mn-ea"/>
                <a:cs typeface="+mn-cs"/>
                <a:sym typeface="Helvetica Light"/>
              </a:defRPr>
            </a:pPr>
            <a:r>
              <a:rPr lang="en-US" sz="2400" kern="0" dirty="0">
                <a:solidFill>
                  <a:schemeClr val="bg1"/>
                </a:solidFill>
                <a:latin typeface="微软雅黑" panose="020B0503020204020204" pitchFamily="34" charset="-122"/>
                <a:ea typeface="微软雅黑" panose="020B0503020204020204" pitchFamily="34" charset="-122"/>
                <a:sym typeface="Helvetica Light"/>
              </a:rPr>
              <a:t>B</a:t>
            </a:r>
            <a:endParaRPr sz="2400" kern="0" dirty="0">
              <a:solidFill>
                <a:schemeClr val="bg1"/>
              </a:solidFill>
              <a:latin typeface="微软雅黑" panose="020B0503020204020204" pitchFamily="34" charset="-122"/>
              <a:ea typeface="微软雅黑" panose="020B0503020204020204" pitchFamily="34" charset="-122"/>
              <a:sym typeface="Helvetica Light"/>
            </a:endParaRPr>
          </a:p>
        </p:txBody>
      </p:sp>
      <p:sp>
        <p:nvSpPr>
          <p:cNvPr id="18" name="稻壳儿春秋广告/盗版必究        原创来源：http://chn.docer.com/works?userid=199329941#!/work_time"/>
          <p:cNvSpPr/>
          <p:nvPr/>
        </p:nvSpPr>
        <p:spPr>
          <a:xfrm>
            <a:off x="6989333" y="3666363"/>
            <a:ext cx="815974" cy="815975"/>
          </a:xfrm>
          <a:prstGeom prst="rect">
            <a:avLst/>
          </a:prstGeom>
          <a:solidFill>
            <a:srgbClr val="3E8D66"/>
          </a:solidFill>
          <a:ln w="12700" cap="flat">
            <a:noFill/>
            <a:miter lim="400000"/>
          </a:ln>
          <a:effectLst/>
        </p:spPr>
        <p:txBody>
          <a:bodyPr wrap="square" lIns="50800" tIns="50800" rIns="50800" bIns="50800" numCol="1" anchor="ctr">
            <a:noAutofit/>
          </a:bodyPr>
          <a:lstStyle/>
          <a:p>
            <a:pPr algn="ctr">
              <a:defRPr sz="3200">
                <a:solidFill>
                  <a:srgbClr val="FFFFFF"/>
                </a:solidFill>
                <a:latin typeface="+mn-lt"/>
                <a:ea typeface="+mn-ea"/>
                <a:cs typeface="+mn-cs"/>
                <a:sym typeface="Helvetica Light"/>
              </a:defRPr>
            </a:pPr>
            <a:r>
              <a:rPr lang="en-US" sz="2400" kern="0" dirty="0">
                <a:solidFill>
                  <a:schemeClr val="bg1"/>
                </a:solidFill>
                <a:latin typeface="微软雅黑" panose="020B0503020204020204" pitchFamily="34" charset="-122"/>
                <a:ea typeface="微软雅黑" panose="020B0503020204020204" pitchFamily="34" charset="-122"/>
                <a:sym typeface="Helvetica Light"/>
              </a:rPr>
              <a:t>C</a:t>
            </a:r>
            <a:endParaRPr sz="2400" kern="0" dirty="0">
              <a:solidFill>
                <a:schemeClr val="bg1"/>
              </a:solidFill>
              <a:latin typeface="微软雅黑" panose="020B0503020204020204" pitchFamily="34" charset="-122"/>
              <a:ea typeface="微软雅黑" panose="020B0503020204020204" pitchFamily="34" charset="-122"/>
              <a:sym typeface="Helvetica Light"/>
            </a:endParaRPr>
          </a:p>
        </p:txBody>
      </p:sp>
      <p:sp>
        <p:nvSpPr>
          <p:cNvPr id="19" name="稻壳儿春秋广告/盗版必究        原创来源：http://chn.docer.com/works?userid=199329941#!/work_time"/>
          <p:cNvSpPr/>
          <p:nvPr/>
        </p:nvSpPr>
        <p:spPr>
          <a:xfrm>
            <a:off x="9591972" y="3666363"/>
            <a:ext cx="815974" cy="815975"/>
          </a:xfrm>
          <a:prstGeom prst="rect">
            <a:avLst/>
          </a:prstGeom>
          <a:solidFill>
            <a:srgbClr val="3E8D66"/>
          </a:solidFill>
          <a:ln w="12700" cap="flat">
            <a:noFill/>
            <a:miter lim="400000"/>
          </a:ln>
          <a:effectLst/>
        </p:spPr>
        <p:txBody>
          <a:bodyPr wrap="square" lIns="50800" tIns="50800" rIns="50800" bIns="50800" numCol="1" anchor="ctr">
            <a:noAutofit/>
          </a:bodyPr>
          <a:lstStyle/>
          <a:p>
            <a:pPr algn="ctr">
              <a:defRPr sz="3200">
                <a:solidFill>
                  <a:srgbClr val="FFFFFF"/>
                </a:solidFill>
                <a:latin typeface="+mn-lt"/>
                <a:ea typeface="+mn-ea"/>
                <a:cs typeface="+mn-cs"/>
                <a:sym typeface="Helvetica Light"/>
              </a:defRPr>
            </a:pPr>
            <a:r>
              <a:rPr lang="en-US" sz="2400" kern="0" dirty="0">
                <a:solidFill>
                  <a:schemeClr val="bg1"/>
                </a:solidFill>
                <a:latin typeface="微软雅黑" panose="020B0503020204020204" pitchFamily="34" charset="-122"/>
                <a:ea typeface="微软雅黑" panose="020B0503020204020204" pitchFamily="34" charset="-122"/>
                <a:sym typeface="Helvetica Light"/>
              </a:rPr>
              <a:t>D</a:t>
            </a:r>
            <a:endParaRPr sz="2400" kern="0" dirty="0">
              <a:solidFill>
                <a:schemeClr val="bg1"/>
              </a:solidFill>
              <a:latin typeface="微软雅黑" panose="020B0503020204020204" pitchFamily="34" charset="-122"/>
              <a:ea typeface="微软雅黑" panose="020B0503020204020204" pitchFamily="34" charset="-122"/>
              <a:sym typeface="Helvetica Light"/>
            </a:endParaRPr>
          </a:p>
        </p:txBody>
      </p:sp>
      <p:sp>
        <p:nvSpPr>
          <p:cNvPr id="20" name="稻壳儿春秋广告/盗版必究        原创来源：http://chn.docer.com/works?userid=199329941#!/work_time"/>
          <p:cNvSpPr/>
          <p:nvPr/>
        </p:nvSpPr>
        <p:spPr>
          <a:xfrm flipH="1">
            <a:off x="5080913" y="3001919"/>
            <a:ext cx="596993" cy="596993"/>
          </a:xfrm>
          <a:prstGeom prst="line">
            <a:avLst/>
          </a:prstGeom>
          <a:ln w="9525">
            <a:solidFill>
              <a:srgbClr val="3E8D66"/>
            </a:solidFill>
            <a:prstDash val="sysDash"/>
            <a:miter lim="400000"/>
            <a:tailEnd type="triangle"/>
          </a:ln>
        </p:spPr>
        <p:txBody>
          <a:bodyPr lIns="50800" tIns="50800" rIns="50800" bIns="50800" anchor="ctr"/>
          <a:lstStyle/>
          <a:p>
            <a:pPr>
              <a:defRPr sz="3200">
                <a:solidFill>
                  <a:srgbClr val="000000"/>
                </a:solidFill>
                <a:latin typeface="+mn-lt"/>
                <a:ea typeface="+mn-ea"/>
                <a:cs typeface="+mn-cs"/>
                <a:sym typeface="Helvetica Light"/>
              </a:defRPr>
            </a:pPr>
            <a:endParaRPr sz="3200" kern="0">
              <a:solidFill>
                <a:srgbClr val="000000"/>
              </a:solidFill>
              <a:latin typeface="微软雅黑" panose="020B0503020204020204" pitchFamily="34" charset="-122"/>
              <a:ea typeface="微软雅黑" panose="020B0503020204020204" pitchFamily="34" charset="-122"/>
              <a:sym typeface="Helvetica Light"/>
            </a:endParaRPr>
          </a:p>
        </p:txBody>
      </p:sp>
      <p:sp>
        <p:nvSpPr>
          <p:cNvPr id="21" name="稻壳儿春秋广告/盗版必究        原创来源：http://chn.docer.com/works?userid=199329941#!/work_time"/>
          <p:cNvSpPr/>
          <p:nvPr/>
        </p:nvSpPr>
        <p:spPr>
          <a:xfrm flipH="1">
            <a:off x="2281897" y="2667658"/>
            <a:ext cx="2845394" cy="884060"/>
          </a:xfrm>
          <a:prstGeom prst="line">
            <a:avLst/>
          </a:prstGeom>
          <a:ln w="9525">
            <a:solidFill>
              <a:srgbClr val="3E8D66"/>
            </a:solidFill>
            <a:prstDash val="sysDash"/>
            <a:miter lim="400000"/>
            <a:tailEnd type="triangle"/>
          </a:ln>
        </p:spPr>
        <p:txBody>
          <a:bodyPr lIns="50800" tIns="50800" rIns="50800" bIns="50800" anchor="ctr"/>
          <a:lstStyle/>
          <a:p>
            <a:pPr>
              <a:defRPr sz="3200">
                <a:solidFill>
                  <a:srgbClr val="000000"/>
                </a:solidFill>
                <a:latin typeface="+mn-lt"/>
                <a:ea typeface="+mn-ea"/>
                <a:cs typeface="+mn-cs"/>
                <a:sym typeface="Helvetica Light"/>
              </a:defRPr>
            </a:pPr>
            <a:endParaRPr sz="3200" kern="0">
              <a:solidFill>
                <a:srgbClr val="000000"/>
              </a:solidFill>
              <a:latin typeface="微软雅黑" panose="020B0503020204020204" pitchFamily="34" charset="-122"/>
              <a:ea typeface="微软雅黑" panose="020B0503020204020204" pitchFamily="34" charset="-122"/>
              <a:sym typeface="Helvetica Light"/>
            </a:endParaRPr>
          </a:p>
        </p:txBody>
      </p:sp>
      <p:sp>
        <p:nvSpPr>
          <p:cNvPr id="22" name="稻壳儿春秋广告/盗版必究        原创来源：http://chn.docer.com/works?userid=199329941#!/work_time"/>
          <p:cNvSpPr/>
          <p:nvPr/>
        </p:nvSpPr>
        <p:spPr>
          <a:xfrm>
            <a:off x="6495512" y="3001919"/>
            <a:ext cx="596993" cy="596993"/>
          </a:xfrm>
          <a:prstGeom prst="line">
            <a:avLst/>
          </a:prstGeom>
          <a:ln w="9525">
            <a:solidFill>
              <a:srgbClr val="3E8D66"/>
            </a:solidFill>
            <a:prstDash val="sysDash"/>
            <a:miter lim="400000"/>
            <a:tailEnd type="triangle"/>
          </a:ln>
        </p:spPr>
        <p:txBody>
          <a:bodyPr lIns="50800" tIns="50800" rIns="50800" bIns="50800" anchor="ctr"/>
          <a:lstStyle/>
          <a:p>
            <a:pPr>
              <a:defRPr sz="3200">
                <a:solidFill>
                  <a:srgbClr val="000000"/>
                </a:solidFill>
                <a:latin typeface="+mn-lt"/>
                <a:ea typeface="+mn-ea"/>
                <a:cs typeface="+mn-cs"/>
                <a:sym typeface="Helvetica Light"/>
              </a:defRPr>
            </a:pPr>
            <a:endParaRPr sz="3200" kern="0">
              <a:solidFill>
                <a:srgbClr val="000000"/>
              </a:solidFill>
              <a:latin typeface="微软雅黑" panose="020B0503020204020204" pitchFamily="34" charset="-122"/>
              <a:ea typeface="微软雅黑" panose="020B0503020204020204" pitchFamily="34" charset="-122"/>
              <a:sym typeface="Helvetica Light"/>
            </a:endParaRPr>
          </a:p>
        </p:txBody>
      </p:sp>
      <p:sp>
        <p:nvSpPr>
          <p:cNvPr id="23" name="稻壳儿春秋广告/盗版必究        原创来源：http://chn.docer.com/works?userid=199329941#!/work_time"/>
          <p:cNvSpPr/>
          <p:nvPr/>
        </p:nvSpPr>
        <p:spPr>
          <a:xfrm>
            <a:off x="7046128" y="2667658"/>
            <a:ext cx="2845393" cy="884061"/>
          </a:xfrm>
          <a:prstGeom prst="line">
            <a:avLst/>
          </a:prstGeom>
          <a:ln w="9525">
            <a:solidFill>
              <a:srgbClr val="3E8D66"/>
            </a:solidFill>
            <a:prstDash val="sysDash"/>
            <a:miter lim="400000"/>
            <a:tailEnd type="triangle"/>
          </a:ln>
        </p:spPr>
        <p:txBody>
          <a:bodyPr lIns="50800" tIns="50800" rIns="50800" bIns="50800" anchor="ctr"/>
          <a:lstStyle/>
          <a:p>
            <a:pPr>
              <a:defRPr sz="3200">
                <a:solidFill>
                  <a:srgbClr val="000000"/>
                </a:solidFill>
                <a:latin typeface="+mn-lt"/>
                <a:ea typeface="+mn-ea"/>
                <a:cs typeface="+mn-cs"/>
                <a:sym typeface="Helvetica Light"/>
              </a:defRPr>
            </a:pPr>
            <a:endParaRPr sz="3200" kern="0">
              <a:solidFill>
                <a:srgbClr val="000000"/>
              </a:solidFill>
              <a:latin typeface="微软雅黑" panose="020B0503020204020204" pitchFamily="34" charset="-122"/>
              <a:ea typeface="微软雅黑" panose="020B0503020204020204" pitchFamily="34" charset="-122"/>
              <a:sym typeface="Helvetica Light"/>
            </a:endParaRPr>
          </a:p>
        </p:txBody>
      </p:sp>
      <p:sp>
        <p:nvSpPr>
          <p:cNvPr id="24" name="稻壳儿春秋广告/盗版必究        原创来源：http://chn.docer.com/works?userid=199329941#!/work_time"/>
          <p:cNvSpPr txBox="1"/>
          <p:nvPr/>
        </p:nvSpPr>
        <p:spPr>
          <a:xfrm>
            <a:off x="5171806" y="2137484"/>
            <a:ext cx="1845276" cy="461665"/>
          </a:xfrm>
          <a:prstGeom prst="rect">
            <a:avLst/>
          </a:prstGeom>
          <a:noFill/>
          <a:effectLst/>
        </p:spPr>
        <p:txBody>
          <a:bodyPr wrap="squar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添加标题</a:t>
            </a:r>
          </a:p>
        </p:txBody>
      </p:sp>
      <p:pic>
        <p:nvPicPr>
          <p:cNvPr id="25" name="图片 2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0800000" flipH="1">
            <a:off x="9345288" y="0"/>
            <a:ext cx="2846712" cy="2724150"/>
          </a:xfrm>
          <a:prstGeom prst="rect">
            <a:avLst/>
          </a:prstGeom>
        </p:spPr>
      </p:pic>
      <p:pic>
        <p:nvPicPr>
          <p:cNvPr id="26" name="图片 2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13346" y="4127222"/>
            <a:ext cx="2846712" cy="272415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3">
            <a:extLst>
              <a:ext uri="{BEBA8EAE-BF5A-486C-A8C5-ECC9F3942E4B}">
                <a14:imgProps xmlns:a14="http://schemas.microsoft.com/office/drawing/2010/main" xmlns="">
                  <a14:imgLayer r:embed="rId4">
                    <a14:imgEffect>
                      <a14:artisticLineDrawing/>
                    </a14:imgEffect>
                  </a14:imgLayer>
                </a14:imgProps>
              </a:ext>
            </a:extLst>
          </a:blip>
          <a:stretch>
            <a:fillRect/>
          </a:stretch>
        </p:blipFill>
        <p:spPr>
          <a:xfrm>
            <a:off x="4692324" y="3373976"/>
            <a:ext cx="2704931" cy="774220"/>
          </a:xfrm>
          <a:prstGeom prst="rect">
            <a:avLst/>
          </a:prstGeom>
        </p:spPr>
      </p:pic>
      <p:grpSp>
        <p:nvGrpSpPr>
          <p:cNvPr id="31" name="组合 30"/>
          <p:cNvGrpSpPr/>
          <p:nvPr/>
        </p:nvGrpSpPr>
        <p:grpSpPr>
          <a:xfrm>
            <a:off x="16395" y="0"/>
            <a:ext cx="12175605" cy="6858000"/>
            <a:chOff x="16395" y="0"/>
            <a:chExt cx="12175605" cy="6858000"/>
          </a:xfrm>
        </p:grpSpPr>
        <p:pic>
          <p:nvPicPr>
            <p:cNvPr id="29" name="图片 28"/>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025452" y="0"/>
              <a:ext cx="7166548" cy="6858000"/>
            </a:xfrm>
            <a:prstGeom prst="rect">
              <a:avLst/>
            </a:prstGeom>
          </p:spPr>
        </p:pic>
        <p:pic>
          <p:nvPicPr>
            <p:cNvPr id="30" name="图片 2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flipH="1">
              <a:off x="16395" y="0"/>
              <a:ext cx="7166548" cy="6858000"/>
            </a:xfrm>
            <a:prstGeom prst="rect">
              <a:avLst/>
            </a:prstGeom>
          </p:spPr>
        </p:pic>
      </p:grpSp>
      <p:sp>
        <p:nvSpPr>
          <p:cNvPr id="7" name="稻壳儿春秋广告/盗版必究        原创来源：http://chn.docer.com/works?userid=199329941#!/work_time"/>
          <p:cNvSpPr txBox="1"/>
          <p:nvPr/>
        </p:nvSpPr>
        <p:spPr>
          <a:xfrm>
            <a:off x="2668453" y="1396545"/>
            <a:ext cx="7044394" cy="707886"/>
          </a:xfrm>
          <a:prstGeom prst="rect">
            <a:avLst/>
          </a:prstGeom>
          <a:noFill/>
        </p:spPr>
        <p:txBody>
          <a:bodyPr wrap="square" rtlCol="0">
            <a:spAutoFit/>
          </a:bodyPr>
          <a:lstStyle/>
          <a:p>
            <a:pPr algn="ctr"/>
            <a:r>
              <a:rPr lang="zh-CN" altLang="en-US" sz="4000" b="1" dirty="0" smtClean="0">
                <a:solidFill>
                  <a:srgbClr val="3E8D66"/>
                </a:solidFill>
                <a:latin typeface="微软雅黑" panose="020B0503020204020204" pitchFamily="34" charset="-122"/>
                <a:ea typeface="微软雅黑" panose="020B0503020204020204" pitchFamily="34" charset="-122"/>
                <a:cs typeface="+mn-ea"/>
                <a:sym typeface="+mn-lt"/>
              </a:rPr>
              <a:t>谢谢观看</a:t>
            </a:r>
            <a:endParaRPr lang="zh-CN" altLang="en-US" sz="4000" b="1" dirty="0">
              <a:solidFill>
                <a:srgbClr val="3E8D66"/>
              </a:solidFill>
              <a:latin typeface="微软雅黑" panose="020B0503020204020204" pitchFamily="34" charset="-122"/>
              <a:ea typeface="微软雅黑" panose="020B0503020204020204" pitchFamily="34" charset="-122"/>
              <a:cs typeface="+mn-ea"/>
              <a:sym typeface="+mn-lt"/>
            </a:endParaRPr>
          </a:p>
        </p:txBody>
      </p:sp>
      <p:sp>
        <p:nvSpPr>
          <p:cNvPr id="9" name="稻壳儿春秋广告/盗版必究        原创来源：http://chn.docer.com/works?userid=199329941#!/work_time"/>
          <p:cNvSpPr txBox="1"/>
          <p:nvPr/>
        </p:nvSpPr>
        <p:spPr>
          <a:xfrm>
            <a:off x="3550495" y="2205905"/>
            <a:ext cx="5099541" cy="261610"/>
          </a:xfrm>
          <a:prstGeom prst="rect">
            <a:avLst/>
          </a:prstGeom>
          <a:noFill/>
        </p:spPr>
        <p:txBody>
          <a:bodyPr wrap="square" rtlCol="0">
            <a:spAutoFit/>
          </a:bodyPr>
          <a:lstStyle/>
          <a:p>
            <a:pPr algn="ctr"/>
            <a:r>
              <a:rPr lang="en-US" altLang="zh-CN" sz="1050" dirty="0" smtClean="0">
                <a:solidFill>
                  <a:srgbClr val="3E8D66"/>
                </a:solidFill>
                <a:latin typeface="微软雅黑" panose="020B0503020204020204" pitchFamily="34" charset="-122"/>
                <a:ea typeface="微软雅黑" panose="020B0503020204020204" pitchFamily="34" charset="-122"/>
                <a:cs typeface="+mn-ea"/>
                <a:sym typeface="+mn-lt"/>
              </a:rPr>
              <a:t> PPT TEMPLATE OF FRESH WATERCOLOR WORK REPORT </a:t>
            </a:r>
            <a:endParaRPr lang="en-US" altLang="zh-CN" sz="1050" dirty="0">
              <a:solidFill>
                <a:srgbClr val="3E8D66"/>
              </a:solidFill>
              <a:latin typeface="微软雅黑" panose="020B0503020204020204" pitchFamily="34" charset="-122"/>
              <a:ea typeface="微软雅黑" panose="020B0503020204020204" pitchFamily="34" charset="-122"/>
              <a:cs typeface="+mn-ea"/>
              <a:sym typeface="+mn-lt"/>
            </a:endParaRPr>
          </a:p>
        </p:txBody>
      </p:sp>
      <p:sp>
        <p:nvSpPr>
          <p:cNvPr id="10" name="稻壳儿春秋广告/盗版必究        原创来源：http://chn.docer.com/works?userid=199329941#!/work_time"/>
          <p:cNvSpPr txBox="1"/>
          <p:nvPr/>
        </p:nvSpPr>
        <p:spPr>
          <a:xfrm>
            <a:off x="4692324" y="3607197"/>
            <a:ext cx="2705642" cy="307777"/>
          </a:xfrm>
          <a:prstGeom prst="rect">
            <a:avLst/>
          </a:prstGeom>
          <a:noFill/>
        </p:spPr>
        <p:txBody>
          <a:bodyPr wrap="square" rtlCol="0">
            <a:spAutoFit/>
          </a:bodyPr>
          <a:lstStyle/>
          <a:p>
            <a:pPr algn="ctr"/>
            <a:r>
              <a:rPr lang="zh-CN" altLang="en-US" sz="1400" dirty="0" smtClean="0">
                <a:solidFill>
                  <a:schemeClr val="bg1"/>
                </a:solidFill>
                <a:latin typeface="微软雅黑" panose="020B0503020204020204" pitchFamily="34" charset="-122"/>
                <a:ea typeface="微软雅黑" panose="020B0503020204020204" pitchFamily="34" charset="-122"/>
                <a:cs typeface="+mn-ea"/>
                <a:sym typeface="+mn-lt"/>
              </a:rPr>
              <a:t>汇报人</a:t>
            </a:r>
            <a:r>
              <a:rPr lang="zh-CN" altLang="en-US" sz="1400" dirty="0" smtClean="0">
                <a:solidFill>
                  <a:schemeClr val="bg1"/>
                </a:solidFill>
                <a:latin typeface="微软雅黑" panose="020B0503020204020204" pitchFamily="34" charset="-122"/>
                <a:ea typeface="微软雅黑" panose="020B0503020204020204" pitchFamily="34" charset="-122"/>
                <a:cs typeface="+mn-ea"/>
                <a:sym typeface="+mn-lt"/>
              </a:rPr>
              <a:t>：</a:t>
            </a:r>
            <a:r>
              <a:rPr lang="en-US" altLang="zh-CN" sz="1400" dirty="0" smtClean="0">
                <a:solidFill>
                  <a:schemeClr val="bg1"/>
                </a:solidFill>
                <a:latin typeface="微软雅黑" panose="020B0503020204020204" pitchFamily="34" charset="-122"/>
                <a:ea typeface="微软雅黑" panose="020B0503020204020204" pitchFamily="34" charset="-122"/>
                <a:cs typeface="+mn-ea"/>
                <a:sym typeface="+mn-lt"/>
              </a:rPr>
              <a:t>PPT</a:t>
            </a:r>
            <a:endParaRPr lang="zh-CN" altLang="en-US" sz="14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17" name="稻壳儿春秋广告/盗版必究        原创来源：http://chn.docer.com/works?userid=199329941#!/work_time"/>
          <p:cNvGrpSpPr/>
          <p:nvPr/>
        </p:nvGrpSpPr>
        <p:grpSpPr>
          <a:xfrm flipV="1">
            <a:off x="5898930" y="2670016"/>
            <a:ext cx="394140" cy="86880"/>
            <a:chOff x="4049486" y="2043404"/>
            <a:chExt cx="1100565" cy="242596"/>
          </a:xfrm>
          <a:solidFill>
            <a:srgbClr val="3E8D66"/>
          </a:solidFill>
        </p:grpSpPr>
        <p:sp>
          <p:nvSpPr>
            <p:cNvPr id="18" name="稻壳儿春秋广告/盗版必究        原创来源：http://chn.docer.com/works?userid=199329941#!/work_time"/>
            <p:cNvSpPr/>
            <p:nvPr/>
          </p:nvSpPr>
          <p:spPr>
            <a:xfrm>
              <a:off x="4049486" y="2043404"/>
              <a:ext cx="242596" cy="2425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稻壳儿春秋广告/盗版必究        原创来源：http://chn.docer.com/works?userid=199329941#!/work_time"/>
            <p:cNvSpPr/>
            <p:nvPr/>
          </p:nvSpPr>
          <p:spPr>
            <a:xfrm>
              <a:off x="4335476" y="2043404"/>
              <a:ext cx="242596" cy="242596"/>
            </a:xfrm>
            <a:prstGeom prst="ellipse">
              <a:avLst/>
            </a:prstGeom>
            <a:solidFill>
              <a:srgbClr val="63C0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稻壳儿春秋广告/盗版必究        原创来源：http://chn.docer.com/works?userid=199329941#!/work_time"/>
            <p:cNvSpPr/>
            <p:nvPr/>
          </p:nvSpPr>
          <p:spPr>
            <a:xfrm>
              <a:off x="4621466" y="2043404"/>
              <a:ext cx="242596" cy="242596"/>
            </a:xfrm>
            <a:prstGeom prst="ellipse">
              <a:avLst/>
            </a:prstGeom>
            <a:solidFill>
              <a:srgbClr val="123C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稻壳儿春秋广告/盗版必究        原创来源：http://chn.docer.com/works?userid=199329941#!/work_time"/>
            <p:cNvSpPr/>
            <p:nvPr/>
          </p:nvSpPr>
          <p:spPr>
            <a:xfrm>
              <a:off x="4907455" y="2043404"/>
              <a:ext cx="242596" cy="242596"/>
            </a:xfrm>
            <a:prstGeom prst="ellipse">
              <a:avLst/>
            </a:prstGeom>
            <a:solidFill>
              <a:srgbClr val="3175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7" name="组合 36"/>
          <p:cNvGrpSpPr/>
          <p:nvPr/>
        </p:nvGrpSpPr>
        <p:grpSpPr>
          <a:xfrm>
            <a:off x="295639" y="-420914"/>
            <a:ext cx="11552771" cy="6070481"/>
            <a:chOff x="295639" y="-2"/>
            <a:chExt cx="11552771" cy="5649569"/>
          </a:xfrm>
        </p:grpSpPr>
        <p:pic>
          <p:nvPicPr>
            <p:cNvPr id="34" name="图片 33"/>
            <p:cNvPicPr>
              <a:picLocks noChangeAspect="1"/>
            </p:cNvPicPr>
            <p:nvPr/>
          </p:nvPicPr>
          <p:blipFill>
            <a:blip r:embed="rId6"/>
            <a:stretch>
              <a:fillRect/>
            </a:stretch>
          </p:blipFill>
          <p:spPr>
            <a:xfrm rot="5400000">
              <a:off x="-2494296" y="2789933"/>
              <a:ext cx="5649569" cy="69700"/>
            </a:xfrm>
            <a:prstGeom prst="rect">
              <a:avLst/>
            </a:prstGeom>
          </p:spPr>
        </p:pic>
        <p:pic>
          <p:nvPicPr>
            <p:cNvPr id="35" name="图片 34"/>
            <p:cNvPicPr>
              <a:picLocks noChangeAspect="1"/>
            </p:cNvPicPr>
            <p:nvPr/>
          </p:nvPicPr>
          <p:blipFill>
            <a:blip r:embed="rId6"/>
            <a:stretch>
              <a:fillRect/>
            </a:stretch>
          </p:blipFill>
          <p:spPr>
            <a:xfrm rot="5400000">
              <a:off x="8988775" y="2789933"/>
              <a:ext cx="5649569" cy="69700"/>
            </a:xfrm>
            <a:prstGeom prst="rect">
              <a:avLst/>
            </a:prstGeom>
          </p:spPr>
        </p:pic>
      </p:grpSp>
      <p:pic>
        <p:nvPicPr>
          <p:cNvPr id="36" name="图片 35"/>
          <p:cNvPicPr>
            <a:picLocks noChangeAspect="1"/>
          </p:cNvPicPr>
          <p:nvPr/>
        </p:nvPicPr>
        <p:blipFill>
          <a:blip r:embed="rId6"/>
          <a:stretch>
            <a:fillRect/>
          </a:stretch>
        </p:blipFill>
        <p:spPr>
          <a:xfrm rot="10800000">
            <a:off x="-1164779" y="385231"/>
            <a:ext cx="14301177" cy="45719"/>
          </a:xfrm>
          <a:prstGeom prst="rect">
            <a:avLst/>
          </a:prstGeom>
        </p:spPr>
      </p:pic>
    </p:spTree>
    <p:extLst>
      <p:ext uri="{BB962C8B-B14F-4D97-AF65-F5344CB8AC3E}">
        <p14:creationId xmlns:p14="http://schemas.microsoft.com/office/powerpoint/2010/main" xmlns="" val="345115353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1070</Words>
  <Application>Microsoft Office PowerPoint</Application>
  <PresentationFormat>自定义</PresentationFormat>
  <Paragraphs>132</Paragraphs>
  <Slides>15</Slides>
  <Notes>1</Notes>
  <HiddenSlides>0</HiddenSlides>
  <MMClips>0</MMClips>
  <ScaleCrop>false</ScaleCrop>
  <HeadingPairs>
    <vt:vector size="4" baseType="variant">
      <vt:variant>
        <vt:lpstr>主题</vt:lpstr>
      </vt:variant>
      <vt:variant>
        <vt:i4>1</vt:i4>
      </vt:variant>
      <vt:variant>
        <vt:lpstr>幻灯片标题</vt:lpstr>
      </vt:variant>
      <vt:variant>
        <vt:i4>15</vt:i4>
      </vt:variant>
    </vt:vector>
  </HeadingPairs>
  <TitlesOfParts>
    <vt:vector size="16"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vector>
  </TitlesOfParts>
  <Manager>w ww.51pp tmo ban.c om</Manager>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dc:description>ww w.51pptm oban.co m</dc:description>
  <cp:lastModifiedBy>User</cp:lastModifiedBy>
  <cp:revision>27</cp:revision>
  <dcterms:created xsi:type="dcterms:W3CDTF">2017-12-11T01:50:00Z</dcterms:created>
  <dcterms:modified xsi:type="dcterms:W3CDTF">2020-08-18T03:20:39Z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2052-10.1.0.7022</vt:lpwstr>
  </property>
</Properties>
</file>