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3"/>
  </p:sldMasterIdLst>
  <p:notesMasterIdLst>
    <p:notesMasterId r:id="rId7"/>
  </p:notesMasterIdLst>
  <p:sldIdLst>
    <p:sldId id="256" r:id="rId4"/>
    <p:sldId id="258" r:id="rId5"/>
    <p:sldId id="269" r:id="rId6"/>
    <p:sldId id="259" r:id="rId8"/>
    <p:sldId id="268" r:id="rId9"/>
    <p:sldId id="296" r:id="rId10"/>
    <p:sldId id="297" r:id="rId11"/>
    <p:sldId id="295" r:id="rId12"/>
    <p:sldId id="264" r:id="rId13"/>
    <p:sldId id="293" r:id="rId14"/>
    <p:sldId id="298" r:id="rId15"/>
    <p:sldId id="294" r:id="rId16"/>
    <p:sldId id="262" r:id="rId17"/>
    <p:sldId id="257" r:id="rId18"/>
    <p:sldId id="299" r:id="rId19"/>
    <p:sldId id="292" r:id="rId20"/>
    <p:sldId id="265" r:id="rId21"/>
    <p:sldId id="270" r:id="rId22"/>
    <p:sldId id="300" r:id="rId23"/>
    <p:sldId id="286" r:id="rId24"/>
  </p:sldIdLst>
  <p:sldSz cx="12192000" cy="6858000"/>
  <p:notesSz cx="6858000" cy="9144000"/>
  <p:embeddedFontLst>
    <p:embeddedFont>
      <p:font typeface="OPPOSans R" panose="00020600040101010101" pitchFamily="18" charset="-122"/>
      <p:regular r:id="rId28"/>
    </p:embeddedFont>
    <p:embeddedFont>
      <p:font typeface="微软雅黑" panose="020B0503020204020204" pitchFamily="34" charset="-122"/>
      <p:regular r:id="rId29"/>
    </p:embeddedFont>
    <p:embeddedFont>
      <p:font typeface="OPPOSans B" panose="00020600040101010101" pitchFamily="18" charset="-122"/>
      <p:regular r:id="rId30"/>
    </p:embeddedFont>
    <p:embeddedFont>
      <p:font typeface="Calibri" panose="020F0502020204030204"/>
      <p:regular r:id="rId31"/>
      <p:bold r:id="rId32"/>
      <p:italic r:id="rId33"/>
      <p:boldItalic r:id="rId34"/>
    </p:embeddedFont>
    <p:embeddedFont>
      <p:font typeface="等线" panose="02010600030101010101" charset="0"/>
      <p:regular r:id="rId35"/>
    </p:embeddedFont>
    <p:embeddedFont>
      <p:font typeface="等线 Light" panose="02010600030101010101" charset="0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F0E13"/>
    <a:srgbClr val="232323"/>
    <a:srgbClr val="B60003"/>
    <a:srgbClr val="EA1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003" y="1219"/>
      </p:cViewPr>
      <p:guideLst>
        <p:guide orient="horz" pos="22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4024964" y="1884347"/>
            <a:ext cx="2972435" cy="4316427"/>
          </a:xfrm>
          <a:custGeom>
            <a:avLst/>
            <a:gdLst>
              <a:gd name="connsiteX0" fmla="*/ 0 w 2972435"/>
              <a:gd name="connsiteY0" fmla="*/ 0 h 4336530"/>
              <a:gd name="connsiteX1" fmla="*/ 2972435 w 2972435"/>
              <a:gd name="connsiteY1" fmla="*/ 0 h 4336530"/>
              <a:gd name="connsiteX2" fmla="*/ 2972435 w 2972435"/>
              <a:gd name="connsiteY2" fmla="*/ 4336530 h 4336530"/>
              <a:gd name="connsiteX3" fmla="*/ 0 w 2972435"/>
              <a:gd name="connsiteY3" fmla="*/ 4336530 h 433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435" h="4336530">
                <a:moveTo>
                  <a:pt x="0" y="0"/>
                </a:moveTo>
                <a:lnTo>
                  <a:pt x="2972435" y="0"/>
                </a:lnTo>
                <a:lnTo>
                  <a:pt x="2972435" y="4336530"/>
                </a:lnTo>
                <a:lnTo>
                  <a:pt x="0" y="43365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096000" y="1884348"/>
            <a:ext cx="5400675" cy="4316427"/>
          </a:xfrm>
          <a:custGeom>
            <a:avLst/>
            <a:gdLst>
              <a:gd name="connsiteX0" fmla="*/ 0 w 5400675"/>
              <a:gd name="connsiteY0" fmla="*/ 0 h 4316427"/>
              <a:gd name="connsiteX1" fmla="*/ 5400675 w 5400675"/>
              <a:gd name="connsiteY1" fmla="*/ 0 h 4316427"/>
              <a:gd name="connsiteX2" fmla="*/ 5400675 w 5400675"/>
              <a:gd name="connsiteY2" fmla="*/ 4316427 h 4316427"/>
              <a:gd name="connsiteX3" fmla="*/ 0 w 5400675"/>
              <a:gd name="connsiteY3" fmla="*/ 4316427 h 431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0675" h="4316427">
                <a:moveTo>
                  <a:pt x="0" y="0"/>
                </a:moveTo>
                <a:lnTo>
                  <a:pt x="5400675" y="0"/>
                </a:lnTo>
                <a:lnTo>
                  <a:pt x="5400675" y="4316427"/>
                </a:lnTo>
                <a:lnTo>
                  <a:pt x="0" y="4316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0" y="2538412"/>
            <a:ext cx="12192000" cy="4319587"/>
          </a:xfrm>
          <a:custGeom>
            <a:avLst/>
            <a:gdLst>
              <a:gd name="connsiteX0" fmla="*/ 0 w 12192000"/>
              <a:gd name="connsiteY0" fmla="*/ 0 h 4319587"/>
              <a:gd name="connsiteX1" fmla="*/ 12192000 w 12192000"/>
              <a:gd name="connsiteY1" fmla="*/ 0 h 4319587"/>
              <a:gd name="connsiteX2" fmla="*/ 12192000 w 12192000"/>
              <a:gd name="connsiteY2" fmla="*/ 4319587 h 4319587"/>
              <a:gd name="connsiteX3" fmla="*/ 0 w 12192000"/>
              <a:gd name="connsiteY3" fmla="*/ 4319587 h 431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19587">
                <a:moveTo>
                  <a:pt x="0" y="0"/>
                </a:moveTo>
                <a:lnTo>
                  <a:pt x="12192000" y="0"/>
                </a:lnTo>
                <a:lnTo>
                  <a:pt x="12192000" y="4319587"/>
                </a:lnTo>
                <a:lnTo>
                  <a:pt x="0" y="4319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4024964" y="1884347"/>
            <a:ext cx="2972435" cy="4316427"/>
          </a:xfrm>
          <a:custGeom>
            <a:avLst/>
            <a:gdLst>
              <a:gd name="connsiteX0" fmla="*/ 0 w 2972435"/>
              <a:gd name="connsiteY0" fmla="*/ 0 h 4336530"/>
              <a:gd name="connsiteX1" fmla="*/ 2972435 w 2972435"/>
              <a:gd name="connsiteY1" fmla="*/ 0 h 4336530"/>
              <a:gd name="connsiteX2" fmla="*/ 2972435 w 2972435"/>
              <a:gd name="connsiteY2" fmla="*/ 4336530 h 4336530"/>
              <a:gd name="connsiteX3" fmla="*/ 0 w 2972435"/>
              <a:gd name="connsiteY3" fmla="*/ 4336530 h 433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435" h="4336530">
                <a:moveTo>
                  <a:pt x="0" y="0"/>
                </a:moveTo>
                <a:lnTo>
                  <a:pt x="2972435" y="0"/>
                </a:lnTo>
                <a:lnTo>
                  <a:pt x="2972435" y="4336530"/>
                </a:lnTo>
                <a:lnTo>
                  <a:pt x="0" y="43365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6096000" y="1884348"/>
            <a:ext cx="5400675" cy="4316427"/>
          </a:xfrm>
          <a:custGeom>
            <a:avLst/>
            <a:gdLst>
              <a:gd name="connsiteX0" fmla="*/ 0 w 5400675"/>
              <a:gd name="connsiteY0" fmla="*/ 0 h 4316427"/>
              <a:gd name="connsiteX1" fmla="*/ 5400675 w 5400675"/>
              <a:gd name="connsiteY1" fmla="*/ 0 h 4316427"/>
              <a:gd name="connsiteX2" fmla="*/ 5400675 w 5400675"/>
              <a:gd name="connsiteY2" fmla="*/ 4316427 h 4316427"/>
              <a:gd name="connsiteX3" fmla="*/ 0 w 5400675"/>
              <a:gd name="connsiteY3" fmla="*/ 4316427 h 431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0675" h="4316427">
                <a:moveTo>
                  <a:pt x="0" y="0"/>
                </a:moveTo>
                <a:lnTo>
                  <a:pt x="5400675" y="0"/>
                </a:lnTo>
                <a:lnTo>
                  <a:pt x="5400675" y="4316427"/>
                </a:lnTo>
                <a:lnTo>
                  <a:pt x="0" y="4316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0" y="2538412"/>
            <a:ext cx="12192000" cy="4319587"/>
          </a:xfrm>
          <a:custGeom>
            <a:avLst/>
            <a:gdLst>
              <a:gd name="connsiteX0" fmla="*/ 0 w 12192000"/>
              <a:gd name="connsiteY0" fmla="*/ 0 h 4319587"/>
              <a:gd name="connsiteX1" fmla="*/ 12192000 w 12192000"/>
              <a:gd name="connsiteY1" fmla="*/ 0 h 4319587"/>
              <a:gd name="connsiteX2" fmla="*/ 12192000 w 12192000"/>
              <a:gd name="connsiteY2" fmla="*/ 4319587 h 4319587"/>
              <a:gd name="connsiteX3" fmla="*/ 0 w 12192000"/>
              <a:gd name="connsiteY3" fmla="*/ 4319587 h 431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19587">
                <a:moveTo>
                  <a:pt x="0" y="0"/>
                </a:moveTo>
                <a:lnTo>
                  <a:pt x="12192000" y="0"/>
                </a:lnTo>
                <a:lnTo>
                  <a:pt x="12192000" y="4319587"/>
                </a:lnTo>
                <a:lnTo>
                  <a:pt x="0" y="4319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CE004-2F95-4C93-BE53-0B7CC8FB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C163A-2099-41D6-9036-C96FA521E1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CE004-2F95-4C93-BE53-0B7CC8FBF8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C163A-2099-41D6-9036-C96FA521E1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212580" y="0"/>
            <a:ext cx="2979420" cy="5959475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稻壳儿春秋广告/盗版必究        原创来源：http://chn.docer.com/works?userid=199329941#!/work_time"/>
          <p:cNvSpPr/>
          <p:nvPr/>
        </p:nvSpPr>
        <p:spPr>
          <a:xfrm>
            <a:off x="0" y="2138680"/>
            <a:ext cx="12192000" cy="3342640"/>
          </a:xfrm>
          <a:prstGeom prst="rect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>
          <a:xfrm>
            <a:off x="1701584" y="1537971"/>
            <a:ext cx="3106660" cy="4074160"/>
          </a:xfrm>
          <a:custGeom>
            <a:avLst/>
            <a:gdLst>
              <a:gd name="connsiteX0" fmla="*/ 0 w 2406316"/>
              <a:gd name="connsiteY0" fmla="*/ 0 h 3155712"/>
              <a:gd name="connsiteX1" fmla="*/ 828460 w 2406316"/>
              <a:gd name="connsiteY1" fmla="*/ 0 h 3155712"/>
              <a:gd name="connsiteX2" fmla="*/ 2406316 w 2406316"/>
              <a:gd name="connsiteY2" fmla="*/ 1577856 h 3155712"/>
              <a:gd name="connsiteX3" fmla="*/ 828460 w 2406316"/>
              <a:gd name="connsiteY3" fmla="*/ 3155712 h 3155712"/>
              <a:gd name="connsiteX4" fmla="*/ 0 w 2406316"/>
              <a:gd name="connsiteY4" fmla="*/ 3155712 h 3155712"/>
              <a:gd name="connsiteX5" fmla="*/ 0 w 2406316"/>
              <a:gd name="connsiteY5" fmla="*/ 0 h 31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06316" h="3155712">
                <a:moveTo>
                  <a:pt x="0" y="0"/>
                </a:moveTo>
                <a:lnTo>
                  <a:pt x="828460" y="0"/>
                </a:lnTo>
                <a:lnTo>
                  <a:pt x="2406316" y="1577856"/>
                </a:lnTo>
                <a:lnTo>
                  <a:pt x="828460" y="3155712"/>
                </a:lnTo>
                <a:lnTo>
                  <a:pt x="0" y="31557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稻壳儿春秋广告/盗版必究        原创来源：http://chn.docer.com/works?userid=199329941#!/work_time"/>
          <p:cNvSpPr/>
          <p:nvPr/>
        </p:nvSpPr>
        <p:spPr>
          <a:xfrm>
            <a:off x="-1270" y="1026736"/>
            <a:ext cx="4018990" cy="5270620"/>
          </a:xfrm>
          <a:custGeom>
            <a:avLst/>
            <a:gdLst>
              <a:gd name="connsiteX0" fmla="*/ 0 w 2406316"/>
              <a:gd name="connsiteY0" fmla="*/ 0 h 3155712"/>
              <a:gd name="connsiteX1" fmla="*/ 828460 w 2406316"/>
              <a:gd name="connsiteY1" fmla="*/ 0 h 3155712"/>
              <a:gd name="connsiteX2" fmla="*/ 2406316 w 2406316"/>
              <a:gd name="connsiteY2" fmla="*/ 1577856 h 3155712"/>
              <a:gd name="connsiteX3" fmla="*/ 828460 w 2406316"/>
              <a:gd name="connsiteY3" fmla="*/ 3155712 h 3155712"/>
              <a:gd name="connsiteX4" fmla="*/ 0 w 2406316"/>
              <a:gd name="connsiteY4" fmla="*/ 3155712 h 3155712"/>
              <a:gd name="connsiteX5" fmla="*/ 0 w 2406316"/>
              <a:gd name="connsiteY5" fmla="*/ 0 h 31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06316" h="3155712">
                <a:moveTo>
                  <a:pt x="0" y="0"/>
                </a:moveTo>
                <a:lnTo>
                  <a:pt x="828460" y="0"/>
                </a:lnTo>
                <a:lnTo>
                  <a:pt x="2406316" y="1577856"/>
                </a:lnTo>
                <a:lnTo>
                  <a:pt x="828460" y="3155712"/>
                </a:lnTo>
                <a:lnTo>
                  <a:pt x="0" y="315571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>
          <a:xfrm>
            <a:off x="1" y="245710"/>
            <a:ext cx="3183290" cy="6366581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稻壳儿春秋广告/盗版必究        原创来源：http://chn.docer.com/works?userid=199329941#!/work_time"/>
          <p:cNvSpPr txBox="1"/>
          <p:nvPr/>
        </p:nvSpPr>
        <p:spPr>
          <a:xfrm>
            <a:off x="5786855" y="4249928"/>
            <a:ext cx="570982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Thank you for downloading, </a:t>
            </a:r>
            <a:r>
              <a:rPr kumimoji="0" lang="en-US" altLang="zh-CN" sz="10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Bazhong</a:t>
            </a:r>
            <a:r>
              <a:rPr kumimoji="0" lang="en-US" altLang="zh-CN" sz="10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 City, Sichuan Province Spring and Autumn ads main graphic design, there are any questions, please contact the rice hull my business number.</a:t>
            </a:r>
            <a:endParaRPr kumimoji="0" lang="en-US" altLang="zh-CN" sz="10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5786855" y="2579151"/>
            <a:ext cx="57098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微软雅黑" panose="020B0503020204020204" pitchFamily="34" charset="-122"/>
              </a:rPr>
              <a:t>防洪防汛安全教育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 txBox="1"/>
          <p:nvPr/>
        </p:nvSpPr>
        <p:spPr>
          <a:xfrm>
            <a:off x="5786855" y="3577223"/>
            <a:ext cx="570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>
                <a:solidFill>
                  <a:schemeClr val="bg1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Business Summary Plan PPT</a:t>
            </a:r>
            <a:endParaRPr lang="en-US" altLang="zh-CN" sz="2800" dirty="0">
              <a:solidFill>
                <a:schemeClr val="bg1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74" name="稻壳儿春秋广告/盗版必究        原创来源：http://chn.docer.com/works?userid=199329941#!/work_time"/>
          <p:cNvSpPr/>
          <p:nvPr/>
        </p:nvSpPr>
        <p:spPr>
          <a:xfrm rot="5400000" flipH="1" flipV="1">
            <a:off x="221714" y="6188631"/>
            <a:ext cx="445540" cy="891079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" name="图片 2" descr="kanghongjiuzaizhijingrenminzidibinghaibao_11075445"/>
          <p:cNvPicPr>
            <a:picLocks noChangeAspect="1"/>
          </p:cNvPicPr>
          <p:nvPr/>
        </p:nvPicPr>
        <p:blipFill>
          <a:blip r:embed="rId1"/>
          <a:srcRect l="196" t="61547" r="1820" b="4672"/>
          <a:stretch>
            <a:fillRect/>
          </a:stretch>
        </p:blipFill>
        <p:spPr>
          <a:xfrm>
            <a:off x="-1450975" y="386715"/>
            <a:ext cx="6974840" cy="3727450"/>
          </a:xfrm>
          <a:prstGeom prst="homePlate">
            <a:avLst/>
          </a:prstGeom>
        </p:spPr>
      </p:pic>
      <p:sp>
        <p:nvSpPr>
          <p:cNvPr id="75" name="稻壳儿春秋广告/盗版必究        原创来源：http://chn.docer.com/works?userid=199329941#!/work_time"/>
          <p:cNvSpPr/>
          <p:nvPr/>
        </p:nvSpPr>
        <p:spPr>
          <a:xfrm rot="16200000" flipH="1">
            <a:off x="9041870" y="-856131"/>
            <a:ext cx="1712377" cy="3424750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8265160" y="2419350"/>
            <a:ext cx="2362200" cy="2400300"/>
          </a:xfrm>
          <a:prstGeom prst="parallelogram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4823460" y="3183890"/>
            <a:ext cx="2362200" cy="2400300"/>
          </a:xfrm>
          <a:prstGeom prst="parallelogram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1363345" y="2387600"/>
            <a:ext cx="2362200" cy="2400300"/>
          </a:xfrm>
          <a:prstGeom prst="parallelogram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稻壳儿春秋广告/盗版必究        原创来源：http://chn.docer.com/works?userid=199329941#!/work_time"/>
          <p:cNvSpPr/>
          <p:nvPr/>
        </p:nvSpPr>
        <p:spPr>
          <a:xfrm flipH="1" flipV="1">
            <a:off x="10879663" y="-1"/>
            <a:ext cx="1312335" cy="2624668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稻壳儿春秋广告/盗版必究        原创来源：http://chn.docer.com/works?userid=199329941#!/work_time"/>
          <p:cNvSpPr/>
          <p:nvPr/>
        </p:nvSpPr>
        <p:spPr>
          <a:xfrm rot="5400000" flipH="1" flipV="1">
            <a:off x="221714" y="6188631"/>
            <a:ext cx="445540" cy="891079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稻壳儿春秋广告/盗版必究        原创来源：http://chn.docer.com/works?userid=199329941#!/work_time"/>
          <p:cNvSpPr/>
          <p:nvPr/>
        </p:nvSpPr>
        <p:spPr>
          <a:xfrm rot="16200000" flipH="1">
            <a:off x="8952970" y="-861211"/>
            <a:ext cx="1712377" cy="3424750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21860" y="910590"/>
            <a:ext cx="2722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US" altLang="zh-CN" sz="3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99465" y="2362835"/>
            <a:ext cx="10601427" cy="3807822"/>
            <a:chOff x="1980" y="3994"/>
            <a:chExt cx="14394" cy="5170"/>
          </a:xfrm>
        </p:grpSpPr>
        <p:pic>
          <p:nvPicPr>
            <p:cNvPr id="14" name="图片占位符 35"/>
            <p:cNvPicPr>
              <a:picLocks noGrp="1"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2978" y="3994"/>
              <a:ext cx="3293" cy="3293"/>
            </a:xfrm>
            <a:custGeom>
              <a:avLst/>
              <a:gdLst>
                <a:gd name="connsiteX0" fmla="*/ 522716 w 2090863"/>
                <a:gd name="connsiteY0" fmla="*/ 0 h 2090864"/>
                <a:gd name="connsiteX1" fmla="*/ 2090863 w 2090863"/>
                <a:gd name="connsiteY1" fmla="*/ 0 h 2090864"/>
                <a:gd name="connsiteX2" fmla="*/ 1568147 w 2090863"/>
                <a:gd name="connsiteY2" fmla="*/ 2090864 h 2090864"/>
                <a:gd name="connsiteX3" fmla="*/ 0 w 2090863"/>
                <a:gd name="connsiteY3" fmla="*/ 2090864 h 209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0863" h="2090864">
                  <a:moveTo>
                    <a:pt x="522716" y="0"/>
                  </a:moveTo>
                  <a:lnTo>
                    <a:pt x="2090863" y="0"/>
                  </a:lnTo>
                  <a:lnTo>
                    <a:pt x="1568147" y="2090864"/>
                  </a:lnTo>
                  <a:lnTo>
                    <a:pt x="0" y="2090864"/>
                  </a:lnTo>
                  <a:close/>
                </a:path>
              </a:pathLst>
            </a:custGeom>
            <a:solidFill>
              <a:schemeClr val="bg2"/>
            </a:solidFill>
          </p:spPr>
        </p:pic>
        <p:sp>
          <p:nvSpPr>
            <p:cNvPr id="4" name="文本框 3"/>
            <p:cNvSpPr txBox="1"/>
            <p:nvPr/>
          </p:nvSpPr>
          <p:spPr>
            <a:xfrm>
              <a:off x="1980" y="7586"/>
              <a:ext cx="4291" cy="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防汛基本知识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374" y="7586"/>
              <a:ext cx="4291" cy="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其他灾害自救措施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78" y="6213"/>
              <a:ext cx="4881" cy="1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effectLst>
                    <a:glow rad="1270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PART 01</a:t>
              </a:r>
              <a:endParaRPr lang="en-US" altLang="zh-CN" sz="4400" dirty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7" name="图片占位符 29"/>
            <p:cNvPicPr>
              <a:picLocks noGrp="1"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677" y="5092"/>
              <a:ext cx="3293" cy="3293"/>
            </a:xfrm>
            <a:custGeom>
              <a:avLst/>
              <a:gdLst>
                <a:gd name="connsiteX0" fmla="*/ 522716 w 2090863"/>
                <a:gd name="connsiteY0" fmla="*/ 0 h 2090864"/>
                <a:gd name="connsiteX1" fmla="*/ 2090863 w 2090863"/>
                <a:gd name="connsiteY1" fmla="*/ 0 h 2090864"/>
                <a:gd name="connsiteX2" fmla="*/ 1568147 w 2090863"/>
                <a:gd name="connsiteY2" fmla="*/ 2090864 h 2090864"/>
                <a:gd name="connsiteX3" fmla="*/ 0 w 2090863"/>
                <a:gd name="connsiteY3" fmla="*/ 2090864 h 209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0863" h="2090864">
                  <a:moveTo>
                    <a:pt x="522716" y="0"/>
                  </a:moveTo>
                  <a:lnTo>
                    <a:pt x="2090863" y="0"/>
                  </a:lnTo>
                  <a:lnTo>
                    <a:pt x="1568147" y="2090864"/>
                  </a:lnTo>
                  <a:lnTo>
                    <a:pt x="0" y="2090864"/>
                  </a:lnTo>
                  <a:close/>
                </a:path>
              </a:pathLst>
            </a:custGeom>
            <a:solidFill>
              <a:schemeClr val="bg2"/>
            </a:solidFill>
          </p:spPr>
        </p:pic>
        <p:sp>
          <p:nvSpPr>
            <p:cNvPr id="8" name="文本框 7"/>
            <p:cNvSpPr txBox="1"/>
            <p:nvPr/>
          </p:nvSpPr>
          <p:spPr>
            <a:xfrm>
              <a:off x="6677" y="8640"/>
              <a:ext cx="4291" cy="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紧急自救措施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736" y="7253"/>
              <a:ext cx="4881" cy="1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400">
                  <a:effectLst>
                    <a:glow rad="127000">
                      <a:schemeClr val="bg1"/>
                    </a:glow>
                  </a:effectLst>
                  <a:cs typeface="+mn-ea"/>
                </a:defRPr>
              </a:lvl1pPr>
            </a:lstStyle>
            <a:p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PART 02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pic>
          <p:nvPicPr>
            <p:cNvPr id="11" name="图片占位符 35"/>
            <p:cNvPicPr>
              <a:picLocks noGrp="1"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12373" y="4037"/>
              <a:ext cx="3293" cy="3293"/>
            </a:xfrm>
            <a:custGeom>
              <a:avLst/>
              <a:gdLst>
                <a:gd name="connsiteX0" fmla="*/ 522716 w 2090863"/>
                <a:gd name="connsiteY0" fmla="*/ 0 h 2090864"/>
                <a:gd name="connsiteX1" fmla="*/ 2090863 w 2090863"/>
                <a:gd name="connsiteY1" fmla="*/ 0 h 2090864"/>
                <a:gd name="connsiteX2" fmla="*/ 1568147 w 2090863"/>
                <a:gd name="connsiteY2" fmla="*/ 2090864 h 2090864"/>
                <a:gd name="connsiteX3" fmla="*/ 0 w 2090863"/>
                <a:gd name="connsiteY3" fmla="*/ 2090864 h 209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0863" h="2090864">
                  <a:moveTo>
                    <a:pt x="522716" y="0"/>
                  </a:moveTo>
                  <a:lnTo>
                    <a:pt x="2090863" y="0"/>
                  </a:lnTo>
                  <a:lnTo>
                    <a:pt x="1568147" y="2090864"/>
                  </a:lnTo>
                  <a:lnTo>
                    <a:pt x="0" y="2090864"/>
                  </a:lnTo>
                  <a:close/>
                </a:path>
              </a:pathLst>
            </a:custGeom>
            <a:solidFill>
              <a:schemeClr val="bg2"/>
            </a:solidFill>
          </p:spPr>
        </p:pic>
        <p:sp>
          <p:nvSpPr>
            <p:cNvPr id="12" name="文本框 11"/>
            <p:cNvSpPr txBox="1"/>
            <p:nvPr/>
          </p:nvSpPr>
          <p:spPr>
            <a:xfrm>
              <a:off x="11493" y="6199"/>
              <a:ext cx="4881" cy="1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400">
                  <a:effectLst>
                    <a:glow rad="127000">
                      <a:schemeClr val="bg1"/>
                    </a:glow>
                  </a:effectLst>
                  <a:cs typeface="+mn-ea"/>
                </a:defRPr>
              </a:lvl1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PART 03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160153"/>
            <a:ext cx="2768599" cy="5537192"/>
            <a:chOff x="1" y="253418"/>
            <a:chExt cx="496905" cy="993809"/>
          </a:xfrm>
        </p:grpSpPr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1" y="253418"/>
              <a:ext cx="496905" cy="993809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1" y="417667"/>
              <a:ext cx="204820" cy="409638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694333" y="-1"/>
            <a:ext cx="2497666" cy="4995327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稻壳儿春秋广告/盗版必究        原创来源：http://chn.docer.com/works?userid=199329941#!/work_time"/>
          <p:cNvSpPr/>
          <p:nvPr/>
        </p:nvSpPr>
        <p:spPr>
          <a:xfrm flipH="1" flipV="1">
            <a:off x="11162482" y="2110714"/>
            <a:ext cx="1029517" cy="2059023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稻壳儿春秋广告/盗版必究        原创来源：http://chn.docer.com/works?userid=199329941#!/work_time"/>
          <p:cNvSpPr txBox="1"/>
          <p:nvPr/>
        </p:nvSpPr>
        <p:spPr>
          <a:xfrm flipH="1">
            <a:off x="3243944" y="4015287"/>
            <a:ext cx="5704112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You can contact Instant Messaging (TIM).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Jiuwu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jiuliu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qi ling qi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erling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7" name="稻壳儿春秋广告/盗版必究        原创来源：http://chn.docer.com/works?userid=199329941#!/work_time"/>
          <p:cNvSpPr txBox="1"/>
          <p:nvPr/>
        </p:nvSpPr>
        <p:spPr>
          <a:xfrm flipH="1">
            <a:off x="4505362" y="3042213"/>
            <a:ext cx="31812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输入标题内容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9" name="稻壳儿春秋广告/盗版必究        原创来源：http://chn.docer.com/works?userid=199329941#!/work_time"/>
          <p:cNvSpPr/>
          <p:nvPr/>
        </p:nvSpPr>
        <p:spPr>
          <a:xfrm>
            <a:off x="4767752" y="3565433"/>
            <a:ext cx="2656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An Overview Of The Annual Work</a:t>
            </a:r>
            <a:endParaRPr lang="en-US" altLang="zh-CN" sz="1200" dirty="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1" name="稻壳儿春秋广告/盗版必究        原创来源：http://chn.docer.com/works?userid=199329941#!/work_time"/>
          <p:cNvSpPr txBox="1"/>
          <p:nvPr/>
        </p:nvSpPr>
        <p:spPr>
          <a:xfrm flipH="1">
            <a:off x="4505362" y="2309234"/>
            <a:ext cx="3181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1217"/>
                    </a:gs>
                    <a:gs pos="100000">
                      <a:srgbClr val="B60003"/>
                    </a:gs>
                  </a:gsLst>
                  <a:lin ang="2700000" scaled="0"/>
                </a:gradFill>
                <a:effectLst/>
                <a:uLnTx/>
                <a:uFillTx/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  <a:sym typeface="OPPOSans R" panose="00020600040101010101" pitchFamily="18" charset="-122"/>
              </a:rPr>
              <a:t>Part  One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A1217"/>
                  </a:gs>
                  <a:gs pos="100000">
                    <a:srgbClr val="B60003"/>
                  </a:gs>
                </a:gsLst>
                <a:lin ang="2700000" scaled="0"/>
              </a:gradFill>
              <a:effectLst/>
              <a:uLnTx/>
              <a:uFillTx/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2" name="稻壳儿春秋广告/盗版必究        原创来源：http://chn.docer.com/works?userid=199329941#!/work_time"/>
          <p:cNvSpPr/>
          <p:nvPr/>
        </p:nvSpPr>
        <p:spPr>
          <a:xfrm>
            <a:off x="6059578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4" name="稻壳儿春秋广告/盗版必究        原创来源：http://chn.docer.com/works?userid=199329941#!/work_time"/>
          <p:cNvSpPr/>
          <p:nvPr/>
        </p:nvSpPr>
        <p:spPr>
          <a:xfrm>
            <a:off x="6160315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5" name="稻壳儿春秋广告/盗版必究        原创来源：http://chn.docer.com/works?userid=199329941#!/work_time"/>
          <p:cNvSpPr/>
          <p:nvPr/>
        </p:nvSpPr>
        <p:spPr>
          <a:xfrm>
            <a:off x="5958840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133762"/>
            <a:ext cx="5632450" cy="3929380"/>
            <a:chOff x="0" y="3478"/>
            <a:chExt cx="8280" cy="5776"/>
          </a:xfrm>
        </p:grpSpPr>
        <p:sp>
          <p:nvSpPr>
            <p:cNvPr id="6" name="稻壳儿春秋广告/盗版必究        原创来源：http://chn.docer.com/works?userid=199329941#!/work_time"/>
            <p:cNvSpPr/>
            <p:nvPr/>
          </p:nvSpPr>
          <p:spPr>
            <a:xfrm>
              <a:off x="0" y="7810"/>
              <a:ext cx="8280" cy="1444"/>
            </a:xfrm>
            <a:prstGeom prst="rect">
              <a:avLst/>
            </a:prstGeom>
            <a:solidFill>
              <a:srgbClr val="DF0E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稻壳儿春秋广告/盗版必究        原创来源：http://chn.docer.com/works?userid=199329941#!/work_time"/>
            <p:cNvSpPr/>
            <p:nvPr/>
          </p:nvSpPr>
          <p:spPr>
            <a:xfrm>
              <a:off x="0" y="6366"/>
              <a:ext cx="7184" cy="1444"/>
            </a:xfrm>
            <a:prstGeom prst="rect">
              <a:avLst/>
            </a:prstGeom>
            <a:solidFill>
              <a:srgbClr val="B6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稻壳儿春秋广告/盗版必究        原创来源：http://chn.docer.com/works?userid=199329941#!/work_time"/>
            <p:cNvSpPr/>
            <p:nvPr/>
          </p:nvSpPr>
          <p:spPr>
            <a:xfrm>
              <a:off x="0" y="4922"/>
              <a:ext cx="8280" cy="1444"/>
            </a:xfrm>
            <a:prstGeom prst="rect">
              <a:avLst/>
            </a:prstGeom>
            <a:solidFill>
              <a:srgbClr val="DF0E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稻壳儿春秋广告/盗版必究        原创来源：http://chn.docer.com/works?userid=199329941#!/work_time"/>
            <p:cNvSpPr/>
            <p:nvPr/>
          </p:nvSpPr>
          <p:spPr>
            <a:xfrm>
              <a:off x="0" y="3478"/>
              <a:ext cx="7184" cy="1444"/>
            </a:xfrm>
            <a:prstGeom prst="rect">
              <a:avLst/>
            </a:prstGeom>
            <a:solidFill>
              <a:srgbClr val="B6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稻壳儿春秋广告/盗版必究        原创来源：http://chn.docer.com/works?userid=199329941#!/work_time"/>
            <p:cNvSpPr txBox="1"/>
            <p:nvPr/>
          </p:nvSpPr>
          <p:spPr>
            <a:xfrm>
              <a:off x="1095" y="3711"/>
              <a:ext cx="5453" cy="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I am from Chunqiu Advertising Design Studio in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Bazhong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City, Sichuan Province.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16" name="稻壳儿春秋广告/盗版必究        原创来源：http://chn.docer.com/works?userid=199329941#!/work_time"/>
            <p:cNvSpPr txBox="1"/>
            <p:nvPr/>
          </p:nvSpPr>
          <p:spPr>
            <a:xfrm>
              <a:off x="1095" y="5155"/>
              <a:ext cx="5453" cy="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I am from Chunqiu Advertising Design Studio in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Bazhong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City, Sichuan Province.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17" name="稻壳儿春秋广告/盗版必究        原创来源：http://chn.docer.com/works?userid=199329941#!/work_time"/>
            <p:cNvSpPr txBox="1"/>
            <p:nvPr/>
          </p:nvSpPr>
          <p:spPr>
            <a:xfrm>
              <a:off x="1095" y="6599"/>
              <a:ext cx="5453" cy="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I am from Chunqiu Advertising Design Studio in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Bazhong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City, Sichuan Province.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18" name="稻壳儿春秋广告/盗版必究        原创来源：http://chn.docer.com/works?userid=199329941#!/work_time"/>
            <p:cNvSpPr txBox="1"/>
            <p:nvPr/>
          </p:nvSpPr>
          <p:spPr>
            <a:xfrm>
              <a:off x="1095" y="8043"/>
              <a:ext cx="5453" cy="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I am from Chunqiu Advertising Design Studio in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Bazhong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R" panose="00020600040101010101" pitchFamily="18" charset="-122"/>
                  <a:sym typeface="OPPOSans R" panose="00020600040101010101" pitchFamily="18" charset="-122"/>
                </a:rPr>
                <a:t> City, Sichuan Province.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endParaRPr>
            </a:p>
          </p:txBody>
        </p:sp>
      </p:grp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6377518" y="3116121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+mn-lt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+mn-lt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 txBox="1"/>
          <p:nvPr/>
        </p:nvSpPr>
        <p:spPr>
          <a:xfrm>
            <a:off x="6377518" y="3516231"/>
            <a:ext cx="5119157" cy="145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 City, Sichuan Province. You can contact Instant Messaging (TIM).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Jiuwu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jiuliu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 qi ling qi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erling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 You can easily modify and use them. 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+mn-lt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4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5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1544392" y="1881767"/>
            <a:ext cx="1552588" cy="2669083"/>
          </a:xfrm>
          <a:custGeom>
            <a:avLst/>
            <a:gdLst>
              <a:gd name="T0" fmla="*/ 110 w 221"/>
              <a:gd name="T1" fmla="*/ 0 h 379"/>
              <a:gd name="T2" fmla="*/ 0 w 221"/>
              <a:gd name="T3" fmla="*/ 110 h 379"/>
              <a:gd name="T4" fmla="*/ 0 w 221"/>
              <a:gd name="T5" fmla="*/ 155 h 379"/>
              <a:gd name="T6" fmla="*/ 0 w 221"/>
              <a:gd name="T7" fmla="*/ 161 h 379"/>
              <a:gd name="T8" fmla="*/ 0 w 221"/>
              <a:gd name="T9" fmla="*/ 163 h 379"/>
              <a:gd name="T10" fmla="*/ 0 w 221"/>
              <a:gd name="T11" fmla="*/ 343 h 379"/>
              <a:gd name="T12" fmla="*/ 15 w 221"/>
              <a:gd name="T13" fmla="*/ 359 h 379"/>
              <a:gd name="T14" fmla="*/ 31 w 221"/>
              <a:gd name="T15" fmla="*/ 343 h 379"/>
              <a:gd name="T16" fmla="*/ 31 w 221"/>
              <a:gd name="T17" fmla="*/ 284 h 379"/>
              <a:gd name="T18" fmla="*/ 47 w 221"/>
              <a:gd name="T19" fmla="*/ 268 h 379"/>
              <a:gd name="T20" fmla="*/ 63 w 221"/>
              <a:gd name="T21" fmla="*/ 284 h 379"/>
              <a:gd name="T22" fmla="*/ 63 w 221"/>
              <a:gd name="T23" fmla="*/ 319 h 379"/>
              <a:gd name="T24" fmla="*/ 79 w 221"/>
              <a:gd name="T25" fmla="*/ 335 h 379"/>
              <a:gd name="T26" fmla="*/ 95 w 221"/>
              <a:gd name="T27" fmla="*/ 319 h 379"/>
              <a:gd name="T28" fmla="*/ 95 w 221"/>
              <a:gd name="T29" fmla="*/ 296 h 379"/>
              <a:gd name="T30" fmla="*/ 95 w 221"/>
              <a:gd name="T31" fmla="*/ 289 h 379"/>
              <a:gd name="T32" fmla="*/ 110 w 221"/>
              <a:gd name="T33" fmla="*/ 276 h 379"/>
              <a:gd name="T34" fmla="*/ 126 w 221"/>
              <a:gd name="T35" fmla="*/ 289 h 379"/>
              <a:gd name="T36" fmla="*/ 126 w 221"/>
              <a:gd name="T37" fmla="*/ 296 h 379"/>
              <a:gd name="T38" fmla="*/ 126 w 221"/>
              <a:gd name="T39" fmla="*/ 300 h 379"/>
              <a:gd name="T40" fmla="*/ 142 w 221"/>
              <a:gd name="T41" fmla="*/ 316 h 379"/>
              <a:gd name="T42" fmla="*/ 158 w 221"/>
              <a:gd name="T43" fmla="*/ 300 h 379"/>
              <a:gd name="T44" fmla="*/ 158 w 221"/>
              <a:gd name="T45" fmla="*/ 248 h 379"/>
              <a:gd name="T46" fmla="*/ 174 w 221"/>
              <a:gd name="T47" fmla="*/ 232 h 379"/>
              <a:gd name="T48" fmla="*/ 190 w 221"/>
              <a:gd name="T49" fmla="*/ 248 h 379"/>
              <a:gd name="T50" fmla="*/ 190 w 221"/>
              <a:gd name="T51" fmla="*/ 332 h 379"/>
              <a:gd name="T52" fmla="*/ 205 w 221"/>
              <a:gd name="T53" fmla="*/ 348 h 379"/>
              <a:gd name="T54" fmla="*/ 221 w 221"/>
              <a:gd name="T55" fmla="*/ 332 h 379"/>
              <a:gd name="T56" fmla="*/ 221 w 221"/>
              <a:gd name="T57" fmla="*/ 167 h 379"/>
              <a:gd name="T58" fmla="*/ 221 w 221"/>
              <a:gd name="T59" fmla="*/ 164 h 379"/>
              <a:gd name="T60" fmla="*/ 221 w 221"/>
              <a:gd name="T61" fmla="*/ 155 h 379"/>
              <a:gd name="T62" fmla="*/ 221 w 221"/>
              <a:gd name="T63" fmla="*/ 110 h 379"/>
              <a:gd name="T64" fmla="*/ 110 w 221"/>
              <a:gd name="T65" fmla="*/ 0 h 379"/>
              <a:gd name="T66" fmla="*/ 142 w 221"/>
              <a:gd name="T67" fmla="*/ 335 h 379"/>
              <a:gd name="T68" fmla="*/ 126 w 221"/>
              <a:gd name="T69" fmla="*/ 351 h 379"/>
              <a:gd name="T70" fmla="*/ 142 w 221"/>
              <a:gd name="T71" fmla="*/ 366 h 379"/>
              <a:gd name="T72" fmla="*/ 158 w 221"/>
              <a:gd name="T73" fmla="*/ 351 h 379"/>
              <a:gd name="T74" fmla="*/ 142 w 221"/>
              <a:gd name="T75" fmla="*/ 335 h 379"/>
              <a:gd name="T76" fmla="*/ 79 w 221"/>
              <a:gd name="T77" fmla="*/ 347 h 379"/>
              <a:gd name="T78" fmla="*/ 63 w 221"/>
              <a:gd name="T79" fmla="*/ 363 h 379"/>
              <a:gd name="T80" fmla="*/ 79 w 221"/>
              <a:gd name="T81" fmla="*/ 379 h 379"/>
              <a:gd name="T82" fmla="*/ 95 w 221"/>
              <a:gd name="T83" fmla="*/ 363 h 379"/>
              <a:gd name="T84" fmla="*/ 79 w 221"/>
              <a:gd name="T85" fmla="*/ 347 h 379"/>
              <a:gd name="T86" fmla="*/ 79 w 221"/>
              <a:gd name="T87" fmla="*/ 347 h 379"/>
              <a:gd name="T88" fmla="*/ 79 w 221"/>
              <a:gd name="T89" fmla="*/ 347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1" h="379">
                <a:moveTo>
                  <a:pt x="110" y="0"/>
                </a:moveTo>
                <a:cubicBezTo>
                  <a:pt x="49" y="0"/>
                  <a:pt x="0" y="49"/>
                  <a:pt x="0" y="110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57"/>
                  <a:pt x="0" y="159"/>
                  <a:pt x="0" y="161"/>
                </a:cubicBezTo>
                <a:cubicBezTo>
                  <a:pt x="0" y="162"/>
                  <a:pt x="0" y="162"/>
                  <a:pt x="0" y="163"/>
                </a:cubicBezTo>
                <a:cubicBezTo>
                  <a:pt x="0" y="343"/>
                  <a:pt x="0" y="343"/>
                  <a:pt x="0" y="343"/>
                </a:cubicBezTo>
                <a:cubicBezTo>
                  <a:pt x="0" y="351"/>
                  <a:pt x="7" y="359"/>
                  <a:pt x="15" y="359"/>
                </a:cubicBezTo>
                <a:cubicBezTo>
                  <a:pt x="24" y="359"/>
                  <a:pt x="31" y="351"/>
                  <a:pt x="31" y="343"/>
                </a:cubicBezTo>
                <a:cubicBezTo>
                  <a:pt x="31" y="284"/>
                  <a:pt x="31" y="284"/>
                  <a:pt x="31" y="284"/>
                </a:cubicBezTo>
                <a:cubicBezTo>
                  <a:pt x="31" y="275"/>
                  <a:pt x="38" y="268"/>
                  <a:pt x="47" y="268"/>
                </a:cubicBezTo>
                <a:cubicBezTo>
                  <a:pt x="56" y="268"/>
                  <a:pt x="63" y="275"/>
                  <a:pt x="63" y="284"/>
                </a:cubicBezTo>
                <a:cubicBezTo>
                  <a:pt x="63" y="319"/>
                  <a:pt x="63" y="319"/>
                  <a:pt x="63" y="319"/>
                </a:cubicBezTo>
                <a:cubicBezTo>
                  <a:pt x="63" y="328"/>
                  <a:pt x="70" y="335"/>
                  <a:pt x="79" y="335"/>
                </a:cubicBezTo>
                <a:cubicBezTo>
                  <a:pt x="87" y="335"/>
                  <a:pt x="95" y="328"/>
                  <a:pt x="95" y="319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95" y="295"/>
                  <a:pt x="95" y="289"/>
                  <a:pt x="95" y="289"/>
                </a:cubicBezTo>
                <a:cubicBezTo>
                  <a:pt x="96" y="282"/>
                  <a:pt x="103" y="276"/>
                  <a:pt x="110" y="276"/>
                </a:cubicBezTo>
                <a:cubicBezTo>
                  <a:pt x="118" y="276"/>
                  <a:pt x="124" y="282"/>
                  <a:pt x="126" y="289"/>
                </a:cubicBezTo>
                <a:cubicBezTo>
                  <a:pt x="126" y="289"/>
                  <a:pt x="126" y="295"/>
                  <a:pt x="126" y="296"/>
                </a:cubicBezTo>
                <a:cubicBezTo>
                  <a:pt x="126" y="300"/>
                  <a:pt x="126" y="300"/>
                  <a:pt x="126" y="300"/>
                </a:cubicBezTo>
                <a:cubicBezTo>
                  <a:pt x="126" y="309"/>
                  <a:pt x="133" y="316"/>
                  <a:pt x="142" y="316"/>
                </a:cubicBezTo>
                <a:cubicBezTo>
                  <a:pt x="151" y="316"/>
                  <a:pt x="158" y="309"/>
                  <a:pt x="158" y="300"/>
                </a:cubicBezTo>
                <a:cubicBezTo>
                  <a:pt x="158" y="248"/>
                  <a:pt x="158" y="248"/>
                  <a:pt x="158" y="248"/>
                </a:cubicBezTo>
                <a:cubicBezTo>
                  <a:pt x="158" y="239"/>
                  <a:pt x="165" y="232"/>
                  <a:pt x="174" y="232"/>
                </a:cubicBezTo>
                <a:cubicBezTo>
                  <a:pt x="182" y="232"/>
                  <a:pt x="190" y="239"/>
                  <a:pt x="190" y="248"/>
                </a:cubicBezTo>
                <a:cubicBezTo>
                  <a:pt x="190" y="332"/>
                  <a:pt x="190" y="332"/>
                  <a:pt x="190" y="332"/>
                </a:cubicBezTo>
                <a:cubicBezTo>
                  <a:pt x="190" y="341"/>
                  <a:pt x="197" y="348"/>
                  <a:pt x="205" y="348"/>
                </a:cubicBezTo>
                <a:cubicBezTo>
                  <a:pt x="214" y="348"/>
                  <a:pt x="221" y="341"/>
                  <a:pt x="221" y="332"/>
                </a:cubicBezTo>
                <a:cubicBezTo>
                  <a:pt x="221" y="167"/>
                  <a:pt x="221" y="167"/>
                  <a:pt x="221" y="167"/>
                </a:cubicBezTo>
                <a:cubicBezTo>
                  <a:pt x="221" y="166"/>
                  <a:pt x="221" y="165"/>
                  <a:pt x="221" y="164"/>
                </a:cubicBezTo>
                <a:cubicBezTo>
                  <a:pt x="221" y="161"/>
                  <a:pt x="221" y="158"/>
                  <a:pt x="221" y="155"/>
                </a:cubicBezTo>
                <a:cubicBezTo>
                  <a:pt x="221" y="110"/>
                  <a:pt x="221" y="110"/>
                  <a:pt x="221" y="110"/>
                </a:cubicBezTo>
                <a:cubicBezTo>
                  <a:pt x="221" y="49"/>
                  <a:pt x="172" y="0"/>
                  <a:pt x="110" y="0"/>
                </a:cubicBezTo>
                <a:close/>
                <a:moveTo>
                  <a:pt x="142" y="335"/>
                </a:moveTo>
                <a:cubicBezTo>
                  <a:pt x="133" y="335"/>
                  <a:pt x="126" y="342"/>
                  <a:pt x="126" y="351"/>
                </a:cubicBezTo>
                <a:cubicBezTo>
                  <a:pt x="126" y="359"/>
                  <a:pt x="133" y="366"/>
                  <a:pt x="142" y="366"/>
                </a:cubicBezTo>
                <a:cubicBezTo>
                  <a:pt x="151" y="366"/>
                  <a:pt x="158" y="359"/>
                  <a:pt x="158" y="351"/>
                </a:cubicBezTo>
                <a:cubicBezTo>
                  <a:pt x="158" y="342"/>
                  <a:pt x="151" y="335"/>
                  <a:pt x="142" y="335"/>
                </a:cubicBezTo>
                <a:close/>
                <a:moveTo>
                  <a:pt x="79" y="347"/>
                </a:moveTo>
                <a:cubicBezTo>
                  <a:pt x="70" y="347"/>
                  <a:pt x="63" y="354"/>
                  <a:pt x="63" y="363"/>
                </a:cubicBezTo>
                <a:cubicBezTo>
                  <a:pt x="63" y="372"/>
                  <a:pt x="70" y="379"/>
                  <a:pt x="79" y="379"/>
                </a:cubicBezTo>
                <a:cubicBezTo>
                  <a:pt x="87" y="379"/>
                  <a:pt x="95" y="372"/>
                  <a:pt x="95" y="363"/>
                </a:cubicBezTo>
                <a:cubicBezTo>
                  <a:pt x="95" y="354"/>
                  <a:pt x="87" y="347"/>
                  <a:pt x="79" y="347"/>
                </a:cubicBezTo>
                <a:close/>
                <a:moveTo>
                  <a:pt x="79" y="347"/>
                </a:moveTo>
                <a:cubicBezTo>
                  <a:pt x="79" y="347"/>
                  <a:pt x="79" y="347"/>
                  <a:pt x="79" y="347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6"/>
          <p:cNvSpPr>
            <a:spLocks noEditPoints="1"/>
          </p:cNvSpPr>
          <p:nvPr/>
        </p:nvSpPr>
        <p:spPr bwMode="auto">
          <a:xfrm>
            <a:off x="1873407" y="2204982"/>
            <a:ext cx="893197" cy="901079"/>
          </a:xfrm>
          <a:custGeom>
            <a:avLst/>
            <a:gdLst>
              <a:gd name="T0" fmla="*/ 127 w 127"/>
              <a:gd name="T1" fmla="*/ 64 h 128"/>
              <a:gd name="T2" fmla="*/ 64 w 127"/>
              <a:gd name="T3" fmla="*/ 128 h 128"/>
              <a:gd name="T4" fmla="*/ 0 w 127"/>
              <a:gd name="T5" fmla="*/ 64 h 128"/>
              <a:gd name="T6" fmla="*/ 64 w 127"/>
              <a:gd name="T7" fmla="*/ 0 h 128"/>
              <a:gd name="T8" fmla="*/ 127 w 127"/>
              <a:gd name="T9" fmla="*/ 64 h 128"/>
              <a:gd name="T10" fmla="*/ 127 w 127"/>
              <a:gd name="T11" fmla="*/ 64 h 128"/>
              <a:gd name="T12" fmla="*/ 127 w 127"/>
              <a:gd name="T1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" h="128">
                <a:moveTo>
                  <a:pt x="127" y="64"/>
                </a:moveTo>
                <a:cubicBezTo>
                  <a:pt x="127" y="99"/>
                  <a:pt x="99" y="128"/>
                  <a:pt x="64" y="128"/>
                </a:cubicBezTo>
                <a:cubicBezTo>
                  <a:pt x="28" y="128"/>
                  <a:pt x="0" y="99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7" y="29"/>
                  <a:pt x="127" y="64"/>
                </a:cubicBezTo>
                <a:close/>
                <a:moveTo>
                  <a:pt x="127" y="64"/>
                </a:moveTo>
                <a:cubicBezTo>
                  <a:pt x="127" y="64"/>
                  <a:pt x="127" y="64"/>
                  <a:pt x="127" y="64"/>
                </a:cubicBezTo>
              </a:path>
            </a:pathLst>
          </a:custGeom>
          <a:noFill/>
          <a:ln w="46038" cap="flat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7"/>
          <p:cNvSpPr>
            <a:spLocks noEditPoints="1"/>
          </p:cNvSpPr>
          <p:nvPr/>
        </p:nvSpPr>
        <p:spPr bwMode="auto">
          <a:xfrm>
            <a:off x="5315735" y="1879227"/>
            <a:ext cx="1560468" cy="2669083"/>
          </a:xfrm>
          <a:custGeom>
            <a:avLst/>
            <a:gdLst>
              <a:gd name="T0" fmla="*/ 111 w 222"/>
              <a:gd name="T1" fmla="*/ 0 h 379"/>
              <a:gd name="T2" fmla="*/ 0 w 222"/>
              <a:gd name="T3" fmla="*/ 110 h 379"/>
              <a:gd name="T4" fmla="*/ 0 w 222"/>
              <a:gd name="T5" fmla="*/ 155 h 379"/>
              <a:gd name="T6" fmla="*/ 0 w 222"/>
              <a:gd name="T7" fmla="*/ 161 h 379"/>
              <a:gd name="T8" fmla="*/ 0 w 222"/>
              <a:gd name="T9" fmla="*/ 163 h 379"/>
              <a:gd name="T10" fmla="*/ 0 w 222"/>
              <a:gd name="T11" fmla="*/ 343 h 379"/>
              <a:gd name="T12" fmla="*/ 16 w 222"/>
              <a:gd name="T13" fmla="*/ 358 h 379"/>
              <a:gd name="T14" fmla="*/ 32 w 222"/>
              <a:gd name="T15" fmla="*/ 343 h 379"/>
              <a:gd name="T16" fmla="*/ 32 w 222"/>
              <a:gd name="T17" fmla="*/ 283 h 379"/>
              <a:gd name="T18" fmla="*/ 47 w 222"/>
              <a:gd name="T19" fmla="*/ 268 h 379"/>
              <a:gd name="T20" fmla="*/ 63 w 222"/>
              <a:gd name="T21" fmla="*/ 283 h 379"/>
              <a:gd name="T22" fmla="*/ 63 w 222"/>
              <a:gd name="T23" fmla="*/ 319 h 379"/>
              <a:gd name="T24" fmla="*/ 79 w 222"/>
              <a:gd name="T25" fmla="*/ 335 h 379"/>
              <a:gd name="T26" fmla="*/ 95 w 222"/>
              <a:gd name="T27" fmla="*/ 319 h 379"/>
              <a:gd name="T28" fmla="*/ 95 w 222"/>
              <a:gd name="T29" fmla="*/ 296 h 379"/>
              <a:gd name="T30" fmla="*/ 95 w 222"/>
              <a:gd name="T31" fmla="*/ 289 h 379"/>
              <a:gd name="T32" fmla="*/ 111 w 222"/>
              <a:gd name="T33" fmla="*/ 276 h 379"/>
              <a:gd name="T34" fmla="*/ 126 w 222"/>
              <a:gd name="T35" fmla="*/ 289 h 379"/>
              <a:gd name="T36" fmla="*/ 127 w 222"/>
              <a:gd name="T37" fmla="*/ 296 h 379"/>
              <a:gd name="T38" fmla="*/ 127 w 222"/>
              <a:gd name="T39" fmla="*/ 300 h 379"/>
              <a:gd name="T40" fmla="*/ 142 w 222"/>
              <a:gd name="T41" fmla="*/ 316 h 379"/>
              <a:gd name="T42" fmla="*/ 158 w 222"/>
              <a:gd name="T43" fmla="*/ 300 h 379"/>
              <a:gd name="T44" fmla="*/ 158 w 222"/>
              <a:gd name="T45" fmla="*/ 248 h 379"/>
              <a:gd name="T46" fmla="*/ 174 w 222"/>
              <a:gd name="T47" fmla="*/ 232 h 379"/>
              <a:gd name="T48" fmla="*/ 190 w 222"/>
              <a:gd name="T49" fmla="*/ 248 h 379"/>
              <a:gd name="T50" fmla="*/ 190 w 222"/>
              <a:gd name="T51" fmla="*/ 332 h 379"/>
              <a:gd name="T52" fmla="*/ 206 w 222"/>
              <a:gd name="T53" fmla="*/ 348 h 379"/>
              <a:gd name="T54" fmla="*/ 222 w 222"/>
              <a:gd name="T55" fmla="*/ 332 h 379"/>
              <a:gd name="T56" fmla="*/ 222 w 222"/>
              <a:gd name="T57" fmla="*/ 167 h 379"/>
              <a:gd name="T58" fmla="*/ 221 w 222"/>
              <a:gd name="T59" fmla="*/ 164 h 379"/>
              <a:gd name="T60" fmla="*/ 222 w 222"/>
              <a:gd name="T61" fmla="*/ 155 h 379"/>
              <a:gd name="T62" fmla="*/ 222 w 222"/>
              <a:gd name="T63" fmla="*/ 110 h 379"/>
              <a:gd name="T64" fmla="*/ 111 w 222"/>
              <a:gd name="T65" fmla="*/ 0 h 379"/>
              <a:gd name="T66" fmla="*/ 142 w 222"/>
              <a:gd name="T67" fmla="*/ 335 h 379"/>
              <a:gd name="T68" fmla="*/ 127 w 222"/>
              <a:gd name="T69" fmla="*/ 350 h 379"/>
              <a:gd name="T70" fmla="*/ 142 w 222"/>
              <a:gd name="T71" fmla="*/ 366 h 379"/>
              <a:gd name="T72" fmla="*/ 158 w 222"/>
              <a:gd name="T73" fmla="*/ 350 h 379"/>
              <a:gd name="T74" fmla="*/ 142 w 222"/>
              <a:gd name="T75" fmla="*/ 335 h 379"/>
              <a:gd name="T76" fmla="*/ 79 w 222"/>
              <a:gd name="T77" fmla="*/ 347 h 379"/>
              <a:gd name="T78" fmla="*/ 63 w 222"/>
              <a:gd name="T79" fmla="*/ 363 h 379"/>
              <a:gd name="T80" fmla="*/ 79 w 222"/>
              <a:gd name="T81" fmla="*/ 379 h 379"/>
              <a:gd name="T82" fmla="*/ 95 w 222"/>
              <a:gd name="T83" fmla="*/ 363 h 379"/>
              <a:gd name="T84" fmla="*/ 79 w 222"/>
              <a:gd name="T85" fmla="*/ 347 h 379"/>
              <a:gd name="T86" fmla="*/ 79 w 222"/>
              <a:gd name="T87" fmla="*/ 347 h 379"/>
              <a:gd name="T88" fmla="*/ 79 w 222"/>
              <a:gd name="T89" fmla="*/ 347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2" h="379">
                <a:moveTo>
                  <a:pt x="111" y="0"/>
                </a:moveTo>
                <a:cubicBezTo>
                  <a:pt x="49" y="0"/>
                  <a:pt x="0" y="49"/>
                  <a:pt x="0" y="110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57"/>
                  <a:pt x="0" y="159"/>
                  <a:pt x="0" y="161"/>
                </a:cubicBezTo>
                <a:cubicBezTo>
                  <a:pt x="0" y="162"/>
                  <a:pt x="0" y="162"/>
                  <a:pt x="0" y="163"/>
                </a:cubicBezTo>
                <a:cubicBezTo>
                  <a:pt x="0" y="343"/>
                  <a:pt x="0" y="343"/>
                  <a:pt x="0" y="343"/>
                </a:cubicBezTo>
                <a:cubicBezTo>
                  <a:pt x="0" y="351"/>
                  <a:pt x="7" y="358"/>
                  <a:pt x="16" y="358"/>
                </a:cubicBezTo>
                <a:cubicBezTo>
                  <a:pt x="25" y="358"/>
                  <a:pt x="32" y="351"/>
                  <a:pt x="32" y="343"/>
                </a:cubicBezTo>
                <a:cubicBezTo>
                  <a:pt x="32" y="283"/>
                  <a:pt x="32" y="283"/>
                  <a:pt x="32" y="283"/>
                </a:cubicBezTo>
                <a:cubicBezTo>
                  <a:pt x="32" y="275"/>
                  <a:pt x="39" y="268"/>
                  <a:pt x="47" y="268"/>
                </a:cubicBezTo>
                <a:cubicBezTo>
                  <a:pt x="56" y="268"/>
                  <a:pt x="63" y="275"/>
                  <a:pt x="63" y="283"/>
                </a:cubicBezTo>
                <a:cubicBezTo>
                  <a:pt x="63" y="319"/>
                  <a:pt x="63" y="319"/>
                  <a:pt x="63" y="319"/>
                </a:cubicBezTo>
                <a:cubicBezTo>
                  <a:pt x="63" y="328"/>
                  <a:pt x="70" y="335"/>
                  <a:pt x="79" y="335"/>
                </a:cubicBezTo>
                <a:cubicBezTo>
                  <a:pt x="88" y="335"/>
                  <a:pt x="95" y="328"/>
                  <a:pt x="95" y="319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95" y="295"/>
                  <a:pt x="95" y="289"/>
                  <a:pt x="95" y="289"/>
                </a:cubicBezTo>
                <a:cubicBezTo>
                  <a:pt x="97" y="282"/>
                  <a:pt x="103" y="276"/>
                  <a:pt x="111" y="276"/>
                </a:cubicBezTo>
                <a:cubicBezTo>
                  <a:pt x="119" y="276"/>
                  <a:pt x="125" y="282"/>
                  <a:pt x="126" y="289"/>
                </a:cubicBezTo>
                <a:cubicBezTo>
                  <a:pt x="126" y="289"/>
                  <a:pt x="127" y="295"/>
                  <a:pt x="127" y="296"/>
                </a:cubicBezTo>
                <a:cubicBezTo>
                  <a:pt x="127" y="300"/>
                  <a:pt x="127" y="300"/>
                  <a:pt x="127" y="300"/>
                </a:cubicBezTo>
                <a:cubicBezTo>
                  <a:pt x="127" y="309"/>
                  <a:pt x="134" y="316"/>
                  <a:pt x="142" y="316"/>
                </a:cubicBezTo>
                <a:cubicBezTo>
                  <a:pt x="151" y="316"/>
                  <a:pt x="158" y="309"/>
                  <a:pt x="158" y="300"/>
                </a:cubicBezTo>
                <a:cubicBezTo>
                  <a:pt x="158" y="248"/>
                  <a:pt x="158" y="248"/>
                  <a:pt x="158" y="248"/>
                </a:cubicBezTo>
                <a:cubicBezTo>
                  <a:pt x="158" y="239"/>
                  <a:pt x="165" y="232"/>
                  <a:pt x="174" y="232"/>
                </a:cubicBezTo>
                <a:cubicBezTo>
                  <a:pt x="183" y="232"/>
                  <a:pt x="190" y="239"/>
                  <a:pt x="190" y="248"/>
                </a:cubicBezTo>
                <a:cubicBezTo>
                  <a:pt x="190" y="332"/>
                  <a:pt x="190" y="332"/>
                  <a:pt x="190" y="332"/>
                </a:cubicBezTo>
                <a:cubicBezTo>
                  <a:pt x="190" y="341"/>
                  <a:pt x="197" y="348"/>
                  <a:pt x="206" y="348"/>
                </a:cubicBezTo>
                <a:cubicBezTo>
                  <a:pt x="215" y="348"/>
                  <a:pt x="222" y="341"/>
                  <a:pt x="222" y="332"/>
                </a:cubicBezTo>
                <a:cubicBezTo>
                  <a:pt x="222" y="167"/>
                  <a:pt x="222" y="167"/>
                  <a:pt x="222" y="167"/>
                </a:cubicBezTo>
                <a:cubicBezTo>
                  <a:pt x="222" y="166"/>
                  <a:pt x="222" y="165"/>
                  <a:pt x="221" y="164"/>
                </a:cubicBezTo>
                <a:cubicBezTo>
                  <a:pt x="222" y="161"/>
                  <a:pt x="222" y="158"/>
                  <a:pt x="222" y="155"/>
                </a:cubicBezTo>
                <a:cubicBezTo>
                  <a:pt x="222" y="110"/>
                  <a:pt x="222" y="110"/>
                  <a:pt x="222" y="110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142" y="335"/>
                </a:moveTo>
                <a:cubicBezTo>
                  <a:pt x="134" y="335"/>
                  <a:pt x="127" y="342"/>
                  <a:pt x="127" y="350"/>
                </a:cubicBezTo>
                <a:cubicBezTo>
                  <a:pt x="127" y="359"/>
                  <a:pt x="134" y="366"/>
                  <a:pt x="142" y="366"/>
                </a:cubicBezTo>
                <a:cubicBezTo>
                  <a:pt x="151" y="366"/>
                  <a:pt x="158" y="359"/>
                  <a:pt x="158" y="350"/>
                </a:cubicBezTo>
                <a:cubicBezTo>
                  <a:pt x="158" y="342"/>
                  <a:pt x="151" y="335"/>
                  <a:pt x="142" y="335"/>
                </a:cubicBezTo>
                <a:close/>
                <a:moveTo>
                  <a:pt x="79" y="347"/>
                </a:moveTo>
                <a:cubicBezTo>
                  <a:pt x="70" y="347"/>
                  <a:pt x="63" y="354"/>
                  <a:pt x="63" y="363"/>
                </a:cubicBezTo>
                <a:cubicBezTo>
                  <a:pt x="63" y="372"/>
                  <a:pt x="70" y="379"/>
                  <a:pt x="79" y="379"/>
                </a:cubicBezTo>
                <a:cubicBezTo>
                  <a:pt x="88" y="379"/>
                  <a:pt x="95" y="372"/>
                  <a:pt x="95" y="363"/>
                </a:cubicBezTo>
                <a:cubicBezTo>
                  <a:pt x="95" y="354"/>
                  <a:pt x="88" y="347"/>
                  <a:pt x="79" y="347"/>
                </a:cubicBezTo>
                <a:close/>
                <a:moveTo>
                  <a:pt x="79" y="347"/>
                </a:moveTo>
                <a:cubicBezTo>
                  <a:pt x="79" y="347"/>
                  <a:pt x="79" y="347"/>
                  <a:pt x="79" y="347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8"/>
          <p:cNvSpPr>
            <a:spLocks noEditPoints="1"/>
          </p:cNvSpPr>
          <p:nvPr/>
        </p:nvSpPr>
        <p:spPr bwMode="auto">
          <a:xfrm>
            <a:off x="5646743" y="2202355"/>
            <a:ext cx="898451" cy="903705"/>
          </a:xfrm>
          <a:custGeom>
            <a:avLst/>
            <a:gdLst>
              <a:gd name="T0" fmla="*/ 128 w 128"/>
              <a:gd name="T1" fmla="*/ 64 h 128"/>
              <a:gd name="T2" fmla="*/ 64 w 128"/>
              <a:gd name="T3" fmla="*/ 128 h 128"/>
              <a:gd name="T4" fmla="*/ 0 w 128"/>
              <a:gd name="T5" fmla="*/ 64 h 128"/>
              <a:gd name="T6" fmla="*/ 64 w 128"/>
              <a:gd name="T7" fmla="*/ 0 h 128"/>
              <a:gd name="T8" fmla="*/ 128 w 128"/>
              <a:gd name="T9" fmla="*/ 64 h 128"/>
              <a:gd name="T10" fmla="*/ 128 w 128"/>
              <a:gd name="T11" fmla="*/ 64 h 128"/>
              <a:gd name="T12" fmla="*/ 128 w 128"/>
              <a:gd name="T1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128">
                <a:moveTo>
                  <a:pt x="128" y="64"/>
                </a:moveTo>
                <a:cubicBezTo>
                  <a:pt x="128" y="99"/>
                  <a:pt x="99" y="128"/>
                  <a:pt x="64" y="128"/>
                </a:cubicBezTo>
                <a:cubicBezTo>
                  <a:pt x="29" y="128"/>
                  <a:pt x="0" y="99"/>
                  <a:pt x="0" y="64"/>
                </a:cubicBezTo>
                <a:cubicBezTo>
                  <a:pt x="0" y="29"/>
                  <a:pt x="29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</a:path>
            </a:pathLst>
          </a:custGeom>
          <a:noFill/>
          <a:ln w="46038" cap="flat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9"/>
          <p:cNvSpPr>
            <a:spLocks noEditPoints="1"/>
          </p:cNvSpPr>
          <p:nvPr/>
        </p:nvSpPr>
        <p:spPr bwMode="auto">
          <a:xfrm>
            <a:off x="9094323" y="1879227"/>
            <a:ext cx="1557842" cy="2671711"/>
          </a:xfrm>
          <a:custGeom>
            <a:avLst/>
            <a:gdLst>
              <a:gd name="T0" fmla="*/ 111 w 222"/>
              <a:gd name="T1" fmla="*/ 0 h 379"/>
              <a:gd name="T2" fmla="*/ 0 w 222"/>
              <a:gd name="T3" fmla="*/ 111 h 379"/>
              <a:gd name="T4" fmla="*/ 0 w 222"/>
              <a:gd name="T5" fmla="*/ 155 h 379"/>
              <a:gd name="T6" fmla="*/ 1 w 222"/>
              <a:gd name="T7" fmla="*/ 161 h 379"/>
              <a:gd name="T8" fmla="*/ 0 w 222"/>
              <a:gd name="T9" fmla="*/ 164 h 379"/>
              <a:gd name="T10" fmla="*/ 0 w 222"/>
              <a:gd name="T11" fmla="*/ 343 h 379"/>
              <a:gd name="T12" fmla="*/ 16 w 222"/>
              <a:gd name="T13" fmla="*/ 359 h 379"/>
              <a:gd name="T14" fmla="*/ 32 w 222"/>
              <a:gd name="T15" fmla="*/ 343 h 379"/>
              <a:gd name="T16" fmla="*/ 32 w 222"/>
              <a:gd name="T17" fmla="*/ 284 h 379"/>
              <a:gd name="T18" fmla="*/ 48 w 222"/>
              <a:gd name="T19" fmla="*/ 268 h 379"/>
              <a:gd name="T20" fmla="*/ 64 w 222"/>
              <a:gd name="T21" fmla="*/ 284 h 379"/>
              <a:gd name="T22" fmla="*/ 64 w 222"/>
              <a:gd name="T23" fmla="*/ 320 h 379"/>
              <a:gd name="T24" fmla="*/ 80 w 222"/>
              <a:gd name="T25" fmla="*/ 336 h 379"/>
              <a:gd name="T26" fmla="*/ 95 w 222"/>
              <a:gd name="T27" fmla="*/ 320 h 379"/>
              <a:gd name="T28" fmla="*/ 95 w 222"/>
              <a:gd name="T29" fmla="*/ 297 h 379"/>
              <a:gd name="T30" fmla="*/ 96 w 222"/>
              <a:gd name="T31" fmla="*/ 289 h 379"/>
              <a:gd name="T32" fmla="*/ 111 w 222"/>
              <a:gd name="T33" fmla="*/ 277 h 379"/>
              <a:gd name="T34" fmla="*/ 127 w 222"/>
              <a:gd name="T35" fmla="*/ 289 h 379"/>
              <a:gd name="T36" fmla="*/ 127 w 222"/>
              <a:gd name="T37" fmla="*/ 297 h 379"/>
              <a:gd name="T38" fmla="*/ 127 w 222"/>
              <a:gd name="T39" fmla="*/ 301 h 379"/>
              <a:gd name="T40" fmla="*/ 143 w 222"/>
              <a:gd name="T41" fmla="*/ 317 h 379"/>
              <a:gd name="T42" fmla="*/ 159 w 222"/>
              <a:gd name="T43" fmla="*/ 301 h 379"/>
              <a:gd name="T44" fmla="*/ 159 w 222"/>
              <a:gd name="T45" fmla="*/ 248 h 379"/>
              <a:gd name="T46" fmla="*/ 175 w 222"/>
              <a:gd name="T47" fmla="*/ 232 h 379"/>
              <a:gd name="T48" fmla="*/ 190 w 222"/>
              <a:gd name="T49" fmla="*/ 248 h 379"/>
              <a:gd name="T50" fmla="*/ 190 w 222"/>
              <a:gd name="T51" fmla="*/ 333 h 379"/>
              <a:gd name="T52" fmla="*/ 206 w 222"/>
              <a:gd name="T53" fmla="*/ 348 h 379"/>
              <a:gd name="T54" fmla="*/ 222 w 222"/>
              <a:gd name="T55" fmla="*/ 333 h 379"/>
              <a:gd name="T56" fmla="*/ 222 w 222"/>
              <a:gd name="T57" fmla="*/ 168 h 379"/>
              <a:gd name="T58" fmla="*/ 222 w 222"/>
              <a:gd name="T59" fmla="*/ 164 h 379"/>
              <a:gd name="T60" fmla="*/ 222 w 222"/>
              <a:gd name="T61" fmla="*/ 155 h 379"/>
              <a:gd name="T62" fmla="*/ 222 w 222"/>
              <a:gd name="T63" fmla="*/ 111 h 379"/>
              <a:gd name="T64" fmla="*/ 111 w 222"/>
              <a:gd name="T65" fmla="*/ 0 h 379"/>
              <a:gd name="T66" fmla="*/ 143 w 222"/>
              <a:gd name="T67" fmla="*/ 335 h 379"/>
              <a:gd name="T68" fmla="*/ 127 w 222"/>
              <a:gd name="T69" fmla="*/ 351 h 379"/>
              <a:gd name="T70" fmla="*/ 143 w 222"/>
              <a:gd name="T71" fmla="*/ 367 h 379"/>
              <a:gd name="T72" fmla="*/ 159 w 222"/>
              <a:gd name="T73" fmla="*/ 351 h 379"/>
              <a:gd name="T74" fmla="*/ 143 w 222"/>
              <a:gd name="T75" fmla="*/ 335 h 379"/>
              <a:gd name="T76" fmla="*/ 80 w 222"/>
              <a:gd name="T77" fmla="*/ 348 h 379"/>
              <a:gd name="T78" fmla="*/ 64 w 222"/>
              <a:gd name="T79" fmla="*/ 364 h 379"/>
              <a:gd name="T80" fmla="*/ 80 w 222"/>
              <a:gd name="T81" fmla="*/ 379 h 379"/>
              <a:gd name="T82" fmla="*/ 95 w 222"/>
              <a:gd name="T83" fmla="*/ 364 h 379"/>
              <a:gd name="T84" fmla="*/ 80 w 222"/>
              <a:gd name="T85" fmla="*/ 348 h 379"/>
              <a:gd name="T86" fmla="*/ 80 w 222"/>
              <a:gd name="T87" fmla="*/ 348 h 379"/>
              <a:gd name="T88" fmla="*/ 80 w 222"/>
              <a:gd name="T89" fmla="*/ 348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2" h="379">
                <a:moveTo>
                  <a:pt x="111" y="0"/>
                </a:moveTo>
                <a:cubicBezTo>
                  <a:pt x="50" y="0"/>
                  <a:pt x="0" y="50"/>
                  <a:pt x="0" y="111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57"/>
                  <a:pt x="1" y="159"/>
                  <a:pt x="1" y="161"/>
                </a:cubicBezTo>
                <a:cubicBezTo>
                  <a:pt x="1" y="162"/>
                  <a:pt x="0" y="163"/>
                  <a:pt x="0" y="164"/>
                </a:cubicBezTo>
                <a:cubicBezTo>
                  <a:pt x="0" y="343"/>
                  <a:pt x="0" y="343"/>
                  <a:pt x="0" y="343"/>
                </a:cubicBezTo>
                <a:cubicBezTo>
                  <a:pt x="0" y="352"/>
                  <a:pt x="8" y="359"/>
                  <a:pt x="16" y="359"/>
                </a:cubicBezTo>
                <a:cubicBezTo>
                  <a:pt x="25" y="359"/>
                  <a:pt x="32" y="352"/>
                  <a:pt x="32" y="343"/>
                </a:cubicBezTo>
                <a:cubicBezTo>
                  <a:pt x="32" y="284"/>
                  <a:pt x="32" y="284"/>
                  <a:pt x="32" y="284"/>
                </a:cubicBezTo>
                <a:cubicBezTo>
                  <a:pt x="32" y="275"/>
                  <a:pt x="39" y="268"/>
                  <a:pt x="48" y="268"/>
                </a:cubicBezTo>
                <a:cubicBezTo>
                  <a:pt x="57" y="268"/>
                  <a:pt x="64" y="275"/>
                  <a:pt x="64" y="284"/>
                </a:cubicBezTo>
                <a:cubicBezTo>
                  <a:pt x="64" y="320"/>
                  <a:pt x="64" y="320"/>
                  <a:pt x="64" y="320"/>
                </a:cubicBezTo>
                <a:cubicBezTo>
                  <a:pt x="64" y="329"/>
                  <a:pt x="71" y="336"/>
                  <a:pt x="80" y="336"/>
                </a:cubicBezTo>
                <a:cubicBezTo>
                  <a:pt x="88" y="336"/>
                  <a:pt x="95" y="329"/>
                  <a:pt x="95" y="320"/>
                </a:cubicBezTo>
                <a:cubicBezTo>
                  <a:pt x="95" y="297"/>
                  <a:pt x="95" y="297"/>
                  <a:pt x="95" y="297"/>
                </a:cubicBezTo>
                <a:cubicBezTo>
                  <a:pt x="95" y="295"/>
                  <a:pt x="96" y="289"/>
                  <a:pt x="96" y="289"/>
                </a:cubicBezTo>
                <a:cubicBezTo>
                  <a:pt x="97" y="282"/>
                  <a:pt x="104" y="277"/>
                  <a:pt x="111" y="277"/>
                </a:cubicBezTo>
                <a:cubicBezTo>
                  <a:pt x="119" y="277"/>
                  <a:pt x="125" y="282"/>
                  <a:pt x="127" y="289"/>
                </a:cubicBezTo>
                <a:cubicBezTo>
                  <a:pt x="127" y="289"/>
                  <a:pt x="127" y="295"/>
                  <a:pt x="127" y="297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10"/>
                  <a:pt x="134" y="317"/>
                  <a:pt x="143" y="317"/>
                </a:cubicBezTo>
                <a:cubicBezTo>
                  <a:pt x="152" y="317"/>
                  <a:pt x="159" y="310"/>
                  <a:pt x="159" y="301"/>
                </a:cubicBezTo>
                <a:cubicBezTo>
                  <a:pt x="159" y="248"/>
                  <a:pt x="159" y="248"/>
                  <a:pt x="159" y="248"/>
                </a:cubicBezTo>
                <a:cubicBezTo>
                  <a:pt x="159" y="239"/>
                  <a:pt x="166" y="232"/>
                  <a:pt x="175" y="232"/>
                </a:cubicBezTo>
                <a:cubicBezTo>
                  <a:pt x="183" y="232"/>
                  <a:pt x="190" y="239"/>
                  <a:pt x="190" y="248"/>
                </a:cubicBezTo>
                <a:cubicBezTo>
                  <a:pt x="190" y="333"/>
                  <a:pt x="190" y="333"/>
                  <a:pt x="190" y="333"/>
                </a:cubicBezTo>
                <a:cubicBezTo>
                  <a:pt x="190" y="341"/>
                  <a:pt x="198" y="348"/>
                  <a:pt x="206" y="348"/>
                </a:cubicBezTo>
                <a:cubicBezTo>
                  <a:pt x="215" y="348"/>
                  <a:pt x="222" y="341"/>
                  <a:pt x="222" y="333"/>
                </a:cubicBezTo>
                <a:cubicBezTo>
                  <a:pt x="222" y="168"/>
                  <a:pt x="222" y="168"/>
                  <a:pt x="222" y="168"/>
                </a:cubicBezTo>
                <a:cubicBezTo>
                  <a:pt x="222" y="167"/>
                  <a:pt x="222" y="165"/>
                  <a:pt x="222" y="164"/>
                </a:cubicBezTo>
                <a:cubicBezTo>
                  <a:pt x="222" y="161"/>
                  <a:pt x="222" y="158"/>
                  <a:pt x="222" y="155"/>
                </a:cubicBezTo>
                <a:cubicBezTo>
                  <a:pt x="222" y="111"/>
                  <a:pt x="222" y="111"/>
                  <a:pt x="222" y="111"/>
                </a:cubicBezTo>
                <a:cubicBezTo>
                  <a:pt x="222" y="50"/>
                  <a:pt x="173" y="0"/>
                  <a:pt x="111" y="0"/>
                </a:cubicBezTo>
                <a:close/>
                <a:moveTo>
                  <a:pt x="143" y="335"/>
                </a:moveTo>
                <a:cubicBezTo>
                  <a:pt x="134" y="335"/>
                  <a:pt x="127" y="342"/>
                  <a:pt x="127" y="351"/>
                </a:cubicBezTo>
                <a:cubicBezTo>
                  <a:pt x="127" y="360"/>
                  <a:pt x="134" y="367"/>
                  <a:pt x="143" y="367"/>
                </a:cubicBezTo>
                <a:cubicBezTo>
                  <a:pt x="152" y="367"/>
                  <a:pt x="159" y="360"/>
                  <a:pt x="159" y="351"/>
                </a:cubicBezTo>
                <a:cubicBezTo>
                  <a:pt x="159" y="342"/>
                  <a:pt x="152" y="335"/>
                  <a:pt x="143" y="335"/>
                </a:cubicBezTo>
                <a:close/>
                <a:moveTo>
                  <a:pt x="80" y="348"/>
                </a:moveTo>
                <a:cubicBezTo>
                  <a:pt x="71" y="348"/>
                  <a:pt x="64" y="355"/>
                  <a:pt x="64" y="364"/>
                </a:cubicBezTo>
                <a:cubicBezTo>
                  <a:pt x="64" y="372"/>
                  <a:pt x="71" y="379"/>
                  <a:pt x="80" y="379"/>
                </a:cubicBezTo>
                <a:cubicBezTo>
                  <a:pt x="88" y="379"/>
                  <a:pt x="95" y="372"/>
                  <a:pt x="95" y="364"/>
                </a:cubicBezTo>
                <a:cubicBezTo>
                  <a:pt x="95" y="355"/>
                  <a:pt x="88" y="348"/>
                  <a:pt x="80" y="348"/>
                </a:cubicBezTo>
                <a:close/>
                <a:moveTo>
                  <a:pt x="80" y="348"/>
                </a:moveTo>
                <a:cubicBezTo>
                  <a:pt x="80" y="348"/>
                  <a:pt x="80" y="348"/>
                  <a:pt x="80" y="34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10"/>
          <p:cNvSpPr>
            <a:spLocks noEditPoints="1"/>
          </p:cNvSpPr>
          <p:nvPr/>
        </p:nvSpPr>
        <p:spPr bwMode="auto">
          <a:xfrm>
            <a:off x="9430586" y="2210235"/>
            <a:ext cx="893197" cy="895825"/>
          </a:xfrm>
          <a:custGeom>
            <a:avLst/>
            <a:gdLst>
              <a:gd name="T0" fmla="*/ 127 w 127"/>
              <a:gd name="T1" fmla="*/ 63 h 127"/>
              <a:gd name="T2" fmla="*/ 64 w 127"/>
              <a:gd name="T3" fmla="*/ 127 h 127"/>
              <a:gd name="T4" fmla="*/ 0 w 127"/>
              <a:gd name="T5" fmla="*/ 63 h 127"/>
              <a:gd name="T6" fmla="*/ 64 w 127"/>
              <a:gd name="T7" fmla="*/ 0 h 127"/>
              <a:gd name="T8" fmla="*/ 127 w 127"/>
              <a:gd name="T9" fmla="*/ 63 h 127"/>
              <a:gd name="T10" fmla="*/ 127 w 127"/>
              <a:gd name="T11" fmla="*/ 63 h 127"/>
              <a:gd name="T12" fmla="*/ 127 w 127"/>
              <a:gd name="T13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" h="127">
                <a:moveTo>
                  <a:pt x="127" y="63"/>
                </a:moveTo>
                <a:cubicBezTo>
                  <a:pt x="127" y="99"/>
                  <a:pt x="99" y="127"/>
                  <a:pt x="64" y="127"/>
                </a:cubicBezTo>
                <a:cubicBezTo>
                  <a:pt x="28" y="127"/>
                  <a:pt x="0" y="99"/>
                  <a:pt x="0" y="63"/>
                </a:cubicBezTo>
                <a:cubicBezTo>
                  <a:pt x="0" y="28"/>
                  <a:pt x="28" y="0"/>
                  <a:pt x="64" y="0"/>
                </a:cubicBezTo>
                <a:cubicBezTo>
                  <a:pt x="99" y="0"/>
                  <a:pt x="127" y="28"/>
                  <a:pt x="127" y="63"/>
                </a:cubicBezTo>
                <a:close/>
                <a:moveTo>
                  <a:pt x="127" y="63"/>
                </a:moveTo>
                <a:cubicBezTo>
                  <a:pt x="127" y="63"/>
                  <a:pt x="127" y="63"/>
                  <a:pt x="127" y="63"/>
                </a:cubicBezTo>
              </a:path>
            </a:pathLst>
          </a:custGeom>
          <a:noFill/>
          <a:ln w="46038" cap="flat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16"/>
          <p:cNvSpPr>
            <a:spLocks noEditPoints="1"/>
          </p:cNvSpPr>
          <p:nvPr/>
        </p:nvSpPr>
        <p:spPr bwMode="auto">
          <a:xfrm>
            <a:off x="2112470" y="2486075"/>
            <a:ext cx="415074" cy="336262"/>
          </a:xfrm>
          <a:custGeom>
            <a:avLst/>
            <a:gdLst>
              <a:gd name="T0" fmla="*/ 33 w 59"/>
              <a:gd name="T1" fmla="*/ 42 h 48"/>
              <a:gd name="T2" fmla="*/ 48 w 59"/>
              <a:gd name="T3" fmla="*/ 42 h 48"/>
              <a:gd name="T4" fmla="*/ 50 w 59"/>
              <a:gd name="T5" fmla="*/ 44 h 48"/>
              <a:gd name="T6" fmla="*/ 50 w 59"/>
              <a:gd name="T7" fmla="*/ 46 h 48"/>
              <a:gd name="T8" fmla="*/ 48 w 59"/>
              <a:gd name="T9" fmla="*/ 48 h 48"/>
              <a:gd name="T10" fmla="*/ 11 w 59"/>
              <a:gd name="T11" fmla="*/ 48 h 48"/>
              <a:gd name="T12" fmla="*/ 9 w 59"/>
              <a:gd name="T13" fmla="*/ 46 h 48"/>
              <a:gd name="T14" fmla="*/ 9 w 59"/>
              <a:gd name="T15" fmla="*/ 44 h 48"/>
              <a:gd name="T16" fmla="*/ 11 w 59"/>
              <a:gd name="T17" fmla="*/ 42 h 48"/>
              <a:gd name="T18" fmla="*/ 27 w 59"/>
              <a:gd name="T19" fmla="*/ 42 h 48"/>
              <a:gd name="T20" fmla="*/ 27 w 59"/>
              <a:gd name="T21" fmla="*/ 14 h 48"/>
              <a:gd name="T22" fmla="*/ 22 w 59"/>
              <a:gd name="T23" fmla="*/ 9 h 48"/>
              <a:gd name="T24" fmla="*/ 11 w 59"/>
              <a:gd name="T25" fmla="*/ 9 h 48"/>
              <a:gd name="T26" fmla="*/ 9 w 59"/>
              <a:gd name="T27" fmla="*/ 7 h 48"/>
              <a:gd name="T28" fmla="*/ 9 w 59"/>
              <a:gd name="T29" fmla="*/ 5 h 48"/>
              <a:gd name="T30" fmla="*/ 11 w 59"/>
              <a:gd name="T31" fmla="*/ 3 h 48"/>
              <a:gd name="T32" fmla="*/ 24 w 59"/>
              <a:gd name="T33" fmla="*/ 3 h 48"/>
              <a:gd name="T34" fmla="*/ 30 w 59"/>
              <a:gd name="T35" fmla="*/ 0 h 48"/>
              <a:gd name="T36" fmla="*/ 36 w 59"/>
              <a:gd name="T37" fmla="*/ 3 h 48"/>
              <a:gd name="T38" fmla="*/ 48 w 59"/>
              <a:gd name="T39" fmla="*/ 3 h 48"/>
              <a:gd name="T40" fmla="*/ 50 w 59"/>
              <a:gd name="T41" fmla="*/ 5 h 48"/>
              <a:gd name="T42" fmla="*/ 50 w 59"/>
              <a:gd name="T43" fmla="*/ 7 h 48"/>
              <a:gd name="T44" fmla="*/ 48 w 59"/>
              <a:gd name="T45" fmla="*/ 9 h 48"/>
              <a:gd name="T46" fmla="*/ 37 w 59"/>
              <a:gd name="T47" fmla="*/ 9 h 48"/>
              <a:gd name="T48" fmla="*/ 33 w 59"/>
              <a:gd name="T49" fmla="*/ 14 h 48"/>
              <a:gd name="T50" fmla="*/ 33 w 59"/>
              <a:gd name="T51" fmla="*/ 42 h 48"/>
              <a:gd name="T52" fmla="*/ 59 w 59"/>
              <a:gd name="T53" fmla="*/ 31 h 48"/>
              <a:gd name="T54" fmla="*/ 51 w 59"/>
              <a:gd name="T55" fmla="*/ 15 h 48"/>
              <a:gd name="T56" fmla="*/ 44 w 59"/>
              <a:gd name="T57" fmla="*/ 15 h 48"/>
              <a:gd name="T58" fmla="*/ 36 w 59"/>
              <a:gd name="T59" fmla="*/ 31 h 48"/>
              <a:gd name="T60" fmla="*/ 47 w 59"/>
              <a:gd name="T61" fmla="*/ 39 h 48"/>
              <a:gd name="T62" fmla="*/ 59 w 59"/>
              <a:gd name="T63" fmla="*/ 31 h 48"/>
              <a:gd name="T64" fmla="*/ 47 w 59"/>
              <a:gd name="T65" fmla="*/ 17 h 48"/>
              <a:gd name="T66" fmla="*/ 54 w 59"/>
              <a:gd name="T67" fmla="*/ 30 h 48"/>
              <a:gd name="T68" fmla="*/ 41 w 59"/>
              <a:gd name="T69" fmla="*/ 30 h 48"/>
              <a:gd name="T70" fmla="*/ 47 w 59"/>
              <a:gd name="T71" fmla="*/ 17 h 48"/>
              <a:gd name="T72" fmla="*/ 24 w 59"/>
              <a:gd name="T73" fmla="*/ 31 h 48"/>
              <a:gd name="T74" fmla="*/ 16 w 59"/>
              <a:gd name="T75" fmla="*/ 15 h 48"/>
              <a:gd name="T76" fmla="*/ 8 w 59"/>
              <a:gd name="T77" fmla="*/ 15 h 48"/>
              <a:gd name="T78" fmla="*/ 0 w 59"/>
              <a:gd name="T79" fmla="*/ 31 h 48"/>
              <a:gd name="T80" fmla="*/ 12 w 59"/>
              <a:gd name="T81" fmla="*/ 39 h 48"/>
              <a:gd name="T82" fmla="*/ 24 w 59"/>
              <a:gd name="T83" fmla="*/ 31 h 48"/>
              <a:gd name="T84" fmla="*/ 12 w 59"/>
              <a:gd name="T85" fmla="*/ 17 h 48"/>
              <a:gd name="T86" fmla="*/ 19 w 59"/>
              <a:gd name="T87" fmla="*/ 30 h 48"/>
              <a:gd name="T88" fmla="*/ 5 w 59"/>
              <a:gd name="T89" fmla="*/ 30 h 48"/>
              <a:gd name="T90" fmla="*/ 12 w 59"/>
              <a:gd name="T91" fmla="*/ 17 h 48"/>
              <a:gd name="T92" fmla="*/ 12 w 59"/>
              <a:gd name="T93" fmla="*/ 17 h 48"/>
              <a:gd name="T94" fmla="*/ 12 w 59"/>
              <a:gd name="T95" fmla="*/ 17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48">
                <a:moveTo>
                  <a:pt x="33" y="42"/>
                </a:moveTo>
                <a:cubicBezTo>
                  <a:pt x="48" y="42"/>
                  <a:pt x="48" y="42"/>
                  <a:pt x="48" y="42"/>
                </a:cubicBezTo>
                <a:cubicBezTo>
                  <a:pt x="49" y="42"/>
                  <a:pt x="50" y="43"/>
                  <a:pt x="50" y="44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7"/>
                  <a:pt x="49" y="48"/>
                  <a:pt x="48" y="48"/>
                </a:cubicBezTo>
                <a:cubicBezTo>
                  <a:pt x="11" y="48"/>
                  <a:pt x="11" y="48"/>
                  <a:pt x="11" y="48"/>
                </a:cubicBezTo>
                <a:cubicBezTo>
                  <a:pt x="10" y="48"/>
                  <a:pt x="9" y="47"/>
                  <a:pt x="9" y="46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3"/>
                  <a:pt x="10" y="42"/>
                  <a:pt x="11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14"/>
                  <a:pt x="27" y="14"/>
                  <a:pt x="27" y="14"/>
                </a:cubicBezTo>
                <a:cubicBezTo>
                  <a:pt x="25" y="14"/>
                  <a:pt x="23" y="12"/>
                  <a:pt x="22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9" y="8"/>
                  <a:pt x="9" y="7"/>
                </a:cubicBezTo>
                <a:cubicBezTo>
                  <a:pt x="9" y="5"/>
                  <a:pt x="9" y="5"/>
                  <a:pt x="9" y="5"/>
                </a:cubicBezTo>
                <a:cubicBezTo>
                  <a:pt x="9" y="4"/>
                  <a:pt x="10" y="3"/>
                  <a:pt x="11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5" y="1"/>
                  <a:pt x="27" y="0"/>
                  <a:pt x="30" y="0"/>
                </a:cubicBezTo>
                <a:cubicBezTo>
                  <a:pt x="32" y="0"/>
                  <a:pt x="34" y="1"/>
                  <a:pt x="36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3"/>
                  <a:pt x="50" y="4"/>
                  <a:pt x="50" y="5"/>
                </a:cubicBezTo>
                <a:cubicBezTo>
                  <a:pt x="50" y="7"/>
                  <a:pt x="50" y="7"/>
                  <a:pt x="50" y="7"/>
                </a:cubicBezTo>
                <a:cubicBezTo>
                  <a:pt x="50" y="8"/>
                  <a:pt x="49" y="9"/>
                  <a:pt x="48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6" y="12"/>
                  <a:pt x="35" y="14"/>
                  <a:pt x="33" y="14"/>
                </a:cubicBezTo>
                <a:lnTo>
                  <a:pt x="33" y="42"/>
                </a:lnTo>
                <a:close/>
                <a:moveTo>
                  <a:pt x="59" y="31"/>
                </a:moveTo>
                <a:cubicBezTo>
                  <a:pt x="59" y="30"/>
                  <a:pt x="59" y="31"/>
                  <a:pt x="51" y="15"/>
                </a:cubicBezTo>
                <a:cubicBezTo>
                  <a:pt x="50" y="11"/>
                  <a:pt x="45" y="11"/>
                  <a:pt x="44" y="15"/>
                </a:cubicBezTo>
                <a:cubicBezTo>
                  <a:pt x="35" y="31"/>
                  <a:pt x="36" y="30"/>
                  <a:pt x="36" y="31"/>
                </a:cubicBezTo>
                <a:cubicBezTo>
                  <a:pt x="36" y="36"/>
                  <a:pt x="41" y="39"/>
                  <a:pt x="47" y="39"/>
                </a:cubicBezTo>
                <a:cubicBezTo>
                  <a:pt x="54" y="39"/>
                  <a:pt x="59" y="36"/>
                  <a:pt x="59" y="31"/>
                </a:cubicBezTo>
                <a:close/>
                <a:moveTo>
                  <a:pt x="47" y="17"/>
                </a:moveTo>
                <a:cubicBezTo>
                  <a:pt x="54" y="30"/>
                  <a:pt x="54" y="30"/>
                  <a:pt x="54" y="30"/>
                </a:cubicBezTo>
                <a:cubicBezTo>
                  <a:pt x="41" y="30"/>
                  <a:pt x="41" y="30"/>
                  <a:pt x="41" y="30"/>
                </a:cubicBezTo>
                <a:lnTo>
                  <a:pt x="47" y="17"/>
                </a:lnTo>
                <a:close/>
                <a:moveTo>
                  <a:pt x="24" y="31"/>
                </a:moveTo>
                <a:cubicBezTo>
                  <a:pt x="24" y="30"/>
                  <a:pt x="24" y="31"/>
                  <a:pt x="16" y="15"/>
                </a:cubicBezTo>
                <a:cubicBezTo>
                  <a:pt x="14" y="11"/>
                  <a:pt x="10" y="11"/>
                  <a:pt x="8" y="15"/>
                </a:cubicBezTo>
                <a:cubicBezTo>
                  <a:pt x="0" y="31"/>
                  <a:pt x="0" y="30"/>
                  <a:pt x="0" y="31"/>
                </a:cubicBezTo>
                <a:cubicBezTo>
                  <a:pt x="0" y="36"/>
                  <a:pt x="5" y="39"/>
                  <a:pt x="12" y="39"/>
                </a:cubicBezTo>
                <a:cubicBezTo>
                  <a:pt x="18" y="39"/>
                  <a:pt x="24" y="36"/>
                  <a:pt x="24" y="31"/>
                </a:cubicBezTo>
                <a:close/>
                <a:moveTo>
                  <a:pt x="12" y="17"/>
                </a:moveTo>
                <a:cubicBezTo>
                  <a:pt x="19" y="30"/>
                  <a:pt x="19" y="30"/>
                  <a:pt x="19" y="30"/>
                </a:cubicBezTo>
                <a:cubicBezTo>
                  <a:pt x="5" y="30"/>
                  <a:pt x="5" y="30"/>
                  <a:pt x="5" y="30"/>
                </a:cubicBezTo>
                <a:lnTo>
                  <a:pt x="12" y="17"/>
                </a:lnTo>
                <a:close/>
                <a:moveTo>
                  <a:pt x="12" y="17"/>
                </a:moveTo>
                <a:cubicBezTo>
                  <a:pt x="12" y="17"/>
                  <a:pt x="12" y="17"/>
                  <a:pt x="12" y="1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7"/>
          <p:cNvSpPr>
            <a:spLocks noEditPoints="1"/>
          </p:cNvSpPr>
          <p:nvPr/>
        </p:nvSpPr>
        <p:spPr bwMode="auto">
          <a:xfrm>
            <a:off x="9711681" y="2535989"/>
            <a:ext cx="331008" cy="246943"/>
          </a:xfrm>
          <a:custGeom>
            <a:avLst/>
            <a:gdLst>
              <a:gd name="T0" fmla="*/ 46 w 47"/>
              <a:gd name="T1" fmla="*/ 29 h 35"/>
              <a:gd name="T2" fmla="*/ 47 w 47"/>
              <a:gd name="T3" fmla="*/ 30 h 35"/>
              <a:gd name="T4" fmla="*/ 47 w 47"/>
              <a:gd name="T5" fmla="*/ 34 h 35"/>
              <a:gd name="T6" fmla="*/ 46 w 47"/>
              <a:gd name="T7" fmla="*/ 35 h 35"/>
              <a:gd name="T8" fmla="*/ 1 w 47"/>
              <a:gd name="T9" fmla="*/ 35 h 35"/>
              <a:gd name="T10" fmla="*/ 0 w 47"/>
              <a:gd name="T11" fmla="*/ 34 h 35"/>
              <a:gd name="T12" fmla="*/ 0 w 47"/>
              <a:gd name="T13" fmla="*/ 1 h 35"/>
              <a:gd name="T14" fmla="*/ 1 w 47"/>
              <a:gd name="T15" fmla="*/ 0 h 35"/>
              <a:gd name="T16" fmla="*/ 5 w 47"/>
              <a:gd name="T17" fmla="*/ 0 h 35"/>
              <a:gd name="T18" fmla="*/ 6 w 47"/>
              <a:gd name="T19" fmla="*/ 1 h 35"/>
              <a:gd name="T20" fmla="*/ 6 w 47"/>
              <a:gd name="T21" fmla="*/ 29 h 35"/>
              <a:gd name="T22" fmla="*/ 46 w 47"/>
              <a:gd name="T23" fmla="*/ 29 h 35"/>
              <a:gd name="T24" fmla="*/ 18 w 47"/>
              <a:gd name="T25" fmla="*/ 25 h 35"/>
              <a:gd name="T26" fmla="*/ 18 w 47"/>
              <a:gd name="T27" fmla="*/ 19 h 35"/>
              <a:gd name="T28" fmla="*/ 17 w 47"/>
              <a:gd name="T29" fmla="*/ 17 h 35"/>
              <a:gd name="T30" fmla="*/ 13 w 47"/>
              <a:gd name="T31" fmla="*/ 17 h 35"/>
              <a:gd name="T32" fmla="*/ 12 w 47"/>
              <a:gd name="T33" fmla="*/ 19 h 35"/>
              <a:gd name="T34" fmla="*/ 12 w 47"/>
              <a:gd name="T35" fmla="*/ 25 h 35"/>
              <a:gd name="T36" fmla="*/ 13 w 47"/>
              <a:gd name="T37" fmla="*/ 26 h 35"/>
              <a:gd name="T38" fmla="*/ 17 w 47"/>
              <a:gd name="T39" fmla="*/ 26 h 35"/>
              <a:gd name="T40" fmla="*/ 18 w 47"/>
              <a:gd name="T41" fmla="*/ 25 h 35"/>
              <a:gd name="T42" fmla="*/ 35 w 47"/>
              <a:gd name="T43" fmla="*/ 25 h 35"/>
              <a:gd name="T44" fmla="*/ 35 w 47"/>
              <a:gd name="T45" fmla="*/ 13 h 35"/>
              <a:gd name="T46" fmla="*/ 34 w 47"/>
              <a:gd name="T47" fmla="*/ 12 h 35"/>
              <a:gd name="T48" fmla="*/ 31 w 47"/>
              <a:gd name="T49" fmla="*/ 12 h 35"/>
              <a:gd name="T50" fmla="*/ 30 w 47"/>
              <a:gd name="T51" fmla="*/ 13 h 35"/>
              <a:gd name="T52" fmla="*/ 30 w 47"/>
              <a:gd name="T53" fmla="*/ 25 h 35"/>
              <a:gd name="T54" fmla="*/ 31 w 47"/>
              <a:gd name="T55" fmla="*/ 26 h 35"/>
              <a:gd name="T56" fmla="*/ 34 w 47"/>
              <a:gd name="T57" fmla="*/ 26 h 35"/>
              <a:gd name="T58" fmla="*/ 35 w 47"/>
              <a:gd name="T59" fmla="*/ 25 h 35"/>
              <a:gd name="T60" fmla="*/ 27 w 47"/>
              <a:gd name="T61" fmla="*/ 25 h 35"/>
              <a:gd name="T62" fmla="*/ 27 w 47"/>
              <a:gd name="T63" fmla="*/ 7 h 35"/>
              <a:gd name="T64" fmla="*/ 25 w 47"/>
              <a:gd name="T65" fmla="*/ 6 h 35"/>
              <a:gd name="T66" fmla="*/ 22 w 47"/>
              <a:gd name="T67" fmla="*/ 6 h 35"/>
              <a:gd name="T68" fmla="*/ 21 w 47"/>
              <a:gd name="T69" fmla="*/ 7 h 35"/>
              <a:gd name="T70" fmla="*/ 21 w 47"/>
              <a:gd name="T71" fmla="*/ 25 h 35"/>
              <a:gd name="T72" fmla="*/ 22 w 47"/>
              <a:gd name="T73" fmla="*/ 26 h 35"/>
              <a:gd name="T74" fmla="*/ 25 w 47"/>
              <a:gd name="T75" fmla="*/ 26 h 35"/>
              <a:gd name="T76" fmla="*/ 27 w 47"/>
              <a:gd name="T77" fmla="*/ 25 h 35"/>
              <a:gd name="T78" fmla="*/ 44 w 47"/>
              <a:gd name="T79" fmla="*/ 25 h 35"/>
              <a:gd name="T80" fmla="*/ 44 w 47"/>
              <a:gd name="T81" fmla="*/ 4 h 35"/>
              <a:gd name="T82" fmla="*/ 43 w 47"/>
              <a:gd name="T83" fmla="*/ 3 h 35"/>
              <a:gd name="T84" fmla="*/ 40 w 47"/>
              <a:gd name="T85" fmla="*/ 3 h 35"/>
              <a:gd name="T86" fmla="*/ 38 w 47"/>
              <a:gd name="T87" fmla="*/ 4 h 35"/>
              <a:gd name="T88" fmla="*/ 38 w 47"/>
              <a:gd name="T89" fmla="*/ 25 h 35"/>
              <a:gd name="T90" fmla="*/ 40 w 47"/>
              <a:gd name="T91" fmla="*/ 26 h 35"/>
              <a:gd name="T92" fmla="*/ 43 w 47"/>
              <a:gd name="T93" fmla="*/ 26 h 35"/>
              <a:gd name="T94" fmla="*/ 44 w 47"/>
              <a:gd name="T95" fmla="*/ 25 h 35"/>
              <a:gd name="T96" fmla="*/ 44 w 47"/>
              <a:gd name="T97" fmla="*/ 25 h 35"/>
              <a:gd name="T98" fmla="*/ 44 w 47"/>
              <a:gd name="T99" fmla="*/ 2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7" h="35">
                <a:moveTo>
                  <a:pt x="46" y="29"/>
                </a:moveTo>
                <a:cubicBezTo>
                  <a:pt x="47" y="29"/>
                  <a:pt x="47" y="30"/>
                  <a:pt x="47" y="30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7" y="35"/>
                  <a:pt x="46" y="35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0"/>
                  <a:pt x="6" y="0"/>
                  <a:pt x="6" y="1"/>
                </a:cubicBezTo>
                <a:cubicBezTo>
                  <a:pt x="6" y="29"/>
                  <a:pt x="6" y="29"/>
                  <a:pt x="6" y="29"/>
                </a:cubicBezTo>
                <a:lnTo>
                  <a:pt x="46" y="29"/>
                </a:lnTo>
                <a:close/>
                <a:moveTo>
                  <a:pt x="18" y="25"/>
                </a:move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7" y="17"/>
                  <a:pt x="17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2" y="17"/>
                  <a:pt x="12" y="18"/>
                  <a:pt x="12" y="19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26"/>
                  <a:pt x="12" y="26"/>
                  <a:pt x="13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8" y="26"/>
                  <a:pt x="18" y="25"/>
                </a:cubicBezTo>
                <a:close/>
                <a:moveTo>
                  <a:pt x="35" y="25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4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0" y="12"/>
                  <a:pt x="30" y="12"/>
                  <a:pt x="30" y="13"/>
                </a:cubicBezTo>
                <a:cubicBezTo>
                  <a:pt x="30" y="25"/>
                  <a:pt x="30" y="25"/>
                  <a:pt x="30" y="25"/>
                </a:cubicBezTo>
                <a:cubicBezTo>
                  <a:pt x="30" y="26"/>
                  <a:pt x="30" y="26"/>
                  <a:pt x="31" y="26"/>
                </a:cubicBezTo>
                <a:cubicBezTo>
                  <a:pt x="34" y="26"/>
                  <a:pt x="34" y="26"/>
                  <a:pt x="34" y="26"/>
                </a:cubicBezTo>
                <a:cubicBezTo>
                  <a:pt x="35" y="26"/>
                  <a:pt x="35" y="26"/>
                  <a:pt x="35" y="25"/>
                </a:cubicBezTo>
                <a:close/>
                <a:moveTo>
                  <a:pt x="27" y="25"/>
                </a:moveTo>
                <a:cubicBezTo>
                  <a:pt x="27" y="7"/>
                  <a:pt x="27" y="7"/>
                  <a:pt x="27" y="7"/>
                </a:cubicBezTo>
                <a:cubicBezTo>
                  <a:pt x="27" y="6"/>
                  <a:pt x="26" y="6"/>
                  <a:pt x="25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6"/>
                  <a:pt x="21" y="6"/>
                  <a:pt x="21" y="7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26"/>
                  <a:pt x="21" y="26"/>
                  <a:pt x="22" y="26"/>
                </a:cubicBezTo>
                <a:cubicBezTo>
                  <a:pt x="25" y="26"/>
                  <a:pt x="25" y="26"/>
                  <a:pt x="25" y="26"/>
                </a:cubicBezTo>
                <a:cubicBezTo>
                  <a:pt x="26" y="26"/>
                  <a:pt x="27" y="26"/>
                  <a:pt x="27" y="25"/>
                </a:cubicBezTo>
                <a:close/>
                <a:moveTo>
                  <a:pt x="44" y="25"/>
                </a:moveTo>
                <a:cubicBezTo>
                  <a:pt x="44" y="4"/>
                  <a:pt x="44" y="4"/>
                  <a:pt x="44" y="4"/>
                </a:cubicBezTo>
                <a:cubicBezTo>
                  <a:pt x="44" y="3"/>
                  <a:pt x="44" y="3"/>
                  <a:pt x="43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8" y="3"/>
                  <a:pt x="38" y="4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26"/>
                  <a:pt x="39" y="26"/>
                  <a:pt x="40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5"/>
                </a:cubicBezTo>
                <a:close/>
                <a:moveTo>
                  <a:pt x="44" y="25"/>
                </a:moveTo>
                <a:cubicBezTo>
                  <a:pt x="44" y="25"/>
                  <a:pt x="44" y="25"/>
                  <a:pt x="44" y="2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18"/>
          <p:cNvSpPr>
            <a:spLocks noEditPoints="1"/>
          </p:cNvSpPr>
          <p:nvPr/>
        </p:nvSpPr>
        <p:spPr bwMode="auto">
          <a:xfrm>
            <a:off x="5927837" y="2528109"/>
            <a:ext cx="336262" cy="252197"/>
          </a:xfrm>
          <a:custGeom>
            <a:avLst/>
            <a:gdLst>
              <a:gd name="T0" fmla="*/ 47 w 48"/>
              <a:gd name="T1" fmla="*/ 30 h 36"/>
              <a:gd name="T2" fmla="*/ 48 w 48"/>
              <a:gd name="T3" fmla="*/ 31 h 36"/>
              <a:gd name="T4" fmla="*/ 48 w 48"/>
              <a:gd name="T5" fmla="*/ 35 h 36"/>
              <a:gd name="T6" fmla="*/ 47 w 48"/>
              <a:gd name="T7" fmla="*/ 36 h 36"/>
              <a:gd name="T8" fmla="*/ 2 w 48"/>
              <a:gd name="T9" fmla="*/ 36 h 36"/>
              <a:gd name="T10" fmla="*/ 0 w 48"/>
              <a:gd name="T11" fmla="*/ 35 h 36"/>
              <a:gd name="T12" fmla="*/ 0 w 48"/>
              <a:gd name="T13" fmla="*/ 1 h 36"/>
              <a:gd name="T14" fmla="*/ 2 w 48"/>
              <a:gd name="T15" fmla="*/ 0 h 36"/>
              <a:gd name="T16" fmla="*/ 5 w 48"/>
              <a:gd name="T17" fmla="*/ 0 h 36"/>
              <a:gd name="T18" fmla="*/ 6 w 48"/>
              <a:gd name="T19" fmla="*/ 1 h 36"/>
              <a:gd name="T20" fmla="*/ 6 w 48"/>
              <a:gd name="T21" fmla="*/ 30 h 36"/>
              <a:gd name="T22" fmla="*/ 47 w 48"/>
              <a:gd name="T23" fmla="*/ 30 h 36"/>
              <a:gd name="T24" fmla="*/ 43 w 48"/>
              <a:gd name="T25" fmla="*/ 3 h 36"/>
              <a:gd name="T26" fmla="*/ 32 w 48"/>
              <a:gd name="T27" fmla="*/ 3 h 36"/>
              <a:gd name="T28" fmla="*/ 31 w 48"/>
              <a:gd name="T29" fmla="*/ 7 h 36"/>
              <a:gd name="T30" fmla="*/ 34 w 48"/>
              <a:gd name="T31" fmla="*/ 10 h 36"/>
              <a:gd name="T32" fmla="*/ 27 w 48"/>
              <a:gd name="T33" fmla="*/ 17 h 36"/>
              <a:gd name="T34" fmla="*/ 22 w 48"/>
              <a:gd name="T35" fmla="*/ 12 h 36"/>
              <a:gd name="T36" fmla="*/ 20 w 48"/>
              <a:gd name="T37" fmla="*/ 12 h 36"/>
              <a:gd name="T38" fmla="*/ 9 w 48"/>
              <a:gd name="T39" fmla="*/ 22 h 36"/>
              <a:gd name="T40" fmla="*/ 9 w 48"/>
              <a:gd name="T41" fmla="*/ 24 h 36"/>
              <a:gd name="T42" fmla="*/ 12 w 48"/>
              <a:gd name="T43" fmla="*/ 27 h 36"/>
              <a:gd name="T44" fmla="*/ 14 w 48"/>
              <a:gd name="T45" fmla="*/ 27 h 36"/>
              <a:gd name="T46" fmla="*/ 21 w 48"/>
              <a:gd name="T47" fmla="*/ 19 h 36"/>
              <a:gd name="T48" fmla="*/ 26 w 48"/>
              <a:gd name="T49" fmla="*/ 24 h 36"/>
              <a:gd name="T50" fmla="*/ 28 w 48"/>
              <a:gd name="T51" fmla="*/ 24 h 36"/>
              <a:gd name="T52" fmla="*/ 38 w 48"/>
              <a:gd name="T53" fmla="*/ 14 h 36"/>
              <a:gd name="T54" fmla="*/ 41 w 48"/>
              <a:gd name="T55" fmla="*/ 17 h 36"/>
              <a:gd name="T56" fmla="*/ 45 w 48"/>
              <a:gd name="T57" fmla="*/ 16 h 36"/>
              <a:gd name="T58" fmla="*/ 45 w 48"/>
              <a:gd name="T59" fmla="*/ 5 h 36"/>
              <a:gd name="T60" fmla="*/ 43 w 48"/>
              <a:gd name="T61" fmla="*/ 3 h 36"/>
              <a:gd name="T62" fmla="*/ 43 w 48"/>
              <a:gd name="T63" fmla="*/ 3 h 36"/>
              <a:gd name="T64" fmla="*/ 43 w 48"/>
              <a:gd name="T65" fmla="*/ 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8" h="36">
                <a:moveTo>
                  <a:pt x="47" y="30"/>
                </a:moveTo>
                <a:cubicBezTo>
                  <a:pt x="47" y="30"/>
                  <a:pt x="48" y="30"/>
                  <a:pt x="48" y="31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7" y="36"/>
                  <a:pt x="47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1" y="36"/>
                  <a:pt x="0" y="35"/>
                  <a:pt x="0" y="35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0"/>
                  <a:pt x="2" y="0"/>
                </a:cubicBezTo>
                <a:cubicBezTo>
                  <a:pt x="5" y="0"/>
                  <a:pt x="5" y="0"/>
                  <a:pt x="5" y="0"/>
                </a:cubicBezTo>
                <a:cubicBezTo>
                  <a:pt x="6" y="0"/>
                  <a:pt x="6" y="1"/>
                  <a:pt x="6" y="1"/>
                </a:cubicBezTo>
                <a:cubicBezTo>
                  <a:pt x="6" y="30"/>
                  <a:pt x="6" y="30"/>
                  <a:pt x="6" y="30"/>
                </a:cubicBezTo>
                <a:lnTo>
                  <a:pt x="47" y="30"/>
                </a:lnTo>
                <a:close/>
                <a:moveTo>
                  <a:pt x="43" y="3"/>
                </a:moveTo>
                <a:cubicBezTo>
                  <a:pt x="32" y="3"/>
                  <a:pt x="32" y="3"/>
                  <a:pt x="32" y="3"/>
                </a:cubicBezTo>
                <a:cubicBezTo>
                  <a:pt x="30" y="3"/>
                  <a:pt x="29" y="5"/>
                  <a:pt x="31" y="7"/>
                </a:cubicBezTo>
                <a:cubicBezTo>
                  <a:pt x="34" y="10"/>
                  <a:pt x="34" y="10"/>
                  <a:pt x="34" y="10"/>
                </a:cubicBezTo>
                <a:cubicBezTo>
                  <a:pt x="27" y="17"/>
                  <a:pt x="27" y="17"/>
                  <a:pt x="27" y="17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1"/>
                  <a:pt x="21" y="11"/>
                  <a:pt x="20" y="12"/>
                </a:cubicBezTo>
                <a:cubicBezTo>
                  <a:pt x="9" y="22"/>
                  <a:pt x="9" y="22"/>
                  <a:pt x="9" y="22"/>
                </a:cubicBezTo>
                <a:cubicBezTo>
                  <a:pt x="9" y="23"/>
                  <a:pt x="9" y="24"/>
                  <a:pt x="9" y="24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3" y="27"/>
                  <a:pt x="14" y="27"/>
                </a:cubicBezTo>
                <a:cubicBezTo>
                  <a:pt x="21" y="19"/>
                  <a:pt x="21" y="19"/>
                  <a:pt x="21" y="19"/>
                </a:cubicBezTo>
                <a:cubicBezTo>
                  <a:pt x="26" y="24"/>
                  <a:pt x="26" y="24"/>
                  <a:pt x="26" y="24"/>
                </a:cubicBezTo>
                <a:cubicBezTo>
                  <a:pt x="27" y="25"/>
                  <a:pt x="27" y="25"/>
                  <a:pt x="28" y="24"/>
                </a:cubicBezTo>
                <a:cubicBezTo>
                  <a:pt x="38" y="14"/>
                  <a:pt x="38" y="14"/>
                  <a:pt x="38" y="14"/>
                </a:cubicBezTo>
                <a:cubicBezTo>
                  <a:pt x="41" y="17"/>
                  <a:pt x="41" y="17"/>
                  <a:pt x="41" y="17"/>
                </a:cubicBezTo>
                <a:cubicBezTo>
                  <a:pt x="43" y="19"/>
                  <a:pt x="45" y="18"/>
                  <a:pt x="45" y="16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4"/>
                  <a:pt x="44" y="3"/>
                  <a:pt x="43" y="3"/>
                </a:cubicBezTo>
                <a:close/>
                <a:moveTo>
                  <a:pt x="43" y="3"/>
                </a:moveTo>
                <a:cubicBezTo>
                  <a:pt x="43" y="3"/>
                  <a:pt x="43" y="3"/>
                  <a:pt x="43" y="3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120567" y="4776487"/>
            <a:ext cx="2398875" cy="1170560"/>
            <a:chOff x="1716417" y="2472041"/>
            <a:chExt cx="2133781" cy="1041205"/>
          </a:xfrm>
        </p:grpSpPr>
        <p:sp>
          <p:nvSpPr>
            <p:cNvPr id="47" name="文本框 46"/>
            <p:cNvSpPr txBox="1"/>
            <p:nvPr/>
          </p:nvSpPr>
          <p:spPr>
            <a:xfrm>
              <a:off x="1716417" y="2472041"/>
              <a:ext cx="2133781" cy="3276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757446" y="2684078"/>
              <a:ext cx="2075730" cy="8291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896530" y="4814576"/>
            <a:ext cx="2398875" cy="1170560"/>
            <a:chOff x="1716417" y="2472041"/>
            <a:chExt cx="2133781" cy="1041205"/>
          </a:xfrm>
        </p:grpSpPr>
        <p:sp>
          <p:nvSpPr>
            <p:cNvPr id="50" name="文本框 49"/>
            <p:cNvSpPr txBox="1"/>
            <p:nvPr/>
          </p:nvSpPr>
          <p:spPr>
            <a:xfrm>
              <a:off x="1716417" y="2472041"/>
              <a:ext cx="2133781" cy="3276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57446" y="2684078"/>
              <a:ext cx="2075730" cy="8291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673806" y="4776487"/>
            <a:ext cx="2398875" cy="1170560"/>
            <a:chOff x="1716417" y="2472041"/>
            <a:chExt cx="2133781" cy="1041205"/>
          </a:xfrm>
        </p:grpSpPr>
        <p:sp>
          <p:nvSpPr>
            <p:cNvPr id="53" name="文本框 52"/>
            <p:cNvSpPr txBox="1"/>
            <p:nvPr/>
          </p:nvSpPr>
          <p:spPr>
            <a:xfrm>
              <a:off x="1716417" y="2472041"/>
              <a:ext cx="2133781" cy="3276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757446" y="2684078"/>
              <a:ext cx="2075730" cy="8291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452044" y="2729013"/>
            <a:ext cx="333326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59635" y="2468938"/>
            <a:ext cx="1139135" cy="1140035"/>
            <a:chOff x="5331945" y="7856794"/>
            <a:chExt cx="909614" cy="910334"/>
          </a:xfrm>
          <a:solidFill>
            <a:srgbClr val="B60003"/>
          </a:solidFill>
        </p:grpSpPr>
        <p:grpSp>
          <p:nvGrpSpPr>
            <p:cNvPr id="25" name="Group 24"/>
            <p:cNvGrpSpPr/>
            <p:nvPr/>
          </p:nvGrpSpPr>
          <p:grpSpPr>
            <a:xfrm>
              <a:off x="5331945" y="7856794"/>
              <a:ext cx="909614" cy="910334"/>
              <a:chOff x="5331945" y="7856794"/>
              <a:chExt cx="909614" cy="910334"/>
            </a:xfrm>
            <a:grpFill/>
          </p:grpSpPr>
          <p:sp>
            <p:nvSpPr>
              <p:cNvPr id="27" name="Shape 3506"/>
              <p:cNvSpPr/>
              <p:nvPr/>
            </p:nvSpPr>
            <p:spPr>
              <a:xfrm rot="11840417">
                <a:off x="5331945" y="7857632"/>
                <a:ext cx="909496" cy="90949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Shape 3507"/>
              <p:cNvSpPr/>
              <p:nvPr/>
            </p:nvSpPr>
            <p:spPr>
              <a:xfrm rot="5422425">
                <a:off x="5337901" y="7856678"/>
                <a:ext cx="903541" cy="903774"/>
              </a:xfrm>
              <a:prstGeom prst="pie">
                <a:avLst>
                  <a:gd name="adj1" fmla="val 10766470"/>
                  <a:gd name="adj2" fmla="val 20714663"/>
                </a:avLst>
              </a:prstGeom>
              <a:grpFill/>
              <a:ln>
                <a:noFill/>
              </a:ln>
              <a:effectLst/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6" name="Oval 25"/>
            <p:cNvSpPr/>
            <p:nvPr/>
          </p:nvSpPr>
          <p:spPr>
            <a:xfrm>
              <a:off x="5397833" y="7923042"/>
              <a:ext cx="777838" cy="7778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452044" y="2322159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+mn-lt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34659" y="2729013"/>
            <a:ext cx="333326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442250" y="2468938"/>
            <a:ext cx="1139135" cy="1140035"/>
            <a:chOff x="5331945" y="7856794"/>
            <a:chExt cx="909614" cy="910334"/>
          </a:xfrm>
          <a:solidFill>
            <a:srgbClr val="B60003"/>
          </a:solidFill>
        </p:grpSpPr>
        <p:grpSp>
          <p:nvGrpSpPr>
            <p:cNvPr id="36" name="Group 35"/>
            <p:cNvGrpSpPr/>
            <p:nvPr/>
          </p:nvGrpSpPr>
          <p:grpSpPr>
            <a:xfrm>
              <a:off x="5331945" y="7856794"/>
              <a:ext cx="909614" cy="910334"/>
              <a:chOff x="5331945" y="7856794"/>
              <a:chExt cx="909614" cy="910334"/>
            </a:xfrm>
            <a:grpFill/>
          </p:grpSpPr>
          <p:sp>
            <p:nvSpPr>
              <p:cNvPr id="3" name="Shape 3506"/>
              <p:cNvSpPr/>
              <p:nvPr/>
            </p:nvSpPr>
            <p:spPr>
              <a:xfrm rot="11840417">
                <a:off x="5331945" y="7857632"/>
                <a:ext cx="909496" cy="90949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" name="Shape 3507"/>
              <p:cNvSpPr/>
              <p:nvPr/>
            </p:nvSpPr>
            <p:spPr>
              <a:xfrm rot="5422425">
                <a:off x="5337901" y="7856678"/>
                <a:ext cx="903541" cy="903774"/>
              </a:xfrm>
              <a:prstGeom prst="pie">
                <a:avLst>
                  <a:gd name="adj1" fmla="val 10766470"/>
                  <a:gd name="adj2" fmla="val 20714663"/>
                </a:avLst>
              </a:prstGeom>
              <a:grpFill/>
              <a:ln>
                <a:noFill/>
              </a:ln>
              <a:effectLst/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" name="Oval 36"/>
            <p:cNvSpPr/>
            <p:nvPr/>
          </p:nvSpPr>
          <p:spPr>
            <a:xfrm>
              <a:off x="5397833" y="7923042"/>
              <a:ext cx="777838" cy="7778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834659" y="2322159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+mn-lt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40"/>
          <p:cNvSpPr txBox="1"/>
          <p:nvPr/>
        </p:nvSpPr>
        <p:spPr>
          <a:xfrm>
            <a:off x="2452044" y="4691829"/>
            <a:ext cx="333326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Group 42"/>
          <p:cNvGrpSpPr/>
          <p:nvPr/>
        </p:nvGrpSpPr>
        <p:grpSpPr>
          <a:xfrm>
            <a:off x="1059635" y="4431754"/>
            <a:ext cx="1139135" cy="1140035"/>
            <a:chOff x="5331945" y="7856794"/>
            <a:chExt cx="909614" cy="910334"/>
          </a:xfrm>
          <a:solidFill>
            <a:srgbClr val="DF0E13"/>
          </a:solidFill>
        </p:grpSpPr>
        <p:grpSp>
          <p:nvGrpSpPr>
            <p:cNvPr id="8" name="Group 44"/>
            <p:cNvGrpSpPr/>
            <p:nvPr/>
          </p:nvGrpSpPr>
          <p:grpSpPr>
            <a:xfrm>
              <a:off x="5331945" y="7856794"/>
              <a:ext cx="909614" cy="910334"/>
              <a:chOff x="5331945" y="7856794"/>
              <a:chExt cx="909614" cy="910334"/>
            </a:xfrm>
            <a:grpFill/>
          </p:grpSpPr>
          <p:sp>
            <p:nvSpPr>
              <p:cNvPr id="11" name="Shape 3506"/>
              <p:cNvSpPr/>
              <p:nvPr/>
            </p:nvSpPr>
            <p:spPr>
              <a:xfrm rot="11840417">
                <a:off x="5331945" y="7857632"/>
                <a:ext cx="909496" cy="90949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Shape 3507"/>
              <p:cNvSpPr/>
              <p:nvPr/>
            </p:nvSpPr>
            <p:spPr>
              <a:xfrm rot="5422425">
                <a:off x="5337901" y="7856678"/>
                <a:ext cx="903541" cy="903774"/>
              </a:xfrm>
              <a:prstGeom prst="pie">
                <a:avLst>
                  <a:gd name="adj1" fmla="val 10766470"/>
                  <a:gd name="adj2" fmla="val 20714663"/>
                </a:avLst>
              </a:prstGeom>
              <a:grpFill/>
              <a:ln>
                <a:noFill/>
              </a:ln>
              <a:effectLst/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" name="Oval 51"/>
            <p:cNvSpPr/>
            <p:nvPr/>
          </p:nvSpPr>
          <p:spPr>
            <a:xfrm>
              <a:off x="5397833" y="7923042"/>
              <a:ext cx="777838" cy="7778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5" name="TextBox 43"/>
          <p:cNvSpPr txBox="1"/>
          <p:nvPr/>
        </p:nvSpPr>
        <p:spPr>
          <a:xfrm>
            <a:off x="2452044" y="428497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+mn-lt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34659" y="4691829"/>
            <a:ext cx="3333260" cy="82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6442250" y="4431754"/>
            <a:ext cx="1139135" cy="1140035"/>
            <a:chOff x="5331945" y="7856794"/>
            <a:chExt cx="909614" cy="910334"/>
          </a:xfrm>
          <a:solidFill>
            <a:srgbClr val="DF0E13"/>
          </a:solidFill>
        </p:grpSpPr>
        <p:grpSp>
          <p:nvGrpSpPr>
            <p:cNvPr id="59" name="Group 58"/>
            <p:cNvGrpSpPr/>
            <p:nvPr/>
          </p:nvGrpSpPr>
          <p:grpSpPr>
            <a:xfrm>
              <a:off x="5331945" y="7856794"/>
              <a:ext cx="909614" cy="910334"/>
              <a:chOff x="5331945" y="7856794"/>
              <a:chExt cx="909614" cy="910334"/>
            </a:xfrm>
            <a:grpFill/>
          </p:grpSpPr>
          <p:sp>
            <p:nvSpPr>
              <p:cNvPr id="63" name="Shape 3506"/>
              <p:cNvSpPr/>
              <p:nvPr/>
            </p:nvSpPr>
            <p:spPr>
              <a:xfrm rot="11840417">
                <a:off x="5331945" y="7857632"/>
                <a:ext cx="909496" cy="90949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Shape 3507"/>
              <p:cNvSpPr/>
              <p:nvPr/>
            </p:nvSpPr>
            <p:spPr>
              <a:xfrm rot="5422425">
                <a:off x="5337901" y="7856678"/>
                <a:ext cx="903541" cy="903774"/>
              </a:xfrm>
              <a:prstGeom prst="pie">
                <a:avLst>
                  <a:gd name="adj1" fmla="val 10766470"/>
                  <a:gd name="adj2" fmla="val 20714663"/>
                </a:avLst>
              </a:prstGeom>
              <a:grpFill/>
              <a:ln>
                <a:noFill/>
              </a:ln>
              <a:effectLst/>
            </p:spPr>
            <p:txBody>
              <a:bodyPr lIns="91426" tIns="45700" rIns="91426" bIns="45700" anchor="ctr" anchorCtr="0">
                <a:noAutofit/>
              </a:bodyPr>
              <a:p>
                <a:pPr algn="ctr"/>
                <a:endParaRPr sz="4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1" name="Oval 60"/>
            <p:cNvSpPr/>
            <p:nvPr/>
          </p:nvSpPr>
          <p:spPr>
            <a:xfrm>
              <a:off x="5397833" y="7923042"/>
              <a:ext cx="777838" cy="7778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834659" y="428497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+mn-lt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160153"/>
            <a:ext cx="2768599" cy="5537192"/>
            <a:chOff x="1" y="253418"/>
            <a:chExt cx="496905" cy="993809"/>
          </a:xfrm>
        </p:grpSpPr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1" y="253418"/>
              <a:ext cx="496905" cy="993809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1" y="417667"/>
              <a:ext cx="204820" cy="409638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694333" y="-1"/>
            <a:ext cx="2497666" cy="4995327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稻壳儿春秋广告/盗版必究        原创来源：http://chn.docer.com/works?userid=199329941#!/work_time"/>
          <p:cNvSpPr/>
          <p:nvPr/>
        </p:nvSpPr>
        <p:spPr>
          <a:xfrm flipH="1" flipV="1">
            <a:off x="11162482" y="2110714"/>
            <a:ext cx="1029517" cy="2059023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稻壳儿春秋广告/盗版必究        原创来源：http://chn.docer.com/works?userid=199329941#!/work_time"/>
          <p:cNvSpPr txBox="1"/>
          <p:nvPr/>
        </p:nvSpPr>
        <p:spPr>
          <a:xfrm flipH="1">
            <a:off x="3243944" y="4015287"/>
            <a:ext cx="5704112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You can contact Instant Messaging (TIM).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Jiuwu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jiuliu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qi ling qi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erling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7" name="稻壳儿春秋广告/盗版必究        原创来源：http://chn.docer.com/works?userid=199329941#!/work_time"/>
          <p:cNvSpPr txBox="1"/>
          <p:nvPr/>
        </p:nvSpPr>
        <p:spPr>
          <a:xfrm flipH="1">
            <a:off x="4505362" y="3042213"/>
            <a:ext cx="31812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输入标题内容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9" name="稻壳儿春秋广告/盗版必究        原创来源：http://chn.docer.com/works?userid=199329941#!/work_time"/>
          <p:cNvSpPr/>
          <p:nvPr/>
        </p:nvSpPr>
        <p:spPr>
          <a:xfrm>
            <a:off x="4767752" y="3565433"/>
            <a:ext cx="2656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An Overview Of The Annual Work</a:t>
            </a:r>
            <a:endParaRPr lang="en-US" altLang="zh-CN" sz="1200" dirty="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1" name="稻壳儿春秋广告/盗版必究        原创来源：http://chn.docer.com/works?userid=199329941#!/work_time"/>
          <p:cNvSpPr txBox="1"/>
          <p:nvPr/>
        </p:nvSpPr>
        <p:spPr>
          <a:xfrm flipH="1">
            <a:off x="4505362" y="2309234"/>
            <a:ext cx="318127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1217"/>
                    </a:gs>
                    <a:gs pos="100000">
                      <a:srgbClr val="B60003"/>
                    </a:gs>
                  </a:gsLst>
                  <a:lin ang="2700000" scaled="0"/>
                </a:gradFill>
                <a:effectLst/>
                <a:uLnTx/>
                <a:uFillTx/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  <a:sym typeface="OPPOSans R" panose="00020600040101010101" pitchFamily="18" charset="-122"/>
              </a:rPr>
              <a:t>Part  TWO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A1217"/>
                  </a:gs>
                  <a:gs pos="100000">
                    <a:srgbClr val="B60003"/>
                  </a:gs>
                </a:gsLst>
                <a:lin ang="2700000" scaled="0"/>
              </a:gradFill>
              <a:effectLst/>
              <a:uLnTx/>
              <a:uFillTx/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2" name="稻壳儿春秋广告/盗版必究        原创来源：http://chn.docer.com/works?userid=199329941#!/work_time"/>
          <p:cNvSpPr/>
          <p:nvPr/>
        </p:nvSpPr>
        <p:spPr>
          <a:xfrm>
            <a:off x="6059578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4" name="稻壳儿春秋广告/盗版必究        原创来源：http://chn.docer.com/works?userid=199329941#!/work_time"/>
          <p:cNvSpPr/>
          <p:nvPr/>
        </p:nvSpPr>
        <p:spPr>
          <a:xfrm>
            <a:off x="6160315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5" name="稻壳儿春秋广告/盗版必究        原创来源：http://chn.docer.com/works?userid=199329941#!/work_time"/>
          <p:cNvSpPr/>
          <p:nvPr/>
        </p:nvSpPr>
        <p:spPr>
          <a:xfrm>
            <a:off x="5958840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原创设计师QQ598969553          _6"/>
          <p:cNvSpPr txBox="1">
            <a:spLocks noChangeArrowheads="1"/>
          </p:cNvSpPr>
          <p:nvPr/>
        </p:nvSpPr>
        <p:spPr bwMode="auto">
          <a:xfrm>
            <a:off x="326979" y="4293773"/>
            <a:ext cx="4081443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4614815" y="4063146"/>
            <a:ext cx="626404" cy="626568"/>
            <a:chOff x="5160337" y="2942407"/>
            <a:chExt cx="1787242" cy="1787708"/>
          </a:xfrm>
        </p:grpSpPr>
        <p:sp>
          <p:nvSpPr>
            <p:cNvPr id="4" name="原创设计师QQ598969553          _4"/>
            <p:cNvSpPr/>
            <p:nvPr/>
          </p:nvSpPr>
          <p:spPr>
            <a:xfrm>
              <a:off x="5160337" y="2942407"/>
              <a:ext cx="1787242" cy="1787708"/>
            </a:xfrm>
            <a:prstGeom prst="ellipse">
              <a:avLst/>
            </a:prstGeom>
            <a:solidFill>
              <a:srgbClr val="B6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50340">
                <a:lnSpc>
                  <a:spcPct val="200000"/>
                </a:lnSpc>
              </a:pP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" name="原创设计师QQ598969553          _7"/>
            <p:cNvSpPr>
              <a:spLocks noEditPoints="1"/>
            </p:cNvSpPr>
            <p:nvPr/>
          </p:nvSpPr>
          <p:spPr bwMode="auto">
            <a:xfrm>
              <a:off x="5728986" y="3530192"/>
              <a:ext cx="665095" cy="612135"/>
            </a:xfrm>
            <a:custGeom>
              <a:avLst/>
              <a:gdLst>
                <a:gd name="T0" fmla="*/ 3601 w 9602"/>
                <a:gd name="T1" fmla="*/ 686 h 8838"/>
                <a:gd name="T2" fmla="*/ 0 w 9602"/>
                <a:gd name="T3" fmla="*/ 4344 h 8838"/>
                <a:gd name="T4" fmla="*/ 5401 w 9602"/>
                <a:gd name="T5" fmla="*/ 6173 h 8838"/>
                <a:gd name="T6" fmla="*/ 5871 w 9602"/>
                <a:gd name="T7" fmla="*/ 2578 h 8838"/>
                <a:gd name="T8" fmla="*/ 5301 w 9602"/>
                <a:gd name="T9" fmla="*/ 5487 h 8838"/>
                <a:gd name="T10" fmla="*/ 686 w 9602"/>
                <a:gd name="T11" fmla="*/ 4277 h 8838"/>
                <a:gd name="T12" fmla="*/ 3601 w 9602"/>
                <a:gd name="T13" fmla="*/ 1372 h 8838"/>
                <a:gd name="T14" fmla="*/ 6516 w 9602"/>
                <a:gd name="T15" fmla="*/ 4277 h 8838"/>
                <a:gd name="T16" fmla="*/ 1056 w 9602"/>
                <a:gd name="T17" fmla="*/ 7280 h 8838"/>
                <a:gd name="T18" fmla="*/ 309 w 9602"/>
                <a:gd name="T19" fmla="*/ 8072 h 8838"/>
                <a:gd name="T20" fmla="*/ 435 w 9602"/>
                <a:gd name="T21" fmla="*/ 6991 h 8838"/>
                <a:gd name="T22" fmla="*/ 4405 w 9602"/>
                <a:gd name="T23" fmla="*/ 6825 h 8838"/>
                <a:gd name="T24" fmla="*/ 4281 w 9602"/>
                <a:gd name="T25" fmla="*/ 7902 h 8838"/>
                <a:gd name="T26" fmla="*/ 3659 w 9602"/>
                <a:gd name="T27" fmla="*/ 7612 h 8838"/>
                <a:gd name="T28" fmla="*/ 4405 w 9602"/>
                <a:gd name="T29" fmla="*/ 6824 h 8838"/>
                <a:gd name="T30" fmla="*/ 7834 w 9602"/>
                <a:gd name="T31" fmla="*/ 6825 h 8838"/>
                <a:gd name="T32" fmla="*/ 7711 w 9602"/>
                <a:gd name="T33" fmla="*/ 7902 h 8838"/>
                <a:gd name="T34" fmla="*/ 7089 w 9602"/>
                <a:gd name="T35" fmla="*/ 7612 h 8838"/>
                <a:gd name="T36" fmla="*/ 7834 w 9602"/>
                <a:gd name="T37" fmla="*/ 6824 h 8838"/>
                <a:gd name="T38" fmla="*/ 2690 w 9602"/>
                <a:gd name="T39" fmla="*/ 7510 h 8838"/>
                <a:gd name="T40" fmla="*/ 2567 w 9602"/>
                <a:gd name="T41" fmla="*/ 8587 h 8838"/>
                <a:gd name="T42" fmla="*/ 1945 w 9602"/>
                <a:gd name="T43" fmla="*/ 8298 h 8838"/>
                <a:gd name="T44" fmla="*/ 2690 w 9602"/>
                <a:gd name="T45" fmla="*/ 7510 h 8838"/>
                <a:gd name="T46" fmla="*/ 6286 w 9602"/>
                <a:gd name="T47" fmla="*/ 7966 h 8838"/>
                <a:gd name="T48" fmla="*/ 5539 w 9602"/>
                <a:gd name="T49" fmla="*/ 8757 h 8838"/>
                <a:gd name="T50" fmla="*/ 5664 w 9602"/>
                <a:gd name="T51" fmla="*/ 7676 h 8838"/>
                <a:gd name="T52" fmla="*/ 6120 w 9602"/>
                <a:gd name="T53" fmla="*/ 7510 h 8838"/>
                <a:gd name="T54" fmla="*/ 9457 w 9602"/>
                <a:gd name="T55" fmla="*/ 7966 h 8838"/>
                <a:gd name="T56" fmla="*/ 8719 w 9602"/>
                <a:gd name="T57" fmla="*/ 8759 h 8838"/>
                <a:gd name="T58" fmla="*/ 8546 w 9602"/>
                <a:gd name="T59" fmla="*/ 8298 h 8838"/>
                <a:gd name="T60" fmla="*/ 9291 w 9602"/>
                <a:gd name="T61" fmla="*/ 7510 h 8838"/>
                <a:gd name="T62" fmla="*/ 4889 w 9602"/>
                <a:gd name="T63" fmla="*/ 289 h 8838"/>
                <a:gd name="T64" fmla="*/ 6001 w 9602"/>
                <a:gd name="T65" fmla="*/ 0 h 8838"/>
                <a:gd name="T66" fmla="*/ 9602 w 9602"/>
                <a:gd name="T67" fmla="*/ 3658 h 8838"/>
                <a:gd name="T68" fmla="*/ 7643 w 9602"/>
                <a:gd name="T69" fmla="*/ 5487 h 8838"/>
                <a:gd name="T70" fmla="*/ 7643 w 9602"/>
                <a:gd name="T71" fmla="*/ 4802 h 8838"/>
                <a:gd name="T72" fmla="*/ 8916 w 9602"/>
                <a:gd name="T73" fmla="*/ 3591 h 8838"/>
                <a:gd name="T74" fmla="*/ 6001 w 9602"/>
                <a:gd name="T75" fmla="*/ 686 h 8838"/>
                <a:gd name="T76" fmla="*/ 4961 w 9602"/>
                <a:gd name="T77" fmla="*/ 914 h 8838"/>
                <a:gd name="T78" fmla="*/ 4889 w 9602"/>
                <a:gd name="T79" fmla="*/ 289 h 8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02" h="8838">
                  <a:moveTo>
                    <a:pt x="5871" y="2578"/>
                  </a:moveTo>
                  <a:cubicBezTo>
                    <a:pt x="5661" y="1499"/>
                    <a:pt x="4724" y="686"/>
                    <a:pt x="3601" y="686"/>
                  </a:cubicBezTo>
                  <a:cubicBezTo>
                    <a:pt x="2478" y="686"/>
                    <a:pt x="1541" y="1498"/>
                    <a:pt x="1330" y="2578"/>
                  </a:cubicBezTo>
                  <a:cubicBezTo>
                    <a:pt x="564" y="2788"/>
                    <a:pt x="0" y="3499"/>
                    <a:pt x="0" y="4344"/>
                  </a:cubicBezTo>
                  <a:cubicBezTo>
                    <a:pt x="0" y="5354"/>
                    <a:pt x="806" y="6173"/>
                    <a:pt x="1800" y="6173"/>
                  </a:cubicBezTo>
                  <a:lnTo>
                    <a:pt x="5401" y="6173"/>
                  </a:lnTo>
                  <a:cubicBezTo>
                    <a:pt x="6395" y="6173"/>
                    <a:pt x="7201" y="5354"/>
                    <a:pt x="7201" y="4344"/>
                  </a:cubicBezTo>
                  <a:cubicBezTo>
                    <a:pt x="7201" y="3499"/>
                    <a:pt x="6638" y="2788"/>
                    <a:pt x="5871" y="2578"/>
                  </a:cubicBezTo>
                  <a:close/>
                  <a:moveTo>
                    <a:pt x="6516" y="4277"/>
                  </a:moveTo>
                  <a:cubicBezTo>
                    <a:pt x="6515" y="4946"/>
                    <a:pt x="5971" y="5488"/>
                    <a:pt x="5301" y="5487"/>
                  </a:cubicBezTo>
                  <a:lnTo>
                    <a:pt x="1901" y="5487"/>
                  </a:lnTo>
                  <a:cubicBezTo>
                    <a:pt x="1230" y="5487"/>
                    <a:pt x="686" y="4945"/>
                    <a:pt x="686" y="4277"/>
                  </a:cubicBezTo>
                  <a:cubicBezTo>
                    <a:pt x="687" y="3607"/>
                    <a:pt x="1231" y="3065"/>
                    <a:pt x="1901" y="3066"/>
                  </a:cubicBezTo>
                  <a:cubicBezTo>
                    <a:pt x="1901" y="2130"/>
                    <a:pt x="2662" y="1372"/>
                    <a:pt x="3601" y="1372"/>
                  </a:cubicBezTo>
                  <a:cubicBezTo>
                    <a:pt x="4540" y="1372"/>
                    <a:pt x="5301" y="2131"/>
                    <a:pt x="5301" y="3067"/>
                  </a:cubicBezTo>
                  <a:cubicBezTo>
                    <a:pt x="5972" y="3067"/>
                    <a:pt x="6516" y="3608"/>
                    <a:pt x="6516" y="4277"/>
                  </a:cubicBezTo>
                  <a:close/>
                  <a:moveTo>
                    <a:pt x="890" y="6825"/>
                  </a:moveTo>
                  <a:cubicBezTo>
                    <a:pt x="1062" y="6905"/>
                    <a:pt x="1136" y="7109"/>
                    <a:pt x="1056" y="7280"/>
                  </a:cubicBezTo>
                  <a:lnTo>
                    <a:pt x="766" y="7902"/>
                  </a:lnTo>
                  <a:cubicBezTo>
                    <a:pt x="688" y="8076"/>
                    <a:pt x="482" y="8152"/>
                    <a:pt x="309" y="8072"/>
                  </a:cubicBezTo>
                  <a:cubicBezTo>
                    <a:pt x="136" y="7991"/>
                    <a:pt x="62" y="7784"/>
                    <a:pt x="144" y="7612"/>
                  </a:cubicBezTo>
                  <a:lnTo>
                    <a:pt x="435" y="6991"/>
                  </a:lnTo>
                  <a:cubicBezTo>
                    <a:pt x="515" y="6819"/>
                    <a:pt x="719" y="6745"/>
                    <a:pt x="890" y="6825"/>
                  </a:cubicBezTo>
                  <a:close/>
                  <a:moveTo>
                    <a:pt x="4405" y="6825"/>
                  </a:moveTo>
                  <a:cubicBezTo>
                    <a:pt x="4577" y="6904"/>
                    <a:pt x="4651" y="7108"/>
                    <a:pt x="4571" y="7280"/>
                  </a:cubicBezTo>
                  <a:lnTo>
                    <a:pt x="4281" y="7902"/>
                  </a:lnTo>
                  <a:cubicBezTo>
                    <a:pt x="4203" y="8076"/>
                    <a:pt x="3997" y="8152"/>
                    <a:pt x="3824" y="8072"/>
                  </a:cubicBezTo>
                  <a:cubicBezTo>
                    <a:pt x="3650" y="7991"/>
                    <a:pt x="3577" y="7784"/>
                    <a:pt x="3659" y="7612"/>
                  </a:cubicBezTo>
                  <a:lnTo>
                    <a:pt x="3949" y="6991"/>
                  </a:lnTo>
                  <a:cubicBezTo>
                    <a:pt x="4029" y="6819"/>
                    <a:pt x="4233" y="6744"/>
                    <a:pt x="4405" y="6824"/>
                  </a:cubicBezTo>
                  <a:lnTo>
                    <a:pt x="4405" y="6825"/>
                  </a:lnTo>
                  <a:close/>
                  <a:moveTo>
                    <a:pt x="7834" y="6825"/>
                  </a:moveTo>
                  <a:cubicBezTo>
                    <a:pt x="8006" y="6904"/>
                    <a:pt x="8081" y="7108"/>
                    <a:pt x="8001" y="7280"/>
                  </a:cubicBezTo>
                  <a:lnTo>
                    <a:pt x="7711" y="7902"/>
                  </a:lnTo>
                  <a:cubicBezTo>
                    <a:pt x="7630" y="8074"/>
                    <a:pt x="7426" y="8148"/>
                    <a:pt x="7255" y="8068"/>
                  </a:cubicBezTo>
                  <a:cubicBezTo>
                    <a:pt x="7083" y="7988"/>
                    <a:pt x="7008" y="7784"/>
                    <a:pt x="7089" y="7612"/>
                  </a:cubicBezTo>
                  <a:lnTo>
                    <a:pt x="7378" y="6991"/>
                  </a:lnTo>
                  <a:cubicBezTo>
                    <a:pt x="7458" y="6819"/>
                    <a:pt x="7662" y="6744"/>
                    <a:pt x="7834" y="6824"/>
                  </a:cubicBezTo>
                  <a:lnTo>
                    <a:pt x="7834" y="6825"/>
                  </a:lnTo>
                  <a:close/>
                  <a:moveTo>
                    <a:pt x="2690" y="7510"/>
                  </a:moveTo>
                  <a:cubicBezTo>
                    <a:pt x="2862" y="7590"/>
                    <a:pt x="2936" y="7794"/>
                    <a:pt x="2857" y="7966"/>
                  </a:cubicBezTo>
                  <a:lnTo>
                    <a:pt x="2567" y="8587"/>
                  </a:lnTo>
                  <a:cubicBezTo>
                    <a:pt x="2488" y="8761"/>
                    <a:pt x="2282" y="8838"/>
                    <a:pt x="2109" y="8757"/>
                  </a:cubicBezTo>
                  <a:cubicBezTo>
                    <a:pt x="1936" y="8676"/>
                    <a:pt x="1862" y="8470"/>
                    <a:pt x="1945" y="8298"/>
                  </a:cubicBezTo>
                  <a:lnTo>
                    <a:pt x="2235" y="7676"/>
                  </a:lnTo>
                  <a:cubicBezTo>
                    <a:pt x="2315" y="7504"/>
                    <a:pt x="2519" y="7430"/>
                    <a:pt x="2690" y="7510"/>
                  </a:cubicBezTo>
                  <a:close/>
                  <a:moveTo>
                    <a:pt x="6120" y="7510"/>
                  </a:moveTo>
                  <a:cubicBezTo>
                    <a:pt x="6291" y="7590"/>
                    <a:pt x="6366" y="7794"/>
                    <a:pt x="6286" y="7966"/>
                  </a:cubicBezTo>
                  <a:lnTo>
                    <a:pt x="5996" y="8587"/>
                  </a:lnTo>
                  <a:cubicBezTo>
                    <a:pt x="5918" y="8761"/>
                    <a:pt x="5712" y="8838"/>
                    <a:pt x="5539" y="8757"/>
                  </a:cubicBezTo>
                  <a:cubicBezTo>
                    <a:pt x="5365" y="8676"/>
                    <a:pt x="5292" y="8470"/>
                    <a:pt x="5374" y="8298"/>
                  </a:cubicBezTo>
                  <a:lnTo>
                    <a:pt x="5664" y="7676"/>
                  </a:lnTo>
                  <a:cubicBezTo>
                    <a:pt x="5743" y="7505"/>
                    <a:pt x="5947" y="7430"/>
                    <a:pt x="6119" y="7510"/>
                  </a:cubicBezTo>
                  <a:lnTo>
                    <a:pt x="6120" y="7510"/>
                  </a:lnTo>
                  <a:close/>
                  <a:moveTo>
                    <a:pt x="9292" y="7510"/>
                  </a:moveTo>
                  <a:cubicBezTo>
                    <a:pt x="9463" y="7590"/>
                    <a:pt x="9537" y="7795"/>
                    <a:pt x="9457" y="7966"/>
                  </a:cubicBezTo>
                  <a:lnTo>
                    <a:pt x="9168" y="8588"/>
                  </a:lnTo>
                  <a:cubicBezTo>
                    <a:pt x="9089" y="8757"/>
                    <a:pt x="8890" y="8833"/>
                    <a:pt x="8719" y="8759"/>
                  </a:cubicBezTo>
                  <a:cubicBezTo>
                    <a:pt x="8548" y="8684"/>
                    <a:pt x="8468" y="8487"/>
                    <a:pt x="8539" y="8314"/>
                  </a:cubicBezTo>
                  <a:cubicBezTo>
                    <a:pt x="8541" y="8309"/>
                    <a:pt x="8543" y="8303"/>
                    <a:pt x="8546" y="8298"/>
                  </a:cubicBezTo>
                  <a:lnTo>
                    <a:pt x="8836" y="7676"/>
                  </a:lnTo>
                  <a:cubicBezTo>
                    <a:pt x="8916" y="7505"/>
                    <a:pt x="9120" y="7430"/>
                    <a:pt x="9291" y="7510"/>
                  </a:cubicBezTo>
                  <a:lnTo>
                    <a:pt x="9292" y="7510"/>
                  </a:lnTo>
                  <a:close/>
                  <a:moveTo>
                    <a:pt x="4889" y="289"/>
                  </a:moveTo>
                  <a:cubicBezTo>
                    <a:pt x="4905" y="278"/>
                    <a:pt x="4923" y="268"/>
                    <a:pt x="4941" y="259"/>
                  </a:cubicBezTo>
                  <a:cubicBezTo>
                    <a:pt x="5251" y="104"/>
                    <a:pt x="5632" y="0"/>
                    <a:pt x="6001" y="0"/>
                  </a:cubicBezTo>
                  <a:cubicBezTo>
                    <a:pt x="7125" y="0"/>
                    <a:pt x="8061" y="813"/>
                    <a:pt x="8272" y="1892"/>
                  </a:cubicBezTo>
                  <a:cubicBezTo>
                    <a:pt x="9039" y="2102"/>
                    <a:pt x="9602" y="2813"/>
                    <a:pt x="9602" y="3658"/>
                  </a:cubicBezTo>
                  <a:cubicBezTo>
                    <a:pt x="9602" y="4668"/>
                    <a:pt x="8796" y="5487"/>
                    <a:pt x="7802" y="5487"/>
                  </a:cubicBezTo>
                  <a:lnTo>
                    <a:pt x="7643" y="5487"/>
                  </a:lnTo>
                  <a:cubicBezTo>
                    <a:pt x="7460" y="5478"/>
                    <a:pt x="7316" y="5328"/>
                    <a:pt x="7316" y="5144"/>
                  </a:cubicBezTo>
                  <a:cubicBezTo>
                    <a:pt x="7316" y="4961"/>
                    <a:pt x="7460" y="4810"/>
                    <a:pt x="7643" y="4802"/>
                  </a:cubicBezTo>
                  <a:lnTo>
                    <a:pt x="7701" y="4802"/>
                  </a:lnTo>
                  <a:cubicBezTo>
                    <a:pt x="8371" y="4803"/>
                    <a:pt x="8915" y="4261"/>
                    <a:pt x="8916" y="3591"/>
                  </a:cubicBezTo>
                  <a:cubicBezTo>
                    <a:pt x="8916" y="2923"/>
                    <a:pt x="8372" y="2381"/>
                    <a:pt x="7701" y="2381"/>
                  </a:cubicBezTo>
                  <a:cubicBezTo>
                    <a:pt x="7701" y="1445"/>
                    <a:pt x="6940" y="686"/>
                    <a:pt x="6001" y="686"/>
                  </a:cubicBezTo>
                  <a:cubicBezTo>
                    <a:pt x="5725" y="686"/>
                    <a:pt x="5414" y="832"/>
                    <a:pt x="5172" y="914"/>
                  </a:cubicBezTo>
                  <a:cubicBezTo>
                    <a:pt x="5104" y="937"/>
                    <a:pt x="5030" y="938"/>
                    <a:pt x="4961" y="914"/>
                  </a:cubicBezTo>
                  <a:cubicBezTo>
                    <a:pt x="4674" y="828"/>
                    <a:pt x="4628" y="440"/>
                    <a:pt x="4888" y="289"/>
                  </a:cubicBezTo>
                  <a:lnTo>
                    <a:pt x="4889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600" dirty="0">
                <a:cs typeface="+mn-ea"/>
                <a:sym typeface="+mn-lt"/>
              </a:endParaRPr>
            </a:p>
          </p:txBody>
        </p:sp>
      </p:grpSp>
      <p:sp>
        <p:nvSpPr>
          <p:cNvPr id="24" name="原创设计师QQ598969553          _6"/>
          <p:cNvSpPr txBox="1">
            <a:spLocks noChangeArrowheads="1"/>
          </p:cNvSpPr>
          <p:nvPr/>
        </p:nvSpPr>
        <p:spPr bwMode="auto">
          <a:xfrm>
            <a:off x="363521" y="5391450"/>
            <a:ext cx="4081443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Group 26"/>
          <p:cNvGrpSpPr/>
          <p:nvPr/>
        </p:nvGrpSpPr>
        <p:grpSpPr>
          <a:xfrm>
            <a:off x="4622069" y="5164783"/>
            <a:ext cx="618248" cy="618408"/>
            <a:chOff x="4917878" y="2139393"/>
            <a:chExt cx="2297750" cy="2298349"/>
          </a:xfrm>
        </p:grpSpPr>
        <p:sp>
          <p:nvSpPr>
            <p:cNvPr id="7" name="原创设计师QQ598969553          _3"/>
            <p:cNvSpPr/>
            <p:nvPr/>
          </p:nvSpPr>
          <p:spPr>
            <a:xfrm>
              <a:off x="4917878" y="2139393"/>
              <a:ext cx="2297750" cy="2298349"/>
            </a:xfrm>
            <a:prstGeom prst="ellipse">
              <a:avLst/>
            </a:prstGeom>
            <a:solidFill>
              <a:srgbClr val="DF0E1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原创设计师QQ598969553          _6"/>
            <p:cNvSpPr>
              <a:spLocks noEditPoints="1"/>
            </p:cNvSpPr>
            <p:nvPr/>
          </p:nvSpPr>
          <p:spPr bwMode="auto">
            <a:xfrm>
              <a:off x="5537442" y="2702545"/>
              <a:ext cx="1144012" cy="1052918"/>
            </a:xfrm>
            <a:custGeom>
              <a:avLst/>
              <a:gdLst>
                <a:gd name="T0" fmla="*/ 1057 w 9602"/>
                <a:gd name="T1" fmla="*/ 7281 h 8837"/>
                <a:gd name="T2" fmla="*/ 309 w 9602"/>
                <a:gd name="T3" fmla="*/ 8072 h 8837"/>
                <a:gd name="T4" fmla="*/ 435 w 9602"/>
                <a:gd name="T5" fmla="*/ 6990 h 8837"/>
                <a:gd name="T6" fmla="*/ 891 w 9602"/>
                <a:gd name="T7" fmla="*/ 6824 h 8837"/>
                <a:gd name="T8" fmla="*/ 4571 w 9602"/>
                <a:gd name="T9" fmla="*/ 7280 h 8837"/>
                <a:gd name="T10" fmla="*/ 3824 w 9602"/>
                <a:gd name="T11" fmla="*/ 8071 h 8837"/>
                <a:gd name="T12" fmla="*/ 3949 w 9602"/>
                <a:gd name="T13" fmla="*/ 6990 h 8837"/>
                <a:gd name="T14" fmla="*/ 7834 w 9602"/>
                <a:gd name="T15" fmla="*/ 6824 h 8837"/>
                <a:gd name="T16" fmla="*/ 7711 w 9602"/>
                <a:gd name="T17" fmla="*/ 7901 h 8837"/>
                <a:gd name="T18" fmla="*/ 7089 w 9602"/>
                <a:gd name="T19" fmla="*/ 7612 h 8837"/>
                <a:gd name="T20" fmla="*/ 7834 w 9602"/>
                <a:gd name="T21" fmla="*/ 6824 h 8837"/>
                <a:gd name="T22" fmla="*/ 2857 w 9602"/>
                <a:gd name="T23" fmla="*/ 7966 h 8837"/>
                <a:gd name="T24" fmla="*/ 2109 w 9602"/>
                <a:gd name="T25" fmla="*/ 8757 h 8837"/>
                <a:gd name="T26" fmla="*/ 2235 w 9602"/>
                <a:gd name="T27" fmla="*/ 7676 h 8837"/>
                <a:gd name="T28" fmla="*/ 2690 w 9602"/>
                <a:gd name="T29" fmla="*/ 7510 h 8837"/>
                <a:gd name="T30" fmla="*/ 6286 w 9602"/>
                <a:gd name="T31" fmla="*/ 7966 h 8837"/>
                <a:gd name="T32" fmla="*/ 5538 w 9602"/>
                <a:gd name="T33" fmla="*/ 8757 h 8837"/>
                <a:gd name="T34" fmla="*/ 5664 w 9602"/>
                <a:gd name="T35" fmla="*/ 7676 h 8837"/>
                <a:gd name="T36" fmla="*/ 6120 w 9602"/>
                <a:gd name="T37" fmla="*/ 7510 h 8837"/>
                <a:gd name="T38" fmla="*/ 9457 w 9602"/>
                <a:gd name="T39" fmla="*/ 7966 h 8837"/>
                <a:gd name="T40" fmla="*/ 8714 w 9602"/>
                <a:gd name="T41" fmla="*/ 8747 h 8837"/>
                <a:gd name="T42" fmla="*/ 8836 w 9602"/>
                <a:gd name="T43" fmla="*/ 7676 h 8837"/>
                <a:gd name="T44" fmla="*/ 4889 w 9602"/>
                <a:gd name="T45" fmla="*/ 290 h 8837"/>
                <a:gd name="T46" fmla="*/ 6001 w 9602"/>
                <a:gd name="T47" fmla="*/ 0 h 8837"/>
                <a:gd name="T48" fmla="*/ 9602 w 9602"/>
                <a:gd name="T49" fmla="*/ 3658 h 8837"/>
                <a:gd name="T50" fmla="*/ 7642 w 9602"/>
                <a:gd name="T51" fmla="*/ 5487 h 8837"/>
                <a:gd name="T52" fmla="*/ 7642 w 9602"/>
                <a:gd name="T53" fmla="*/ 4802 h 8837"/>
                <a:gd name="T54" fmla="*/ 8916 w 9602"/>
                <a:gd name="T55" fmla="*/ 3591 h 8837"/>
                <a:gd name="T56" fmla="*/ 6001 w 9602"/>
                <a:gd name="T57" fmla="*/ 686 h 8837"/>
                <a:gd name="T58" fmla="*/ 4962 w 9602"/>
                <a:gd name="T59" fmla="*/ 914 h 8837"/>
                <a:gd name="T60" fmla="*/ 4889 w 9602"/>
                <a:gd name="T61" fmla="*/ 290 h 8837"/>
                <a:gd name="T62" fmla="*/ 6516 w 9602"/>
                <a:gd name="T63" fmla="*/ 4277 h 8837"/>
                <a:gd name="T64" fmla="*/ 3601 w 9602"/>
                <a:gd name="T65" fmla="*/ 1372 h 8837"/>
                <a:gd name="T66" fmla="*/ 686 w 9602"/>
                <a:gd name="T67" fmla="*/ 4277 h 8837"/>
                <a:gd name="T68" fmla="*/ 2055 w 9602"/>
                <a:gd name="T69" fmla="*/ 5864 h 8837"/>
                <a:gd name="T70" fmla="*/ 0 w 9602"/>
                <a:gd name="T71" fmla="*/ 4344 h 8837"/>
                <a:gd name="T72" fmla="*/ 3601 w 9602"/>
                <a:gd name="T73" fmla="*/ 686 h 8837"/>
                <a:gd name="T74" fmla="*/ 7201 w 9602"/>
                <a:gd name="T75" fmla="*/ 4344 h 8837"/>
                <a:gd name="T76" fmla="*/ 5158 w 9602"/>
                <a:gd name="T77" fmla="*/ 5860 h 8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602" h="8837">
                  <a:moveTo>
                    <a:pt x="891" y="6824"/>
                  </a:moveTo>
                  <a:cubicBezTo>
                    <a:pt x="1063" y="6904"/>
                    <a:pt x="1137" y="7109"/>
                    <a:pt x="1057" y="7281"/>
                  </a:cubicBezTo>
                  <a:lnTo>
                    <a:pt x="767" y="7902"/>
                  </a:lnTo>
                  <a:cubicBezTo>
                    <a:pt x="688" y="8076"/>
                    <a:pt x="482" y="8152"/>
                    <a:pt x="309" y="8072"/>
                  </a:cubicBezTo>
                  <a:cubicBezTo>
                    <a:pt x="136" y="7991"/>
                    <a:pt x="62" y="7784"/>
                    <a:pt x="145" y="7612"/>
                  </a:cubicBezTo>
                  <a:lnTo>
                    <a:pt x="435" y="6990"/>
                  </a:lnTo>
                  <a:cubicBezTo>
                    <a:pt x="515" y="6819"/>
                    <a:pt x="719" y="6745"/>
                    <a:pt x="891" y="6825"/>
                  </a:cubicBezTo>
                  <a:lnTo>
                    <a:pt x="891" y="6824"/>
                  </a:lnTo>
                  <a:close/>
                  <a:moveTo>
                    <a:pt x="4405" y="6824"/>
                  </a:moveTo>
                  <a:cubicBezTo>
                    <a:pt x="4577" y="6904"/>
                    <a:pt x="4651" y="7108"/>
                    <a:pt x="4571" y="7280"/>
                  </a:cubicBezTo>
                  <a:lnTo>
                    <a:pt x="4281" y="7901"/>
                  </a:lnTo>
                  <a:cubicBezTo>
                    <a:pt x="4203" y="8075"/>
                    <a:pt x="3997" y="8152"/>
                    <a:pt x="3824" y="8071"/>
                  </a:cubicBezTo>
                  <a:cubicBezTo>
                    <a:pt x="3651" y="7990"/>
                    <a:pt x="3577" y="7784"/>
                    <a:pt x="3660" y="7611"/>
                  </a:cubicBezTo>
                  <a:lnTo>
                    <a:pt x="3949" y="6990"/>
                  </a:lnTo>
                  <a:cubicBezTo>
                    <a:pt x="4029" y="6818"/>
                    <a:pt x="4234" y="6744"/>
                    <a:pt x="4405" y="6824"/>
                  </a:cubicBezTo>
                  <a:close/>
                  <a:moveTo>
                    <a:pt x="7834" y="6824"/>
                  </a:moveTo>
                  <a:cubicBezTo>
                    <a:pt x="8006" y="6904"/>
                    <a:pt x="8080" y="7108"/>
                    <a:pt x="8000" y="7280"/>
                  </a:cubicBezTo>
                  <a:lnTo>
                    <a:pt x="7711" y="7901"/>
                  </a:lnTo>
                  <a:cubicBezTo>
                    <a:pt x="7631" y="8073"/>
                    <a:pt x="7427" y="8147"/>
                    <a:pt x="7255" y="8068"/>
                  </a:cubicBezTo>
                  <a:cubicBezTo>
                    <a:pt x="7083" y="7988"/>
                    <a:pt x="7009" y="7784"/>
                    <a:pt x="7089" y="7612"/>
                  </a:cubicBezTo>
                  <a:lnTo>
                    <a:pt x="7378" y="6990"/>
                  </a:lnTo>
                  <a:cubicBezTo>
                    <a:pt x="7458" y="6818"/>
                    <a:pt x="7662" y="6744"/>
                    <a:pt x="7834" y="6824"/>
                  </a:cubicBezTo>
                  <a:close/>
                  <a:moveTo>
                    <a:pt x="2690" y="7510"/>
                  </a:moveTo>
                  <a:cubicBezTo>
                    <a:pt x="2862" y="7590"/>
                    <a:pt x="2937" y="7794"/>
                    <a:pt x="2857" y="7966"/>
                  </a:cubicBezTo>
                  <a:lnTo>
                    <a:pt x="2567" y="8587"/>
                  </a:lnTo>
                  <a:cubicBezTo>
                    <a:pt x="2488" y="8761"/>
                    <a:pt x="2283" y="8837"/>
                    <a:pt x="2109" y="8757"/>
                  </a:cubicBezTo>
                  <a:cubicBezTo>
                    <a:pt x="1936" y="8676"/>
                    <a:pt x="1862" y="8469"/>
                    <a:pt x="1945" y="8297"/>
                  </a:cubicBezTo>
                  <a:lnTo>
                    <a:pt x="2235" y="7676"/>
                  </a:lnTo>
                  <a:cubicBezTo>
                    <a:pt x="2315" y="7504"/>
                    <a:pt x="2519" y="7430"/>
                    <a:pt x="2691" y="7510"/>
                  </a:cubicBezTo>
                  <a:lnTo>
                    <a:pt x="2690" y="7510"/>
                  </a:lnTo>
                  <a:close/>
                  <a:moveTo>
                    <a:pt x="6120" y="7510"/>
                  </a:moveTo>
                  <a:cubicBezTo>
                    <a:pt x="6291" y="7590"/>
                    <a:pt x="6366" y="7794"/>
                    <a:pt x="6286" y="7966"/>
                  </a:cubicBezTo>
                  <a:lnTo>
                    <a:pt x="5996" y="8587"/>
                  </a:lnTo>
                  <a:cubicBezTo>
                    <a:pt x="5917" y="8761"/>
                    <a:pt x="5712" y="8837"/>
                    <a:pt x="5538" y="8757"/>
                  </a:cubicBezTo>
                  <a:cubicBezTo>
                    <a:pt x="5365" y="8676"/>
                    <a:pt x="5291" y="8469"/>
                    <a:pt x="5374" y="8297"/>
                  </a:cubicBezTo>
                  <a:lnTo>
                    <a:pt x="5664" y="7676"/>
                  </a:lnTo>
                  <a:cubicBezTo>
                    <a:pt x="5744" y="7504"/>
                    <a:pt x="5948" y="7430"/>
                    <a:pt x="6119" y="7510"/>
                  </a:cubicBezTo>
                  <a:lnTo>
                    <a:pt x="6120" y="7510"/>
                  </a:lnTo>
                  <a:close/>
                  <a:moveTo>
                    <a:pt x="9291" y="7510"/>
                  </a:moveTo>
                  <a:cubicBezTo>
                    <a:pt x="9463" y="7590"/>
                    <a:pt x="9537" y="7794"/>
                    <a:pt x="9457" y="7966"/>
                  </a:cubicBezTo>
                  <a:lnTo>
                    <a:pt x="9167" y="8587"/>
                  </a:lnTo>
                  <a:cubicBezTo>
                    <a:pt x="9085" y="8755"/>
                    <a:pt x="8884" y="8826"/>
                    <a:pt x="8714" y="8747"/>
                  </a:cubicBezTo>
                  <a:cubicBezTo>
                    <a:pt x="8545" y="8668"/>
                    <a:pt x="8470" y="8468"/>
                    <a:pt x="8546" y="8297"/>
                  </a:cubicBezTo>
                  <a:lnTo>
                    <a:pt x="8836" y="7676"/>
                  </a:lnTo>
                  <a:cubicBezTo>
                    <a:pt x="8916" y="7504"/>
                    <a:pt x="9120" y="7430"/>
                    <a:pt x="9291" y="7510"/>
                  </a:cubicBezTo>
                  <a:close/>
                  <a:moveTo>
                    <a:pt x="4889" y="290"/>
                  </a:moveTo>
                  <a:cubicBezTo>
                    <a:pt x="4905" y="279"/>
                    <a:pt x="4923" y="269"/>
                    <a:pt x="4941" y="260"/>
                  </a:cubicBezTo>
                  <a:cubicBezTo>
                    <a:pt x="5251" y="104"/>
                    <a:pt x="5632" y="0"/>
                    <a:pt x="6001" y="0"/>
                  </a:cubicBezTo>
                  <a:cubicBezTo>
                    <a:pt x="7124" y="0"/>
                    <a:pt x="8061" y="814"/>
                    <a:pt x="8272" y="1892"/>
                  </a:cubicBezTo>
                  <a:cubicBezTo>
                    <a:pt x="9039" y="2102"/>
                    <a:pt x="9602" y="2813"/>
                    <a:pt x="9602" y="3658"/>
                  </a:cubicBezTo>
                  <a:cubicBezTo>
                    <a:pt x="9602" y="4668"/>
                    <a:pt x="8796" y="5487"/>
                    <a:pt x="7802" y="5487"/>
                  </a:cubicBezTo>
                  <a:lnTo>
                    <a:pt x="7642" y="5487"/>
                  </a:lnTo>
                  <a:cubicBezTo>
                    <a:pt x="7459" y="5479"/>
                    <a:pt x="7314" y="5328"/>
                    <a:pt x="7314" y="5144"/>
                  </a:cubicBezTo>
                  <a:cubicBezTo>
                    <a:pt x="7314" y="4961"/>
                    <a:pt x="7459" y="4809"/>
                    <a:pt x="7642" y="4802"/>
                  </a:cubicBezTo>
                  <a:lnTo>
                    <a:pt x="7701" y="4802"/>
                  </a:lnTo>
                  <a:cubicBezTo>
                    <a:pt x="8371" y="4803"/>
                    <a:pt x="8915" y="4261"/>
                    <a:pt x="8916" y="3591"/>
                  </a:cubicBezTo>
                  <a:cubicBezTo>
                    <a:pt x="8916" y="2922"/>
                    <a:pt x="8372" y="2381"/>
                    <a:pt x="7701" y="2381"/>
                  </a:cubicBezTo>
                  <a:cubicBezTo>
                    <a:pt x="7701" y="1445"/>
                    <a:pt x="6940" y="686"/>
                    <a:pt x="6001" y="686"/>
                  </a:cubicBezTo>
                  <a:cubicBezTo>
                    <a:pt x="5725" y="686"/>
                    <a:pt x="5414" y="832"/>
                    <a:pt x="5172" y="914"/>
                  </a:cubicBezTo>
                  <a:cubicBezTo>
                    <a:pt x="5104" y="937"/>
                    <a:pt x="5030" y="937"/>
                    <a:pt x="4962" y="914"/>
                  </a:cubicBezTo>
                  <a:cubicBezTo>
                    <a:pt x="4674" y="828"/>
                    <a:pt x="4628" y="440"/>
                    <a:pt x="4888" y="289"/>
                  </a:cubicBezTo>
                  <a:lnTo>
                    <a:pt x="4889" y="290"/>
                  </a:lnTo>
                  <a:close/>
                  <a:moveTo>
                    <a:pt x="5461" y="5486"/>
                  </a:moveTo>
                  <a:cubicBezTo>
                    <a:pt x="6038" y="5392"/>
                    <a:pt x="6516" y="4879"/>
                    <a:pt x="6516" y="4277"/>
                  </a:cubicBezTo>
                  <a:cubicBezTo>
                    <a:pt x="6516" y="3608"/>
                    <a:pt x="5972" y="3066"/>
                    <a:pt x="5301" y="3066"/>
                  </a:cubicBezTo>
                  <a:cubicBezTo>
                    <a:pt x="5301" y="2131"/>
                    <a:pt x="4540" y="1372"/>
                    <a:pt x="3601" y="1372"/>
                  </a:cubicBezTo>
                  <a:cubicBezTo>
                    <a:pt x="2662" y="1372"/>
                    <a:pt x="1901" y="2131"/>
                    <a:pt x="1901" y="3066"/>
                  </a:cubicBezTo>
                  <a:cubicBezTo>
                    <a:pt x="1231" y="3065"/>
                    <a:pt x="687" y="3607"/>
                    <a:pt x="686" y="4277"/>
                  </a:cubicBezTo>
                  <a:cubicBezTo>
                    <a:pt x="686" y="4879"/>
                    <a:pt x="1167" y="5394"/>
                    <a:pt x="1746" y="5486"/>
                  </a:cubicBezTo>
                  <a:cubicBezTo>
                    <a:pt x="1936" y="5504"/>
                    <a:pt x="2075" y="5674"/>
                    <a:pt x="2055" y="5864"/>
                  </a:cubicBezTo>
                  <a:cubicBezTo>
                    <a:pt x="2035" y="6053"/>
                    <a:pt x="1863" y="6190"/>
                    <a:pt x="1674" y="6168"/>
                  </a:cubicBezTo>
                  <a:cubicBezTo>
                    <a:pt x="738" y="6102"/>
                    <a:pt x="0" y="5311"/>
                    <a:pt x="0" y="4344"/>
                  </a:cubicBezTo>
                  <a:cubicBezTo>
                    <a:pt x="0" y="3499"/>
                    <a:pt x="564" y="2788"/>
                    <a:pt x="1330" y="2578"/>
                  </a:cubicBezTo>
                  <a:cubicBezTo>
                    <a:pt x="1541" y="1499"/>
                    <a:pt x="2477" y="686"/>
                    <a:pt x="3601" y="686"/>
                  </a:cubicBezTo>
                  <a:cubicBezTo>
                    <a:pt x="4725" y="686"/>
                    <a:pt x="5661" y="1499"/>
                    <a:pt x="5871" y="2578"/>
                  </a:cubicBezTo>
                  <a:cubicBezTo>
                    <a:pt x="6638" y="2788"/>
                    <a:pt x="7201" y="3499"/>
                    <a:pt x="7201" y="4344"/>
                  </a:cubicBezTo>
                  <a:cubicBezTo>
                    <a:pt x="7201" y="5311"/>
                    <a:pt x="6464" y="6102"/>
                    <a:pt x="5528" y="6168"/>
                  </a:cubicBezTo>
                  <a:cubicBezTo>
                    <a:pt x="5341" y="6184"/>
                    <a:pt x="5176" y="6047"/>
                    <a:pt x="5158" y="5860"/>
                  </a:cubicBezTo>
                  <a:cubicBezTo>
                    <a:pt x="5140" y="5673"/>
                    <a:pt x="5274" y="5507"/>
                    <a:pt x="5461" y="54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600" dirty="0">
                <a:cs typeface="+mn-ea"/>
                <a:sym typeface="+mn-lt"/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0" r="16980"/>
          <a:stretch>
            <a:fillRect/>
          </a:stretch>
        </p:blipFill>
        <p:spPr>
          <a:xfrm>
            <a:off x="5948045" y="2051050"/>
            <a:ext cx="6243955" cy="3732530"/>
          </a:xfrm>
        </p:spPr>
      </p:pic>
      <p:sp>
        <p:nvSpPr>
          <p:cNvPr id="12" name="原创设计师QQ598969553          _6"/>
          <p:cNvSpPr txBox="1">
            <a:spLocks noChangeArrowheads="1"/>
          </p:cNvSpPr>
          <p:nvPr/>
        </p:nvSpPr>
        <p:spPr bwMode="auto">
          <a:xfrm>
            <a:off x="326979" y="2306928"/>
            <a:ext cx="4081443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55" name="Group 12"/>
          <p:cNvGrpSpPr/>
          <p:nvPr/>
        </p:nvGrpSpPr>
        <p:grpSpPr>
          <a:xfrm>
            <a:off x="4617990" y="2050996"/>
            <a:ext cx="626404" cy="626568"/>
            <a:chOff x="5160337" y="2942407"/>
            <a:chExt cx="1787242" cy="1787708"/>
          </a:xfrm>
        </p:grpSpPr>
        <p:sp>
          <p:nvSpPr>
            <p:cNvPr id="56" name="原创设计师QQ598969553          _4"/>
            <p:cNvSpPr/>
            <p:nvPr/>
          </p:nvSpPr>
          <p:spPr>
            <a:xfrm>
              <a:off x="5160337" y="2942407"/>
              <a:ext cx="1787242" cy="1787708"/>
            </a:xfrm>
            <a:prstGeom prst="ellipse">
              <a:avLst/>
            </a:prstGeom>
            <a:solidFill>
              <a:srgbClr val="B60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450340">
                <a:lnSpc>
                  <a:spcPct val="200000"/>
                </a:lnSpc>
              </a:pP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原创设计师QQ598969553          _7"/>
            <p:cNvSpPr>
              <a:spLocks noEditPoints="1"/>
            </p:cNvSpPr>
            <p:nvPr/>
          </p:nvSpPr>
          <p:spPr bwMode="auto">
            <a:xfrm>
              <a:off x="5728986" y="3524286"/>
              <a:ext cx="665095" cy="623947"/>
            </a:xfrm>
            <a:custGeom>
              <a:avLst/>
              <a:gdLst>
                <a:gd name="T0" fmla="*/ 7829 w 9867"/>
                <a:gd name="T1" fmla="*/ 2482 h 9256"/>
                <a:gd name="T2" fmla="*/ 4803 w 9867"/>
                <a:gd name="T3" fmla="*/ 0 h 9256"/>
                <a:gd name="T4" fmla="*/ 1776 w 9867"/>
                <a:gd name="T5" fmla="*/ 2482 h 9256"/>
                <a:gd name="T6" fmla="*/ 1 w 9867"/>
                <a:gd name="T7" fmla="*/ 4802 h 9256"/>
                <a:gd name="T8" fmla="*/ 2404 w 9867"/>
                <a:gd name="T9" fmla="*/ 7199 h 9256"/>
                <a:gd name="T10" fmla="*/ 7203 w 9867"/>
                <a:gd name="T11" fmla="*/ 7199 h 9256"/>
                <a:gd name="T12" fmla="*/ 9523 w 9867"/>
                <a:gd name="T13" fmla="*/ 5424 h 9256"/>
                <a:gd name="T14" fmla="*/ 7829 w 9867"/>
                <a:gd name="T15" fmla="*/ 2482 h 9256"/>
                <a:gd name="T16" fmla="*/ 7203 w 9867"/>
                <a:gd name="T17" fmla="*/ 6514 h 9256"/>
                <a:gd name="T18" fmla="*/ 2403 w 9867"/>
                <a:gd name="T19" fmla="*/ 6514 h 9256"/>
                <a:gd name="T20" fmla="*/ 703 w 9867"/>
                <a:gd name="T21" fmla="*/ 4799 h 9256"/>
                <a:gd name="T22" fmla="*/ 2403 w 9867"/>
                <a:gd name="T23" fmla="*/ 3085 h 9256"/>
                <a:gd name="T24" fmla="*/ 4803 w 9867"/>
                <a:gd name="T25" fmla="*/ 685 h 9256"/>
                <a:gd name="T26" fmla="*/ 7203 w 9867"/>
                <a:gd name="T27" fmla="*/ 3085 h 9256"/>
                <a:gd name="T28" fmla="*/ 8903 w 9867"/>
                <a:gd name="T29" fmla="*/ 4799 h 9256"/>
                <a:gd name="T30" fmla="*/ 7203 w 9867"/>
                <a:gd name="T31" fmla="*/ 6514 h 9256"/>
                <a:gd name="T32" fmla="*/ 3946 w 9867"/>
                <a:gd name="T33" fmla="*/ 9256 h 9256"/>
                <a:gd name="T34" fmla="*/ 3431 w 9867"/>
                <a:gd name="T35" fmla="*/ 8708 h 9256"/>
                <a:gd name="T36" fmla="*/ 3946 w 9867"/>
                <a:gd name="T37" fmla="*/ 7885 h 9256"/>
                <a:gd name="T38" fmla="*/ 4460 w 9867"/>
                <a:gd name="T39" fmla="*/ 8708 h 9256"/>
                <a:gd name="T40" fmla="*/ 3946 w 9867"/>
                <a:gd name="T41" fmla="*/ 9256 h 9256"/>
                <a:gd name="T42" fmla="*/ 5660 w 9867"/>
                <a:gd name="T43" fmla="*/ 9256 h 9256"/>
                <a:gd name="T44" fmla="*/ 5146 w 9867"/>
                <a:gd name="T45" fmla="*/ 8708 h 9256"/>
                <a:gd name="T46" fmla="*/ 5660 w 9867"/>
                <a:gd name="T47" fmla="*/ 7885 h 9256"/>
                <a:gd name="T48" fmla="*/ 6174 w 9867"/>
                <a:gd name="T49" fmla="*/ 8708 h 9256"/>
                <a:gd name="T50" fmla="*/ 5660 w 9867"/>
                <a:gd name="T51" fmla="*/ 9256 h 9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67" h="9256">
                  <a:moveTo>
                    <a:pt x="7829" y="2482"/>
                  </a:moveTo>
                  <a:cubicBezTo>
                    <a:pt x="7549" y="1067"/>
                    <a:pt x="6301" y="0"/>
                    <a:pt x="4803" y="0"/>
                  </a:cubicBezTo>
                  <a:cubicBezTo>
                    <a:pt x="3305" y="0"/>
                    <a:pt x="2057" y="1067"/>
                    <a:pt x="1776" y="2482"/>
                  </a:cubicBezTo>
                  <a:cubicBezTo>
                    <a:pt x="728" y="2765"/>
                    <a:pt x="0" y="3716"/>
                    <a:pt x="1" y="4802"/>
                  </a:cubicBezTo>
                  <a:cubicBezTo>
                    <a:pt x="3" y="6127"/>
                    <a:pt x="1078" y="7201"/>
                    <a:pt x="2404" y="7199"/>
                  </a:cubicBezTo>
                  <a:lnTo>
                    <a:pt x="7203" y="7199"/>
                  </a:lnTo>
                  <a:cubicBezTo>
                    <a:pt x="8289" y="7200"/>
                    <a:pt x="9240" y="6472"/>
                    <a:pt x="9523" y="5424"/>
                  </a:cubicBezTo>
                  <a:cubicBezTo>
                    <a:pt x="9867" y="4144"/>
                    <a:pt x="9109" y="2827"/>
                    <a:pt x="7829" y="2482"/>
                  </a:cubicBezTo>
                  <a:close/>
                  <a:moveTo>
                    <a:pt x="7203" y="6514"/>
                  </a:moveTo>
                  <a:lnTo>
                    <a:pt x="2403" y="6514"/>
                  </a:lnTo>
                  <a:cubicBezTo>
                    <a:pt x="1462" y="6506"/>
                    <a:pt x="703" y="5740"/>
                    <a:pt x="703" y="4799"/>
                  </a:cubicBezTo>
                  <a:cubicBezTo>
                    <a:pt x="703" y="3858"/>
                    <a:pt x="1462" y="3093"/>
                    <a:pt x="2403" y="3085"/>
                  </a:cubicBezTo>
                  <a:cubicBezTo>
                    <a:pt x="2403" y="1760"/>
                    <a:pt x="3478" y="685"/>
                    <a:pt x="4803" y="685"/>
                  </a:cubicBezTo>
                  <a:cubicBezTo>
                    <a:pt x="6128" y="685"/>
                    <a:pt x="7203" y="1760"/>
                    <a:pt x="7203" y="3085"/>
                  </a:cubicBezTo>
                  <a:cubicBezTo>
                    <a:pt x="8144" y="3093"/>
                    <a:pt x="8903" y="3858"/>
                    <a:pt x="8903" y="4799"/>
                  </a:cubicBezTo>
                  <a:cubicBezTo>
                    <a:pt x="8903" y="5740"/>
                    <a:pt x="8144" y="6506"/>
                    <a:pt x="7203" y="6514"/>
                  </a:cubicBezTo>
                  <a:close/>
                  <a:moveTo>
                    <a:pt x="3946" y="9256"/>
                  </a:moveTo>
                  <a:cubicBezTo>
                    <a:pt x="3662" y="9256"/>
                    <a:pt x="3431" y="9011"/>
                    <a:pt x="3431" y="8708"/>
                  </a:cubicBezTo>
                  <a:cubicBezTo>
                    <a:pt x="3431" y="8506"/>
                    <a:pt x="3603" y="8231"/>
                    <a:pt x="3946" y="7885"/>
                  </a:cubicBezTo>
                  <a:cubicBezTo>
                    <a:pt x="4288" y="8231"/>
                    <a:pt x="4460" y="8506"/>
                    <a:pt x="4460" y="8708"/>
                  </a:cubicBezTo>
                  <a:cubicBezTo>
                    <a:pt x="4460" y="9011"/>
                    <a:pt x="4230" y="9256"/>
                    <a:pt x="3946" y="9256"/>
                  </a:cubicBezTo>
                  <a:close/>
                  <a:moveTo>
                    <a:pt x="5660" y="9256"/>
                  </a:moveTo>
                  <a:cubicBezTo>
                    <a:pt x="5376" y="9256"/>
                    <a:pt x="5146" y="9011"/>
                    <a:pt x="5146" y="8708"/>
                  </a:cubicBezTo>
                  <a:cubicBezTo>
                    <a:pt x="5146" y="8506"/>
                    <a:pt x="5317" y="8231"/>
                    <a:pt x="5660" y="7885"/>
                  </a:cubicBezTo>
                  <a:cubicBezTo>
                    <a:pt x="6003" y="8231"/>
                    <a:pt x="6174" y="8506"/>
                    <a:pt x="6174" y="8708"/>
                  </a:cubicBezTo>
                  <a:cubicBezTo>
                    <a:pt x="6174" y="9011"/>
                    <a:pt x="5944" y="9256"/>
                    <a:pt x="5660" y="92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600" dirty="0">
                <a:cs typeface="+mn-ea"/>
                <a:sym typeface="+mn-lt"/>
              </a:endParaRPr>
            </a:p>
          </p:txBody>
        </p:sp>
      </p:grpSp>
      <p:sp>
        <p:nvSpPr>
          <p:cNvPr id="16" name="原创设计师QQ598969553          _6"/>
          <p:cNvSpPr txBox="1">
            <a:spLocks noChangeArrowheads="1"/>
          </p:cNvSpPr>
          <p:nvPr/>
        </p:nvSpPr>
        <p:spPr bwMode="auto">
          <a:xfrm>
            <a:off x="363521" y="3404605"/>
            <a:ext cx="4081443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r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Group 16"/>
          <p:cNvGrpSpPr/>
          <p:nvPr/>
        </p:nvGrpSpPr>
        <p:grpSpPr>
          <a:xfrm>
            <a:off x="4622069" y="3101103"/>
            <a:ext cx="618248" cy="618408"/>
            <a:chOff x="4917878" y="2139393"/>
            <a:chExt cx="2297750" cy="2298349"/>
          </a:xfrm>
        </p:grpSpPr>
        <p:sp>
          <p:nvSpPr>
            <p:cNvPr id="15" name="原创设计师QQ598969553          _3"/>
            <p:cNvSpPr/>
            <p:nvPr/>
          </p:nvSpPr>
          <p:spPr>
            <a:xfrm>
              <a:off x="4917878" y="2139393"/>
              <a:ext cx="2297750" cy="2298349"/>
            </a:xfrm>
            <a:prstGeom prst="ellipse">
              <a:avLst/>
            </a:prstGeom>
            <a:solidFill>
              <a:srgbClr val="DF0E1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7" name="原创设计师QQ598969553          _6"/>
            <p:cNvSpPr>
              <a:spLocks noEditPoints="1"/>
            </p:cNvSpPr>
            <p:nvPr/>
          </p:nvSpPr>
          <p:spPr bwMode="auto">
            <a:xfrm>
              <a:off x="5537442" y="2780646"/>
              <a:ext cx="1144012" cy="896715"/>
            </a:xfrm>
            <a:custGeom>
              <a:avLst/>
              <a:gdLst>
                <a:gd name="T0" fmla="*/ 1694 w 10204"/>
                <a:gd name="T1" fmla="*/ 6963 h 7999"/>
                <a:gd name="T2" fmla="*/ 577 w 10204"/>
                <a:gd name="T3" fmla="*/ 3756 h 7999"/>
                <a:gd name="T4" fmla="*/ 2112 w 10204"/>
                <a:gd name="T5" fmla="*/ 2483 h 7999"/>
                <a:gd name="T6" fmla="*/ 5139 w 10204"/>
                <a:gd name="T7" fmla="*/ 0 h 7999"/>
                <a:gd name="T8" fmla="*/ 8167 w 10204"/>
                <a:gd name="T9" fmla="*/ 2483 h 7999"/>
                <a:gd name="T10" fmla="*/ 9857 w 10204"/>
                <a:gd name="T11" fmla="*/ 5429 h 7999"/>
                <a:gd name="T12" fmla="*/ 8585 w 10204"/>
                <a:gd name="T13" fmla="*/ 6963 h 7999"/>
                <a:gd name="T14" fmla="*/ 8585 w 10204"/>
                <a:gd name="T15" fmla="*/ 6963 h 7999"/>
                <a:gd name="T16" fmla="*/ 8128 w 10204"/>
                <a:gd name="T17" fmla="*/ 6800 h 7999"/>
                <a:gd name="T18" fmla="*/ 8290 w 10204"/>
                <a:gd name="T19" fmla="*/ 6343 h 7999"/>
                <a:gd name="T20" fmla="*/ 9212 w 10204"/>
                <a:gd name="T21" fmla="*/ 4416 h 7999"/>
                <a:gd name="T22" fmla="*/ 7540 w 10204"/>
                <a:gd name="T23" fmla="*/ 3086 h 7999"/>
                <a:gd name="T24" fmla="*/ 5140 w 10204"/>
                <a:gd name="T25" fmla="*/ 685 h 7999"/>
                <a:gd name="T26" fmla="*/ 2739 w 10204"/>
                <a:gd name="T27" fmla="*/ 3086 h 7999"/>
                <a:gd name="T28" fmla="*/ 1065 w 10204"/>
                <a:gd name="T29" fmla="*/ 4424 h 7999"/>
                <a:gd name="T30" fmla="*/ 2003 w 10204"/>
                <a:gd name="T31" fmla="*/ 6350 h 7999"/>
                <a:gd name="T32" fmla="*/ 2165 w 10204"/>
                <a:gd name="T33" fmla="*/ 6816 h 7999"/>
                <a:gd name="T34" fmla="*/ 1694 w 10204"/>
                <a:gd name="T35" fmla="*/ 6963 h 7999"/>
                <a:gd name="T36" fmla="*/ 3258 w 10204"/>
                <a:gd name="T37" fmla="*/ 6660 h 7999"/>
                <a:gd name="T38" fmla="*/ 3424 w 10204"/>
                <a:gd name="T39" fmla="*/ 7116 h 7999"/>
                <a:gd name="T40" fmla="*/ 3134 w 10204"/>
                <a:gd name="T41" fmla="*/ 7737 h 7999"/>
                <a:gd name="T42" fmla="*/ 2675 w 10204"/>
                <a:gd name="T43" fmla="*/ 7909 h 7999"/>
                <a:gd name="T44" fmla="*/ 2513 w 10204"/>
                <a:gd name="T45" fmla="*/ 7447 h 7999"/>
                <a:gd name="T46" fmla="*/ 2803 w 10204"/>
                <a:gd name="T47" fmla="*/ 6826 h 7999"/>
                <a:gd name="T48" fmla="*/ 3258 w 10204"/>
                <a:gd name="T49" fmla="*/ 6660 h 7999"/>
                <a:gd name="T50" fmla="*/ 4727 w 10204"/>
                <a:gd name="T51" fmla="*/ 6660 h 7999"/>
                <a:gd name="T52" fmla="*/ 4892 w 10204"/>
                <a:gd name="T53" fmla="*/ 7116 h 7999"/>
                <a:gd name="T54" fmla="*/ 4603 w 10204"/>
                <a:gd name="T55" fmla="*/ 7737 h 7999"/>
                <a:gd name="T56" fmla="*/ 4145 w 10204"/>
                <a:gd name="T57" fmla="*/ 7920 h 7999"/>
                <a:gd name="T58" fmla="*/ 3977 w 10204"/>
                <a:gd name="T59" fmla="*/ 7458 h 7999"/>
                <a:gd name="T60" fmla="*/ 3981 w 10204"/>
                <a:gd name="T61" fmla="*/ 7448 h 7999"/>
                <a:gd name="T62" fmla="*/ 4271 w 10204"/>
                <a:gd name="T63" fmla="*/ 6827 h 7999"/>
                <a:gd name="T64" fmla="*/ 4727 w 10204"/>
                <a:gd name="T65" fmla="*/ 6660 h 7999"/>
                <a:gd name="T66" fmla="*/ 6157 w 10204"/>
                <a:gd name="T67" fmla="*/ 6660 h 7999"/>
                <a:gd name="T68" fmla="*/ 6323 w 10204"/>
                <a:gd name="T69" fmla="*/ 7116 h 7999"/>
                <a:gd name="T70" fmla="*/ 6033 w 10204"/>
                <a:gd name="T71" fmla="*/ 7738 h 7999"/>
                <a:gd name="T72" fmla="*/ 5576 w 10204"/>
                <a:gd name="T73" fmla="*/ 7920 h 7999"/>
                <a:gd name="T74" fmla="*/ 5407 w 10204"/>
                <a:gd name="T75" fmla="*/ 7458 h 7999"/>
                <a:gd name="T76" fmla="*/ 5411 w 10204"/>
                <a:gd name="T77" fmla="*/ 7448 h 7999"/>
                <a:gd name="T78" fmla="*/ 5702 w 10204"/>
                <a:gd name="T79" fmla="*/ 6826 h 7999"/>
                <a:gd name="T80" fmla="*/ 6157 w 10204"/>
                <a:gd name="T81" fmla="*/ 6660 h 7999"/>
                <a:gd name="T82" fmla="*/ 7600 w 10204"/>
                <a:gd name="T83" fmla="*/ 6660 h 7999"/>
                <a:gd name="T84" fmla="*/ 7767 w 10204"/>
                <a:gd name="T85" fmla="*/ 7116 h 7999"/>
                <a:gd name="T86" fmla="*/ 7477 w 10204"/>
                <a:gd name="T87" fmla="*/ 7738 h 7999"/>
                <a:gd name="T88" fmla="*/ 7024 w 10204"/>
                <a:gd name="T89" fmla="*/ 7895 h 7999"/>
                <a:gd name="T90" fmla="*/ 6855 w 10204"/>
                <a:gd name="T91" fmla="*/ 7448 h 7999"/>
                <a:gd name="T92" fmla="*/ 7145 w 10204"/>
                <a:gd name="T93" fmla="*/ 6826 h 7999"/>
                <a:gd name="T94" fmla="*/ 7600 w 10204"/>
                <a:gd name="T95" fmla="*/ 6660 h 7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204" h="7999">
                  <a:moveTo>
                    <a:pt x="1694" y="6963"/>
                  </a:moveTo>
                  <a:cubicBezTo>
                    <a:pt x="500" y="6386"/>
                    <a:pt x="0" y="4950"/>
                    <a:pt x="577" y="3756"/>
                  </a:cubicBezTo>
                  <a:cubicBezTo>
                    <a:pt x="879" y="3129"/>
                    <a:pt x="1440" y="2664"/>
                    <a:pt x="2112" y="2483"/>
                  </a:cubicBezTo>
                  <a:cubicBezTo>
                    <a:pt x="2392" y="1067"/>
                    <a:pt x="3641" y="0"/>
                    <a:pt x="5139" y="0"/>
                  </a:cubicBezTo>
                  <a:cubicBezTo>
                    <a:pt x="6637" y="0"/>
                    <a:pt x="7886" y="1067"/>
                    <a:pt x="8167" y="2483"/>
                  </a:cubicBezTo>
                  <a:cubicBezTo>
                    <a:pt x="9447" y="2830"/>
                    <a:pt x="10204" y="4149"/>
                    <a:pt x="9857" y="5429"/>
                  </a:cubicBezTo>
                  <a:cubicBezTo>
                    <a:pt x="9675" y="6100"/>
                    <a:pt x="9211" y="6660"/>
                    <a:pt x="8585" y="6963"/>
                  </a:cubicBezTo>
                  <a:lnTo>
                    <a:pt x="8585" y="6963"/>
                  </a:lnTo>
                  <a:cubicBezTo>
                    <a:pt x="8413" y="7044"/>
                    <a:pt x="8209" y="6971"/>
                    <a:pt x="8128" y="6800"/>
                  </a:cubicBezTo>
                  <a:cubicBezTo>
                    <a:pt x="8046" y="6629"/>
                    <a:pt x="8119" y="6424"/>
                    <a:pt x="8290" y="6343"/>
                  </a:cubicBezTo>
                  <a:cubicBezTo>
                    <a:pt x="9009" y="5994"/>
                    <a:pt x="9391" y="5194"/>
                    <a:pt x="9212" y="4416"/>
                  </a:cubicBezTo>
                  <a:cubicBezTo>
                    <a:pt x="9033" y="3637"/>
                    <a:pt x="8339" y="3086"/>
                    <a:pt x="7540" y="3086"/>
                  </a:cubicBezTo>
                  <a:cubicBezTo>
                    <a:pt x="7540" y="1760"/>
                    <a:pt x="6465" y="685"/>
                    <a:pt x="5140" y="685"/>
                  </a:cubicBezTo>
                  <a:cubicBezTo>
                    <a:pt x="3814" y="685"/>
                    <a:pt x="2739" y="1760"/>
                    <a:pt x="2739" y="3086"/>
                  </a:cubicBezTo>
                  <a:cubicBezTo>
                    <a:pt x="1937" y="3086"/>
                    <a:pt x="1241" y="3641"/>
                    <a:pt x="1065" y="4424"/>
                  </a:cubicBezTo>
                  <a:cubicBezTo>
                    <a:pt x="888" y="5206"/>
                    <a:pt x="1278" y="6007"/>
                    <a:pt x="2003" y="6350"/>
                  </a:cubicBezTo>
                  <a:cubicBezTo>
                    <a:pt x="2179" y="6432"/>
                    <a:pt x="2252" y="6643"/>
                    <a:pt x="2165" y="6816"/>
                  </a:cubicBezTo>
                  <a:cubicBezTo>
                    <a:pt x="2078" y="6989"/>
                    <a:pt x="1864" y="7056"/>
                    <a:pt x="1694" y="6963"/>
                  </a:cubicBezTo>
                  <a:close/>
                  <a:moveTo>
                    <a:pt x="3258" y="6660"/>
                  </a:moveTo>
                  <a:cubicBezTo>
                    <a:pt x="3430" y="6740"/>
                    <a:pt x="3504" y="6944"/>
                    <a:pt x="3424" y="7116"/>
                  </a:cubicBezTo>
                  <a:lnTo>
                    <a:pt x="3134" y="7737"/>
                  </a:lnTo>
                  <a:cubicBezTo>
                    <a:pt x="3057" y="7913"/>
                    <a:pt x="2850" y="7991"/>
                    <a:pt x="2675" y="7909"/>
                  </a:cubicBezTo>
                  <a:cubicBezTo>
                    <a:pt x="2501" y="7828"/>
                    <a:pt x="2428" y="7620"/>
                    <a:pt x="2513" y="7447"/>
                  </a:cubicBezTo>
                  <a:lnTo>
                    <a:pt x="2803" y="6826"/>
                  </a:lnTo>
                  <a:cubicBezTo>
                    <a:pt x="2883" y="6654"/>
                    <a:pt x="3087" y="6580"/>
                    <a:pt x="3258" y="6660"/>
                  </a:cubicBezTo>
                  <a:close/>
                  <a:moveTo>
                    <a:pt x="4727" y="6660"/>
                  </a:moveTo>
                  <a:cubicBezTo>
                    <a:pt x="4898" y="6740"/>
                    <a:pt x="4972" y="6944"/>
                    <a:pt x="4892" y="7116"/>
                  </a:cubicBezTo>
                  <a:lnTo>
                    <a:pt x="4603" y="7737"/>
                  </a:lnTo>
                  <a:cubicBezTo>
                    <a:pt x="4529" y="7916"/>
                    <a:pt x="4322" y="7999"/>
                    <a:pt x="4145" y="7920"/>
                  </a:cubicBezTo>
                  <a:cubicBezTo>
                    <a:pt x="3968" y="7841"/>
                    <a:pt x="3892" y="7632"/>
                    <a:pt x="3977" y="7458"/>
                  </a:cubicBezTo>
                  <a:cubicBezTo>
                    <a:pt x="3978" y="7454"/>
                    <a:pt x="3979" y="7451"/>
                    <a:pt x="3981" y="7448"/>
                  </a:cubicBezTo>
                  <a:lnTo>
                    <a:pt x="4271" y="6827"/>
                  </a:lnTo>
                  <a:cubicBezTo>
                    <a:pt x="4351" y="6655"/>
                    <a:pt x="4555" y="6580"/>
                    <a:pt x="4727" y="6660"/>
                  </a:cubicBezTo>
                  <a:close/>
                  <a:moveTo>
                    <a:pt x="6157" y="6660"/>
                  </a:moveTo>
                  <a:cubicBezTo>
                    <a:pt x="6328" y="6740"/>
                    <a:pt x="6403" y="6944"/>
                    <a:pt x="6323" y="7116"/>
                  </a:cubicBezTo>
                  <a:lnTo>
                    <a:pt x="6033" y="7738"/>
                  </a:lnTo>
                  <a:cubicBezTo>
                    <a:pt x="5959" y="7916"/>
                    <a:pt x="5752" y="7999"/>
                    <a:pt x="5576" y="7920"/>
                  </a:cubicBezTo>
                  <a:cubicBezTo>
                    <a:pt x="5399" y="7841"/>
                    <a:pt x="5323" y="7632"/>
                    <a:pt x="5407" y="7458"/>
                  </a:cubicBezTo>
                  <a:cubicBezTo>
                    <a:pt x="5408" y="7454"/>
                    <a:pt x="5410" y="7451"/>
                    <a:pt x="5411" y="7448"/>
                  </a:cubicBezTo>
                  <a:lnTo>
                    <a:pt x="5702" y="6826"/>
                  </a:lnTo>
                  <a:cubicBezTo>
                    <a:pt x="5782" y="6654"/>
                    <a:pt x="5986" y="6580"/>
                    <a:pt x="6157" y="6660"/>
                  </a:cubicBezTo>
                  <a:close/>
                  <a:moveTo>
                    <a:pt x="7600" y="6660"/>
                  </a:moveTo>
                  <a:cubicBezTo>
                    <a:pt x="7772" y="6740"/>
                    <a:pt x="7847" y="6944"/>
                    <a:pt x="7767" y="7116"/>
                  </a:cubicBezTo>
                  <a:lnTo>
                    <a:pt x="7477" y="7738"/>
                  </a:lnTo>
                  <a:cubicBezTo>
                    <a:pt x="7393" y="7904"/>
                    <a:pt x="7193" y="7974"/>
                    <a:pt x="7024" y="7895"/>
                  </a:cubicBezTo>
                  <a:cubicBezTo>
                    <a:pt x="6856" y="7817"/>
                    <a:pt x="6781" y="7618"/>
                    <a:pt x="6855" y="7448"/>
                  </a:cubicBezTo>
                  <a:lnTo>
                    <a:pt x="7145" y="6826"/>
                  </a:lnTo>
                  <a:cubicBezTo>
                    <a:pt x="7225" y="6655"/>
                    <a:pt x="7429" y="6580"/>
                    <a:pt x="7600" y="66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600" dirty="0">
                <a:cs typeface="+mn-ea"/>
                <a:sym typeface="+mn-lt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7104156" y="2331260"/>
            <a:ext cx="1808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降雨强度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6"/>
          <p:cNvSpPr txBox="1">
            <a:spLocks noChangeArrowheads="1"/>
          </p:cNvSpPr>
          <p:nvPr/>
        </p:nvSpPr>
        <p:spPr bwMode="auto">
          <a:xfrm>
            <a:off x="2049639" y="3979263"/>
            <a:ext cx="235878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200" b="1">
                <a:latin typeface="Calibri Light" panose="020F0302020204030204" charset="0"/>
                <a:ea typeface="方正宋刻本秀楷简体" panose="02000000000000000000" pitchFamily="2" charset="-122"/>
                <a:cs typeface="+mn-ea"/>
              </a:defRPr>
            </a:lvl1pPr>
            <a:lvl2pPr marL="742950" indent="-28575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大雨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0" name="原创设计师QQ598969553          _6"/>
          <p:cNvSpPr txBox="1">
            <a:spLocks noChangeArrowheads="1"/>
          </p:cNvSpPr>
          <p:nvPr/>
        </p:nvSpPr>
        <p:spPr bwMode="auto">
          <a:xfrm>
            <a:off x="2086181" y="5076940"/>
            <a:ext cx="235878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200" b="1">
                <a:latin typeface="Calibri Light" panose="020F0302020204030204" charset="0"/>
                <a:ea typeface="方正宋刻本秀楷简体" panose="02000000000000000000" pitchFamily="2" charset="-122"/>
                <a:cs typeface="+mn-ea"/>
              </a:defRPr>
            </a:lvl1pPr>
            <a:lvl2pPr marL="742950" indent="-28575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大暴雨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1" name="原创设计师QQ598969553          _6"/>
          <p:cNvSpPr txBox="1">
            <a:spLocks noChangeArrowheads="1"/>
          </p:cNvSpPr>
          <p:nvPr/>
        </p:nvSpPr>
        <p:spPr bwMode="auto">
          <a:xfrm>
            <a:off x="2049639" y="1992418"/>
            <a:ext cx="235878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小雨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原创设计师QQ598969553          _6"/>
          <p:cNvSpPr txBox="1">
            <a:spLocks noChangeArrowheads="1"/>
          </p:cNvSpPr>
          <p:nvPr/>
        </p:nvSpPr>
        <p:spPr bwMode="auto">
          <a:xfrm>
            <a:off x="2086181" y="3090095"/>
            <a:ext cx="235878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200" b="1">
                <a:latin typeface="Calibri Light" panose="020F0302020204030204" charset="0"/>
                <a:ea typeface="方正宋刻本秀楷简体" panose="02000000000000000000" pitchFamily="2" charset="-122"/>
                <a:cs typeface="+mn-ea"/>
              </a:defRPr>
            </a:lvl1pPr>
            <a:lvl2pPr marL="742950" indent="-28575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中雨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8" name="iconfont-11554-5128945"/>
          <p:cNvSpPr>
            <a:spLocks noChangeAspect="1"/>
          </p:cNvSpPr>
          <p:nvPr/>
        </p:nvSpPr>
        <p:spPr bwMode="auto">
          <a:xfrm>
            <a:off x="5699379" y="1789995"/>
            <a:ext cx="1387458" cy="1200912"/>
          </a:xfrm>
          <a:custGeom>
            <a:avLst/>
            <a:gdLst>
              <a:gd name="T0" fmla="*/ 1694 w 10196"/>
              <a:gd name="T1" fmla="*/ 6958 h 8824"/>
              <a:gd name="T2" fmla="*/ 577 w 10196"/>
              <a:gd name="T3" fmla="*/ 3753 h 8824"/>
              <a:gd name="T4" fmla="*/ 2111 w 10196"/>
              <a:gd name="T5" fmla="*/ 2481 h 8824"/>
              <a:gd name="T6" fmla="*/ 5136 w 10196"/>
              <a:gd name="T7" fmla="*/ 0 h 8824"/>
              <a:gd name="T8" fmla="*/ 8161 w 10196"/>
              <a:gd name="T9" fmla="*/ 2481 h 8824"/>
              <a:gd name="T10" fmla="*/ 9850 w 10196"/>
              <a:gd name="T11" fmla="*/ 5426 h 8824"/>
              <a:gd name="T12" fmla="*/ 8580 w 10196"/>
              <a:gd name="T13" fmla="*/ 6958 h 8824"/>
              <a:gd name="T14" fmla="*/ 8579 w 10196"/>
              <a:gd name="T15" fmla="*/ 6958 h 8824"/>
              <a:gd name="T16" fmla="*/ 8124 w 10196"/>
              <a:gd name="T17" fmla="*/ 6795 h 8824"/>
              <a:gd name="T18" fmla="*/ 8285 w 10196"/>
              <a:gd name="T19" fmla="*/ 6338 h 8824"/>
              <a:gd name="T20" fmla="*/ 9206 w 10196"/>
              <a:gd name="T21" fmla="*/ 4413 h 8824"/>
              <a:gd name="T22" fmla="*/ 7535 w 10196"/>
              <a:gd name="T23" fmla="*/ 3084 h 8824"/>
              <a:gd name="T24" fmla="*/ 5136 w 10196"/>
              <a:gd name="T25" fmla="*/ 685 h 8824"/>
              <a:gd name="T26" fmla="*/ 2737 w 10196"/>
              <a:gd name="T27" fmla="*/ 3084 h 8824"/>
              <a:gd name="T28" fmla="*/ 1063 w 10196"/>
              <a:gd name="T29" fmla="*/ 4421 h 8824"/>
              <a:gd name="T30" fmla="*/ 2002 w 10196"/>
              <a:gd name="T31" fmla="*/ 6346 h 8824"/>
              <a:gd name="T32" fmla="*/ 2154 w 10196"/>
              <a:gd name="T33" fmla="*/ 6807 h 8824"/>
              <a:gd name="T34" fmla="*/ 1693 w 10196"/>
              <a:gd name="T35" fmla="*/ 6959 h 8824"/>
              <a:gd name="T36" fmla="*/ 1694 w 10196"/>
              <a:gd name="T37" fmla="*/ 6958 h 8824"/>
              <a:gd name="T38" fmla="*/ 3257 w 10196"/>
              <a:gd name="T39" fmla="*/ 6656 h 8824"/>
              <a:gd name="T40" fmla="*/ 3422 w 10196"/>
              <a:gd name="T41" fmla="*/ 7112 h 8824"/>
              <a:gd name="T42" fmla="*/ 3133 w 10196"/>
              <a:gd name="T43" fmla="*/ 7732 h 8824"/>
              <a:gd name="T44" fmla="*/ 2677 w 10196"/>
              <a:gd name="T45" fmla="*/ 7898 h 8824"/>
              <a:gd name="T46" fmla="*/ 2511 w 10196"/>
              <a:gd name="T47" fmla="*/ 7442 h 8824"/>
              <a:gd name="T48" fmla="*/ 2801 w 10196"/>
              <a:gd name="T49" fmla="*/ 6821 h 8824"/>
              <a:gd name="T50" fmla="*/ 3257 w 10196"/>
              <a:gd name="T51" fmla="*/ 6656 h 8824"/>
              <a:gd name="T52" fmla="*/ 5426 w 10196"/>
              <a:gd name="T53" fmla="*/ 6656 h 8824"/>
              <a:gd name="T54" fmla="*/ 5592 w 10196"/>
              <a:gd name="T55" fmla="*/ 7111 h 8824"/>
              <a:gd name="T56" fmla="*/ 5302 w 10196"/>
              <a:gd name="T57" fmla="*/ 7732 h 8824"/>
              <a:gd name="T58" fmla="*/ 4848 w 10196"/>
              <a:gd name="T59" fmla="*/ 7895 h 8824"/>
              <a:gd name="T60" fmla="*/ 4681 w 10196"/>
              <a:gd name="T61" fmla="*/ 7442 h 8824"/>
              <a:gd name="T62" fmla="*/ 4971 w 10196"/>
              <a:gd name="T63" fmla="*/ 6821 h 8824"/>
              <a:gd name="T64" fmla="*/ 5426 w 10196"/>
              <a:gd name="T65" fmla="*/ 6655 h 8824"/>
              <a:gd name="T66" fmla="*/ 5426 w 10196"/>
              <a:gd name="T67" fmla="*/ 6656 h 8824"/>
              <a:gd name="T68" fmla="*/ 7595 w 10196"/>
              <a:gd name="T69" fmla="*/ 6656 h 8824"/>
              <a:gd name="T70" fmla="*/ 7762 w 10196"/>
              <a:gd name="T71" fmla="*/ 7111 h 8824"/>
              <a:gd name="T72" fmla="*/ 7762 w 10196"/>
              <a:gd name="T73" fmla="*/ 7112 h 8824"/>
              <a:gd name="T74" fmla="*/ 7472 w 10196"/>
              <a:gd name="T75" fmla="*/ 7733 h 8824"/>
              <a:gd name="T76" fmla="*/ 7019 w 10196"/>
              <a:gd name="T77" fmla="*/ 7892 h 8824"/>
              <a:gd name="T78" fmla="*/ 6851 w 10196"/>
              <a:gd name="T79" fmla="*/ 7443 h 8824"/>
              <a:gd name="T80" fmla="*/ 7141 w 10196"/>
              <a:gd name="T81" fmla="*/ 6822 h 8824"/>
              <a:gd name="T82" fmla="*/ 7596 w 10196"/>
              <a:gd name="T83" fmla="*/ 6656 h 8824"/>
              <a:gd name="T84" fmla="*/ 7595 w 10196"/>
              <a:gd name="T85" fmla="*/ 6656 h 8824"/>
              <a:gd name="T86" fmla="*/ 4074 w 10196"/>
              <a:gd name="T87" fmla="*/ 7483 h 8824"/>
              <a:gd name="T88" fmla="*/ 4239 w 10196"/>
              <a:gd name="T89" fmla="*/ 7939 h 8824"/>
              <a:gd name="T90" fmla="*/ 3949 w 10196"/>
              <a:gd name="T91" fmla="*/ 8560 h 8824"/>
              <a:gd name="T92" fmla="*/ 3490 w 10196"/>
              <a:gd name="T93" fmla="*/ 8744 h 8824"/>
              <a:gd name="T94" fmla="*/ 3324 w 10196"/>
              <a:gd name="T95" fmla="*/ 8280 h 8824"/>
              <a:gd name="T96" fmla="*/ 3328 w 10196"/>
              <a:gd name="T97" fmla="*/ 8270 h 8824"/>
              <a:gd name="T98" fmla="*/ 3618 w 10196"/>
              <a:gd name="T99" fmla="*/ 7649 h 8824"/>
              <a:gd name="T100" fmla="*/ 4073 w 10196"/>
              <a:gd name="T101" fmla="*/ 7483 h 8824"/>
              <a:gd name="T102" fmla="*/ 4074 w 10196"/>
              <a:gd name="T103" fmla="*/ 7483 h 8824"/>
              <a:gd name="T104" fmla="*/ 6266 w 10196"/>
              <a:gd name="T105" fmla="*/ 7483 h 8824"/>
              <a:gd name="T106" fmla="*/ 6432 w 10196"/>
              <a:gd name="T107" fmla="*/ 7939 h 8824"/>
              <a:gd name="T108" fmla="*/ 6142 w 10196"/>
              <a:gd name="T109" fmla="*/ 8560 h 8824"/>
              <a:gd name="T110" fmla="*/ 5689 w 10196"/>
              <a:gd name="T111" fmla="*/ 8720 h 8824"/>
              <a:gd name="T112" fmla="*/ 5521 w 10196"/>
              <a:gd name="T113" fmla="*/ 8270 h 8824"/>
              <a:gd name="T114" fmla="*/ 5811 w 10196"/>
              <a:gd name="T115" fmla="*/ 7649 h 8824"/>
              <a:gd name="T116" fmla="*/ 6266 w 10196"/>
              <a:gd name="T117" fmla="*/ 7483 h 8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96" h="8824">
                <a:moveTo>
                  <a:pt x="1694" y="6958"/>
                </a:moveTo>
                <a:cubicBezTo>
                  <a:pt x="500" y="6382"/>
                  <a:pt x="0" y="4947"/>
                  <a:pt x="577" y="3753"/>
                </a:cubicBezTo>
                <a:cubicBezTo>
                  <a:pt x="880" y="3127"/>
                  <a:pt x="1440" y="2663"/>
                  <a:pt x="2111" y="2481"/>
                </a:cubicBezTo>
                <a:cubicBezTo>
                  <a:pt x="2391" y="1067"/>
                  <a:pt x="3640" y="0"/>
                  <a:pt x="5136" y="0"/>
                </a:cubicBezTo>
                <a:cubicBezTo>
                  <a:pt x="6633" y="0"/>
                  <a:pt x="7881" y="1067"/>
                  <a:pt x="8161" y="2481"/>
                </a:cubicBezTo>
                <a:cubicBezTo>
                  <a:pt x="9440" y="2828"/>
                  <a:pt x="10196" y="4146"/>
                  <a:pt x="9850" y="5426"/>
                </a:cubicBezTo>
                <a:cubicBezTo>
                  <a:pt x="9668" y="6096"/>
                  <a:pt x="9205" y="6655"/>
                  <a:pt x="8580" y="6958"/>
                </a:cubicBezTo>
                <a:lnTo>
                  <a:pt x="8579" y="6958"/>
                </a:lnTo>
                <a:cubicBezTo>
                  <a:pt x="8408" y="7038"/>
                  <a:pt x="8205" y="6965"/>
                  <a:pt x="8124" y="6795"/>
                </a:cubicBezTo>
                <a:cubicBezTo>
                  <a:pt x="8043" y="6624"/>
                  <a:pt x="8115" y="6420"/>
                  <a:pt x="8285" y="6338"/>
                </a:cubicBezTo>
                <a:cubicBezTo>
                  <a:pt x="9003" y="5989"/>
                  <a:pt x="9385" y="5191"/>
                  <a:pt x="9206" y="4413"/>
                </a:cubicBezTo>
                <a:cubicBezTo>
                  <a:pt x="9027" y="3635"/>
                  <a:pt x="8334" y="3083"/>
                  <a:pt x="7535" y="3084"/>
                </a:cubicBezTo>
                <a:cubicBezTo>
                  <a:pt x="7535" y="1759"/>
                  <a:pt x="6461" y="685"/>
                  <a:pt x="5136" y="685"/>
                </a:cubicBezTo>
                <a:cubicBezTo>
                  <a:pt x="3812" y="685"/>
                  <a:pt x="2737" y="1759"/>
                  <a:pt x="2737" y="3084"/>
                </a:cubicBezTo>
                <a:cubicBezTo>
                  <a:pt x="1935" y="3083"/>
                  <a:pt x="1240" y="3638"/>
                  <a:pt x="1063" y="4421"/>
                </a:cubicBezTo>
                <a:cubicBezTo>
                  <a:pt x="887" y="5203"/>
                  <a:pt x="1277" y="6003"/>
                  <a:pt x="2002" y="6346"/>
                </a:cubicBezTo>
                <a:cubicBezTo>
                  <a:pt x="2171" y="6432"/>
                  <a:pt x="2239" y="6638"/>
                  <a:pt x="2154" y="6807"/>
                </a:cubicBezTo>
                <a:cubicBezTo>
                  <a:pt x="2069" y="6976"/>
                  <a:pt x="1863" y="7044"/>
                  <a:pt x="1693" y="6959"/>
                </a:cubicBezTo>
                <a:lnTo>
                  <a:pt x="1694" y="6958"/>
                </a:lnTo>
                <a:close/>
                <a:moveTo>
                  <a:pt x="3257" y="6656"/>
                </a:moveTo>
                <a:cubicBezTo>
                  <a:pt x="3428" y="6736"/>
                  <a:pt x="3502" y="6940"/>
                  <a:pt x="3422" y="7112"/>
                </a:cubicBezTo>
                <a:lnTo>
                  <a:pt x="3133" y="7732"/>
                </a:lnTo>
                <a:cubicBezTo>
                  <a:pt x="3052" y="7904"/>
                  <a:pt x="2848" y="7978"/>
                  <a:pt x="2677" y="7898"/>
                </a:cubicBezTo>
                <a:cubicBezTo>
                  <a:pt x="2505" y="7818"/>
                  <a:pt x="2431" y="7614"/>
                  <a:pt x="2511" y="7442"/>
                </a:cubicBezTo>
                <a:lnTo>
                  <a:pt x="2801" y="6821"/>
                </a:lnTo>
                <a:cubicBezTo>
                  <a:pt x="2881" y="6650"/>
                  <a:pt x="3085" y="6576"/>
                  <a:pt x="3257" y="6656"/>
                </a:cubicBezTo>
                <a:close/>
                <a:moveTo>
                  <a:pt x="5426" y="6656"/>
                </a:moveTo>
                <a:cubicBezTo>
                  <a:pt x="5598" y="6736"/>
                  <a:pt x="5672" y="6940"/>
                  <a:pt x="5592" y="7111"/>
                </a:cubicBezTo>
                <a:lnTo>
                  <a:pt x="5302" y="7732"/>
                </a:lnTo>
                <a:cubicBezTo>
                  <a:pt x="5221" y="7902"/>
                  <a:pt x="5018" y="7974"/>
                  <a:pt x="4848" y="7895"/>
                </a:cubicBezTo>
                <a:cubicBezTo>
                  <a:pt x="4678" y="7815"/>
                  <a:pt x="4603" y="7613"/>
                  <a:pt x="4681" y="7442"/>
                </a:cubicBezTo>
                <a:lnTo>
                  <a:pt x="4971" y="6821"/>
                </a:lnTo>
                <a:cubicBezTo>
                  <a:pt x="5050" y="6650"/>
                  <a:pt x="5254" y="6575"/>
                  <a:pt x="5426" y="6655"/>
                </a:cubicBezTo>
                <a:lnTo>
                  <a:pt x="5426" y="6656"/>
                </a:lnTo>
                <a:close/>
                <a:moveTo>
                  <a:pt x="7595" y="6656"/>
                </a:moveTo>
                <a:cubicBezTo>
                  <a:pt x="7767" y="6736"/>
                  <a:pt x="7842" y="6939"/>
                  <a:pt x="7762" y="7111"/>
                </a:cubicBezTo>
                <a:lnTo>
                  <a:pt x="7762" y="7112"/>
                </a:lnTo>
                <a:lnTo>
                  <a:pt x="7472" y="7733"/>
                </a:lnTo>
                <a:cubicBezTo>
                  <a:pt x="7390" y="7900"/>
                  <a:pt x="7188" y="7971"/>
                  <a:pt x="7019" y="7892"/>
                </a:cubicBezTo>
                <a:cubicBezTo>
                  <a:pt x="6850" y="7813"/>
                  <a:pt x="6775" y="7613"/>
                  <a:pt x="6851" y="7443"/>
                </a:cubicBezTo>
                <a:lnTo>
                  <a:pt x="7141" y="6822"/>
                </a:lnTo>
                <a:cubicBezTo>
                  <a:pt x="7221" y="6650"/>
                  <a:pt x="7424" y="6576"/>
                  <a:pt x="7596" y="6656"/>
                </a:cubicBezTo>
                <a:lnTo>
                  <a:pt x="7595" y="6656"/>
                </a:lnTo>
                <a:close/>
                <a:moveTo>
                  <a:pt x="4074" y="7483"/>
                </a:moveTo>
                <a:cubicBezTo>
                  <a:pt x="4245" y="7563"/>
                  <a:pt x="4319" y="7767"/>
                  <a:pt x="4239" y="7939"/>
                </a:cubicBezTo>
                <a:lnTo>
                  <a:pt x="3949" y="8560"/>
                </a:lnTo>
                <a:cubicBezTo>
                  <a:pt x="3876" y="8740"/>
                  <a:pt x="3668" y="8824"/>
                  <a:pt x="3490" y="8744"/>
                </a:cubicBezTo>
                <a:cubicBezTo>
                  <a:pt x="3313" y="8665"/>
                  <a:pt x="3237" y="8454"/>
                  <a:pt x="3324" y="8280"/>
                </a:cubicBezTo>
                <a:cubicBezTo>
                  <a:pt x="3325" y="8276"/>
                  <a:pt x="3326" y="8273"/>
                  <a:pt x="3328" y="8270"/>
                </a:cubicBezTo>
                <a:lnTo>
                  <a:pt x="3618" y="7649"/>
                </a:lnTo>
                <a:cubicBezTo>
                  <a:pt x="3698" y="7477"/>
                  <a:pt x="3901" y="7403"/>
                  <a:pt x="4073" y="7483"/>
                </a:cubicBezTo>
                <a:lnTo>
                  <a:pt x="4074" y="7483"/>
                </a:lnTo>
                <a:close/>
                <a:moveTo>
                  <a:pt x="6266" y="7483"/>
                </a:moveTo>
                <a:cubicBezTo>
                  <a:pt x="6438" y="7563"/>
                  <a:pt x="6512" y="7767"/>
                  <a:pt x="6432" y="7939"/>
                </a:cubicBezTo>
                <a:lnTo>
                  <a:pt x="6142" y="8560"/>
                </a:lnTo>
                <a:cubicBezTo>
                  <a:pt x="6060" y="8728"/>
                  <a:pt x="5859" y="8799"/>
                  <a:pt x="5689" y="8720"/>
                </a:cubicBezTo>
                <a:cubicBezTo>
                  <a:pt x="5520" y="8641"/>
                  <a:pt x="5445" y="8441"/>
                  <a:pt x="5521" y="8270"/>
                </a:cubicBezTo>
                <a:lnTo>
                  <a:pt x="5811" y="7649"/>
                </a:lnTo>
                <a:cubicBezTo>
                  <a:pt x="5891" y="7477"/>
                  <a:pt x="6095" y="7403"/>
                  <a:pt x="6266" y="7483"/>
                </a:cubicBezTo>
                <a:close/>
              </a:path>
            </a:pathLst>
          </a:custGeom>
          <a:solidFill>
            <a:srgbClr val="B60003"/>
          </a:solid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稻壳儿春秋广告/盗版必究        原创来源：http://chn.docer.com/works?userid=199329941#!/work_time"/>
          <p:cNvSpPr/>
          <p:nvPr/>
        </p:nvSpPr>
        <p:spPr>
          <a:xfrm>
            <a:off x="3175002" y="4497702"/>
            <a:ext cx="1893711" cy="1703073"/>
          </a:xfrm>
          <a:custGeom>
            <a:avLst/>
            <a:gdLst>
              <a:gd name="connsiteX0" fmla="*/ 950297 w 1900593"/>
              <a:gd name="connsiteY0" fmla="*/ 0 h 2511427"/>
              <a:gd name="connsiteX1" fmla="*/ 981361 w 1900593"/>
              <a:gd name="connsiteY1" fmla="*/ 3092 h 2511427"/>
              <a:gd name="connsiteX2" fmla="*/ 989615 w 1900593"/>
              <a:gd name="connsiteY2" fmla="*/ 120683 h 2511427"/>
              <a:gd name="connsiteX3" fmla="*/ 1054258 w 1900593"/>
              <a:gd name="connsiteY3" fmla="*/ 688433 h 2511427"/>
              <a:gd name="connsiteX4" fmla="*/ 1075203 w 1900593"/>
              <a:gd name="connsiteY4" fmla="*/ 817628 h 2511427"/>
              <a:gd name="connsiteX5" fmla="*/ 1096931 w 1900593"/>
              <a:gd name="connsiteY5" fmla="*/ 951654 h 2511427"/>
              <a:gd name="connsiteX6" fmla="*/ 1900593 w 1900593"/>
              <a:gd name="connsiteY6" fmla="*/ 2511427 h 2511427"/>
              <a:gd name="connsiteX7" fmla="*/ 0 w 1900593"/>
              <a:gd name="connsiteY7" fmla="*/ 2511427 h 2511427"/>
              <a:gd name="connsiteX8" fmla="*/ 803662 w 1900593"/>
              <a:gd name="connsiteY8" fmla="*/ 951654 h 2511427"/>
              <a:gd name="connsiteX9" fmla="*/ 825390 w 1900593"/>
              <a:gd name="connsiteY9" fmla="*/ 817628 h 2511427"/>
              <a:gd name="connsiteX10" fmla="*/ 846335 w 1900593"/>
              <a:gd name="connsiteY10" fmla="*/ 688433 h 2511427"/>
              <a:gd name="connsiteX11" fmla="*/ 910978 w 1900593"/>
              <a:gd name="connsiteY11" fmla="*/ 120683 h 2511427"/>
              <a:gd name="connsiteX12" fmla="*/ 919232 w 1900593"/>
              <a:gd name="connsiteY12" fmla="*/ 3092 h 251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0593" h="2511427">
                <a:moveTo>
                  <a:pt x="950297" y="0"/>
                </a:moveTo>
                <a:lnTo>
                  <a:pt x="981361" y="3092"/>
                </a:lnTo>
                <a:lnTo>
                  <a:pt x="989615" y="120683"/>
                </a:lnTo>
                <a:cubicBezTo>
                  <a:pt x="1006300" y="318189"/>
                  <a:pt x="1028022" y="508055"/>
                  <a:pt x="1054258" y="688433"/>
                </a:cubicBezTo>
                <a:lnTo>
                  <a:pt x="1075203" y="817628"/>
                </a:lnTo>
                <a:lnTo>
                  <a:pt x="1096931" y="951654"/>
                </a:lnTo>
                <a:cubicBezTo>
                  <a:pt x="1265330" y="1889014"/>
                  <a:pt x="1562320" y="2511427"/>
                  <a:pt x="1900593" y="2511427"/>
                </a:cubicBezTo>
                <a:lnTo>
                  <a:pt x="0" y="2511427"/>
                </a:lnTo>
                <a:cubicBezTo>
                  <a:pt x="338273" y="2511427"/>
                  <a:pt x="635264" y="1889014"/>
                  <a:pt x="803662" y="951654"/>
                </a:cubicBezTo>
                <a:lnTo>
                  <a:pt x="825390" y="817628"/>
                </a:lnTo>
                <a:lnTo>
                  <a:pt x="846335" y="688433"/>
                </a:lnTo>
                <a:cubicBezTo>
                  <a:pt x="872571" y="508055"/>
                  <a:pt x="894293" y="318189"/>
                  <a:pt x="910978" y="120683"/>
                </a:cubicBezTo>
                <a:lnTo>
                  <a:pt x="919232" y="3092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>
          <a:xfrm>
            <a:off x="4491097" y="3732133"/>
            <a:ext cx="1893711" cy="2468642"/>
          </a:xfrm>
          <a:custGeom>
            <a:avLst/>
            <a:gdLst>
              <a:gd name="connsiteX0" fmla="*/ 950297 w 1900593"/>
              <a:gd name="connsiteY0" fmla="*/ 0 h 2511427"/>
              <a:gd name="connsiteX1" fmla="*/ 981361 w 1900593"/>
              <a:gd name="connsiteY1" fmla="*/ 3092 h 2511427"/>
              <a:gd name="connsiteX2" fmla="*/ 989615 w 1900593"/>
              <a:gd name="connsiteY2" fmla="*/ 120683 h 2511427"/>
              <a:gd name="connsiteX3" fmla="*/ 1054258 w 1900593"/>
              <a:gd name="connsiteY3" fmla="*/ 688433 h 2511427"/>
              <a:gd name="connsiteX4" fmla="*/ 1075203 w 1900593"/>
              <a:gd name="connsiteY4" fmla="*/ 817628 h 2511427"/>
              <a:gd name="connsiteX5" fmla="*/ 1096931 w 1900593"/>
              <a:gd name="connsiteY5" fmla="*/ 951654 h 2511427"/>
              <a:gd name="connsiteX6" fmla="*/ 1900593 w 1900593"/>
              <a:gd name="connsiteY6" fmla="*/ 2511427 h 2511427"/>
              <a:gd name="connsiteX7" fmla="*/ 0 w 1900593"/>
              <a:gd name="connsiteY7" fmla="*/ 2511427 h 2511427"/>
              <a:gd name="connsiteX8" fmla="*/ 803662 w 1900593"/>
              <a:gd name="connsiteY8" fmla="*/ 951654 h 2511427"/>
              <a:gd name="connsiteX9" fmla="*/ 825390 w 1900593"/>
              <a:gd name="connsiteY9" fmla="*/ 817628 h 2511427"/>
              <a:gd name="connsiteX10" fmla="*/ 846335 w 1900593"/>
              <a:gd name="connsiteY10" fmla="*/ 688433 h 2511427"/>
              <a:gd name="connsiteX11" fmla="*/ 910978 w 1900593"/>
              <a:gd name="connsiteY11" fmla="*/ 120683 h 2511427"/>
              <a:gd name="connsiteX12" fmla="*/ 919232 w 1900593"/>
              <a:gd name="connsiteY12" fmla="*/ 3092 h 251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0593" h="2511427">
                <a:moveTo>
                  <a:pt x="950297" y="0"/>
                </a:moveTo>
                <a:lnTo>
                  <a:pt x="981361" y="3092"/>
                </a:lnTo>
                <a:lnTo>
                  <a:pt x="989615" y="120683"/>
                </a:lnTo>
                <a:cubicBezTo>
                  <a:pt x="1006300" y="318189"/>
                  <a:pt x="1028022" y="508055"/>
                  <a:pt x="1054258" y="688433"/>
                </a:cubicBezTo>
                <a:lnTo>
                  <a:pt x="1075203" y="817628"/>
                </a:lnTo>
                <a:lnTo>
                  <a:pt x="1096931" y="951654"/>
                </a:lnTo>
                <a:cubicBezTo>
                  <a:pt x="1265330" y="1889014"/>
                  <a:pt x="1562320" y="2511427"/>
                  <a:pt x="1900593" y="2511427"/>
                </a:cubicBezTo>
                <a:lnTo>
                  <a:pt x="0" y="2511427"/>
                </a:lnTo>
                <a:cubicBezTo>
                  <a:pt x="338273" y="2511427"/>
                  <a:pt x="635264" y="1889014"/>
                  <a:pt x="803662" y="951654"/>
                </a:cubicBezTo>
                <a:lnTo>
                  <a:pt x="825390" y="817628"/>
                </a:lnTo>
                <a:lnTo>
                  <a:pt x="846335" y="688433"/>
                </a:lnTo>
                <a:cubicBezTo>
                  <a:pt x="872571" y="508055"/>
                  <a:pt x="894293" y="318189"/>
                  <a:pt x="910978" y="120683"/>
                </a:cubicBezTo>
                <a:lnTo>
                  <a:pt x="919232" y="3092"/>
                </a:lnTo>
                <a:close/>
              </a:path>
            </a:pathLst>
          </a:cu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稻壳儿春秋广告/盗版必究        原创来源：http://chn.docer.com/works?userid=199329941#!/work_time"/>
          <p:cNvSpPr/>
          <p:nvPr/>
        </p:nvSpPr>
        <p:spPr>
          <a:xfrm>
            <a:off x="5807193" y="4234104"/>
            <a:ext cx="1893711" cy="1966671"/>
          </a:xfrm>
          <a:custGeom>
            <a:avLst/>
            <a:gdLst>
              <a:gd name="connsiteX0" fmla="*/ 950297 w 1900593"/>
              <a:gd name="connsiteY0" fmla="*/ 0 h 2511427"/>
              <a:gd name="connsiteX1" fmla="*/ 981361 w 1900593"/>
              <a:gd name="connsiteY1" fmla="*/ 3092 h 2511427"/>
              <a:gd name="connsiteX2" fmla="*/ 989615 w 1900593"/>
              <a:gd name="connsiteY2" fmla="*/ 120683 h 2511427"/>
              <a:gd name="connsiteX3" fmla="*/ 1054258 w 1900593"/>
              <a:gd name="connsiteY3" fmla="*/ 688433 h 2511427"/>
              <a:gd name="connsiteX4" fmla="*/ 1075203 w 1900593"/>
              <a:gd name="connsiteY4" fmla="*/ 817628 h 2511427"/>
              <a:gd name="connsiteX5" fmla="*/ 1096931 w 1900593"/>
              <a:gd name="connsiteY5" fmla="*/ 951654 h 2511427"/>
              <a:gd name="connsiteX6" fmla="*/ 1900593 w 1900593"/>
              <a:gd name="connsiteY6" fmla="*/ 2511427 h 2511427"/>
              <a:gd name="connsiteX7" fmla="*/ 0 w 1900593"/>
              <a:gd name="connsiteY7" fmla="*/ 2511427 h 2511427"/>
              <a:gd name="connsiteX8" fmla="*/ 803662 w 1900593"/>
              <a:gd name="connsiteY8" fmla="*/ 951654 h 2511427"/>
              <a:gd name="connsiteX9" fmla="*/ 825390 w 1900593"/>
              <a:gd name="connsiteY9" fmla="*/ 817628 h 2511427"/>
              <a:gd name="connsiteX10" fmla="*/ 846335 w 1900593"/>
              <a:gd name="connsiteY10" fmla="*/ 688433 h 2511427"/>
              <a:gd name="connsiteX11" fmla="*/ 910978 w 1900593"/>
              <a:gd name="connsiteY11" fmla="*/ 120683 h 2511427"/>
              <a:gd name="connsiteX12" fmla="*/ 919232 w 1900593"/>
              <a:gd name="connsiteY12" fmla="*/ 3092 h 251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0593" h="2511427">
                <a:moveTo>
                  <a:pt x="950297" y="0"/>
                </a:moveTo>
                <a:lnTo>
                  <a:pt x="981361" y="3092"/>
                </a:lnTo>
                <a:lnTo>
                  <a:pt x="989615" y="120683"/>
                </a:lnTo>
                <a:cubicBezTo>
                  <a:pt x="1006300" y="318189"/>
                  <a:pt x="1028022" y="508055"/>
                  <a:pt x="1054258" y="688433"/>
                </a:cubicBezTo>
                <a:lnTo>
                  <a:pt x="1075203" y="817628"/>
                </a:lnTo>
                <a:lnTo>
                  <a:pt x="1096931" y="951654"/>
                </a:lnTo>
                <a:cubicBezTo>
                  <a:pt x="1265330" y="1889014"/>
                  <a:pt x="1562320" y="2511427"/>
                  <a:pt x="1900593" y="2511427"/>
                </a:cubicBezTo>
                <a:lnTo>
                  <a:pt x="0" y="2511427"/>
                </a:lnTo>
                <a:cubicBezTo>
                  <a:pt x="338273" y="2511427"/>
                  <a:pt x="635264" y="1889014"/>
                  <a:pt x="803662" y="951654"/>
                </a:cubicBezTo>
                <a:lnTo>
                  <a:pt x="825390" y="817628"/>
                </a:lnTo>
                <a:lnTo>
                  <a:pt x="846335" y="688433"/>
                </a:lnTo>
                <a:cubicBezTo>
                  <a:pt x="872571" y="508055"/>
                  <a:pt x="894293" y="318189"/>
                  <a:pt x="910978" y="120683"/>
                </a:cubicBezTo>
                <a:lnTo>
                  <a:pt x="919232" y="3092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稻壳儿春秋广告/盗版必究        原创来源：http://chn.docer.com/works?userid=199329941#!/work_time"/>
          <p:cNvSpPr/>
          <p:nvPr/>
        </p:nvSpPr>
        <p:spPr>
          <a:xfrm>
            <a:off x="7123289" y="3990501"/>
            <a:ext cx="1893711" cy="2210274"/>
          </a:xfrm>
          <a:custGeom>
            <a:avLst/>
            <a:gdLst>
              <a:gd name="connsiteX0" fmla="*/ 950297 w 1900593"/>
              <a:gd name="connsiteY0" fmla="*/ 0 h 2511427"/>
              <a:gd name="connsiteX1" fmla="*/ 981361 w 1900593"/>
              <a:gd name="connsiteY1" fmla="*/ 3092 h 2511427"/>
              <a:gd name="connsiteX2" fmla="*/ 989615 w 1900593"/>
              <a:gd name="connsiteY2" fmla="*/ 120683 h 2511427"/>
              <a:gd name="connsiteX3" fmla="*/ 1054258 w 1900593"/>
              <a:gd name="connsiteY3" fmla="*/ 688433 h 2511427"/>
              <a:gd name="connsiteX4" fmla="*/ 1075203 w 1900593"/>
              <a:gd name="connsiteY4" fmla="*/ 817628 h 2511427"/>
              <a:gd name="connsiteX5" fmla="*/ 1096931 w 1900593"/>
              <a:gd name="connsiteY5" fmla="*/ 951654 h 2511427"/>
              <a:gd name="connsiteX6" fmla="*/ 1900593 w 1900593"/>
              <a:gd name="connsiteY6" fmla="*/ 2511427 h 2511427"/>
              <a:gd name="connsiteX7" fmla="*/ 0 w 1900593"/>
              <a:gd name="connsiteY7" fmla="*/ 2511427 h 2511427"/>
              <a:gd name="connsiteX8" fmla="*/ 803662 w 1900593"/>
              <a:gd name="connsiteY8" fmla="*/ 951654 h 2511427"/>
              <a:gd name="connsiteX9" fmla="*/ 825390 w 1900593"/>
              <a:gd name="connsiteY9" fmla="*/ 817628 h 2511427"/>
              <a:gd name="connsiteX10" fmla="*/ 846335 w 1900593"/>
              <a:gd name="connsiteY10" fmla="*/ 688433 h 2511427"/>
              <a:gd name="connsiteX11" fmla="*/ 910978 w 1900593"/>
              <a:gd name="connsiteY11" fmla="*/ 120683 h 2511427"/>
              <a:gd name="connsiteX12" fmla="*/ 919232 w 1900593"/>
              <a:gd name="connsiteY12" fmla="*/ 3092 h 251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0593" h="2511427">
                <a:moveTo>
                  <a:pt x="950297" y="0"/>
                </a:moveTo>
                <a:lnTo>
                  <a:pt x="981361" y="3092"/>
                </a:lnTo>
                <a:lnTo>
                  <a:pt x="989615" y="120683"/>
                </a:lnTo>
                <a:cubicBezTo>
                  <a:pt x="1006300" y="318189"/>
                  <a:pt x="1028022" y="508055"/>
                  <a:pt x="1054258" y="688433"/>
                </a:cubicBezTo>
                <a:lnTo>
                  <a:pt x="1075203" y="817628"/>
                </a:lnTo>
                <a:lnTo>
                  <a:pt x="1096931" y="951654"/>
                </a:lnTo>
                <a:cubicBezTo>
                  <a:pt x="1265330" y="1889014"/>
                  <a:pt x="1562320" y="2511427"/>
                  <a:pt x="1900593" y="2511427"/>
                </a:cubicBezTo>
                <a:lnTo>
                  <a:pt x="0" y="2511427"/>
                </a:lnTo>
                <a:cubicBezTo>
                  <a:pt x="338273" y="2511427"/>
                  <a:pt x="635264" y="1889014"/>
                  <a:pt x="803662" y="951654"/>
                </a:cubicBezTo>
                <a:lnTo>
                  <a:pt x="825390" y="817628"/>
                </a:lnTo>
                <a:lnTo>
                  <a:pt x="846335" y="688433"/>
                </a:lnTo>
                <a:cubicBezTo>
                  <a:pt x="872571" y="508055"/>
                  <a:pt x="894293" y="318189"/>
                  <a:pt x="910978" y="120683"/>
                </a:cubicBezTo>
                <a:lnTo>
                  <a:pt x="919232" y="3092"/>
                </a:lnTo>
                <a:close/>
              </a:path>
            </a:pathLst>
          </a:cu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稻壳儿春秋广告/盗版必究        原创来源：http://chn.docer.com/works?userid=199329941#!/work_time"/>
          <p:cNvSpPr txBox="1"/>
          <p:nvPr/>
        </p:nvSpPr>
        <p:spPr>
          <a:xfrm>
            <a:off x="5384367" y="1899074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1333501" y="2299184"/>
            <a:ext cx="9525000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You can contact Instant Messaging (TIM).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Jiuwu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jiuliu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qi ling qi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erling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You can easily modify and use them.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3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4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" name="Freeform 5"/>
          <p:cNvSpPr/>
          <p:nvPr/>
        </p:nvSpPr>
        <p:spPr bwMode="auto">
          <a:xfrm>
            <a:off x="1086836" y="2272602"/>
            <a:ext cx="4260850" cy="1211263"/>
          </a:xfrm>
          <a:custGeom>
            <a:avLst/>
            <a:gdLst>
              <a:gd name="T0" fmla="*/ 0 w 501"/>
              <a:gd name="T1" fmla="*/ 59 h 141"/>
              <a:gd name="T2" fmla="*/ 0 w 501"/>
              <a:gd name="T3" fmla="*/ 0 h 141"/>
              <a:gd name="T4" fmla="*/ 501 w 501"/>
              <a:gd name="T5" fmla="*/ 0 h 141"/>
              <a:gd name="T6" fmla="*/ 360 w 501"/>
              <a:gd name="T7" fmla="*/ 141 h 141"/>
              <a:gd name="T8" fmla="*/ 82 w 501"/>
              <a:gd name="T9" fmla="*/ 141 h 141"/>
              <a:gd name="T10" fmla="*/ 0 w 501"/>
              <a:gd name="T11" fmla="*/ 5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141">
                <a:moveTo>
                  <a:pt x="0" y="59"/>
                </a:moveTo>
                <a:cubicBezTo>
                  <a:pt x="0" y="0"/>
                  <a:pt x="0" y="0"/>
                  <a:pt x="0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360" y="141"/>
                  <a:pt x="360" y="141"/>
                  <a:pt x="360" y="141"/>
                </a:cubicBezTo>
                <a:cubicBezTo>
                  <a:pt x="82" y="141"/>
                  <a:pt x="82" y="141"/>
                  <a:pt x="82" y="141"/>
                </a:cubicBezTo>
                <a:cubicBezTo>
                  <a:pt x="37" y="141"/>
                  <a:pt x="0" y="104"/>
                  <a:pt x="0" y="59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4147536" y="1885252"/>
            <a:ext cx="1200150" cy="1598613"/>
          </a:xfrm>
          <a:custGeom>
            <a:avLst/>
            <a:gdLst>
              <a:gd name="T0" fmla="*/ 141 w 141"/>
              <a:gd name="T1" fmla="*/ 0 h 186"/>
              <a:gd name="T2" fmla="*/ 141 w 141"/>
              <a:gd name="T3" fmla="*/ 45 h 186"/>
              <a:gd name="T4" fmla="*/ 76 w 141"/>
              <a:gd name="T5" fmla="*/ 110 h 186"/>
              <a:gd name="T6" fmla="*/ 7 w 141"/>
              <a:gd name="T7" fmla="*/ 179 h 186"/>
              <a:gd name="T8" fmla="*/ 0 w 141"/>
              <a:gd name="T9" fmla="*/ 186 h 186"/>
              <a:gd name="T10" fmla="*/ 0 w 141"/>
              <a:gd name="T11" fmla="*/ 52 h 186"/>
              <a:gd name="T12" fmla="*/ 52 w 141"/>
              <a:gd name="T13" fmla="*/ 0 h 186"/>
              <a:gd name="T14" fmla="*/ 141 w 141"/>
              <a:gd name="T15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1" h="186">
                <a:moveTo>
                  <a:pt x="141" y="0"/>
                </a:moveTo>
                <a:cubicBezTo>
                  <a:pt x="141" y="45"/>
                  <a:pt x="141" y="45"/>
                  <a:pt x="141" y="45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23"/>
                  <a:pt x="23" y="0"/>
                  <a:pt x="52" y="0"/>
                </a:cubicBezTo>
                <a:lnTo>
                  <a:pt x="141" y="0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1086836" y="4454970"/>
            <a:ext cx="4260850" cy="1211263"/>
          </a:xfrm>
          <a:custGeom>
            <a:avLst/>
            <a:gdLst>
              <a:gd name="T0" fmla="*/ 0 w 501"/>
              <a:gd name="T1" fmla="*/ 59 h 141"/>
              <a:gd name="T2" fmla="*/ 0 w 501"/>
              <a:gd name="T3" fmla="*/ 0 h 141"/>
              <a:gd name="T4" fmla="*/ 501 w 501"/>
              <a:gd name="T5" fmla="*/ 0 h 141"/>
              <a:gd name="T6" fmla="*/ 360 w 501"/>
              <a:gd name="T7" fmla="*/ 141 h 141"/>
              <a:gd name="T8" fmla="*/ 82 w 501"/>
              <a:gd name="T9" fmla="*/ 141 h 141"/>
              <a:gd name="T10" fmla="*/ 0 w 501"/>
              <a:gd name="T11" fmla="*/ 5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141">
                <a:moveTo>
                  <a:pt x="0" y="59"/>
                </a:moveTo>
                <a:cubicBezTo>
                  <a:pt x="0" y="0"/>
                  <a:pt x="0" y="0"/>
                  <a:pt x="0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360" y="141"/>
                  <a:pt x="360" y="141"/>
                  <a:pt x="360" y="141"/>
                </a:cubicBezTo>
                <a:cubicBezTo>
                  <a:pt x="82" y="141"/>
                  <a:pt x="82" y="141"/>
                  <a:pt x="82" y="141"/>
                </a:cubicBezTo>
                <a:cubicBezTo>
                  <a:pt x="37" y="141"/>
                  <a:pt x="0" y="104"/>
                  <a:pt x="0" y="59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8"/>
          <p:cNvSpPr/>
          <p:nvPr/>
        </p:nvSpPr>
        <p:spPr bwMode="auto">
          <a:xfrm>
            <a:off x="4147536" y="4067620"/>
            <a:ext cx="1200150" cy="1598613"/>
          </a:xfrm>
          <a:custGeom>
            <a:avLst/>
            <a:gdLst>
              <a:gd name="T0" fmla="*/ 141 w 141"/>
              <a:gd name="T1" fmla="*/ 0 h 186"/>
              <a:gd name="T2" fmla="*/ 141 w 141"/>
              <a:gd name="T3" fmla="*/ 45 h 186"/>
              <a:gd name="T4" fmla="*/ 76 w 141"/>
              <a:gd name="T5" fmla="*/ 110 h 186"/>
              <a:gd name="T6" fmla="*/ 7 w 141"/>
              <a:gd name="T7" fmla="*/ 179 h 186"/>
              <a:gd name="T8" fmla="*/ 0 w 141"/>
              <a:gd name="T9" fmla="*/ 186 h 186"/>
              <a:gd name="T10" fmla="*/ 0 w 141"/>
              <a:gd name="T11" fmla="*/ 52 h 186"/>
              <a:gd name="T12" fmla="*/ 52 w 141"/>
              <a:gd name="T13" fmla="*/ 0 h 186"/>
              <a:gd name="T14" fmla="*/ 141 w 141"/>
              <a:gd name="T15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1" h="186">
                <a:moveTo>
                  <a:pt x="141" y="0"/>
                </a:moveTo>
                <a:cubicBezTo>
                  <a:pt x="141" y="45"/>
                  <a:pt x="141" y="45"/>
                  <a:pt x="141" y="45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23"/>
                  <a:pt x="23" y="0"/>
                  <a:pt x="52" y="0"/>
                </a:cubicBezTo>
                <a:lnTo>
                  <a:pt x="141" y="0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6579332" y="2272602"/>
            <a:ext cx="4260850" cy="1211263"/>
          </a:xfrm>
          <a:custGeom>
            <a:avLst/>
            <a:gdLst>
              <a:gd name="T0" fmla="*/ 0 w 501"/>
              <a:gd name="T1" fmla="*/ 59 h 141"/>
              <a:gd name="T2" fmla="*/ 0 w 501"/>
              <a:gd name="T3" fmla="*/ 0 h 141"/>
              <a:gd name="T4" fmla="*/ 501 w 501"/>
              <a:gd name="T5" fmla="*/ 0 h 141"/>
              <a:gd name="T6" fmla="*/ 360 w 501"/>
              <a:gd name="T7" fmla="*/ 141 h 141"/>
              <a:gd name="T8" fmla="*/ 82 w 501"/>
              <a:gd name="T9" fmla="*/ 141 h 141"/>
              <a:gd name="T10" fmla="*/ 0 w 501"/>
              <a:gd name="T11" fmla="*/ 5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141">
                <a:moveTo>
                  <a:pt x="0" y="59"/>
                </a:moveTo>
                <a:cubicBezTo>
                  <a:pt x="0" y="0"/>
                  <a:pt x="0" y="0"/>
                  <a:pt x="0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360" y="141"/>
                  <a:pt x="360" y="141"/>
                  <a:pt x="360" y="141"/>
                </a:cubicBezTo>
                <a:cubicBezTo>
                  <a:pt x="82" y="141"/>
                  <a:pt x="82" y="141"/>
                  <a:pt x="82" y="141"/>
                </a:cubicBezTo>
                <a:cubicBezTo>
                  <a:pt x="37" y="141"/>
                  <a:pt x="0" y="104"/>
                  <a:pt x="0" y="59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9640032" y="1885252"/>
            <a:ext cx="1200150" cy="1598613"/>
          </a:xfrm>
          <a:custGeom>
            <a:avLst/>
            <a:gdLst>
              <a:gd name="T0" fmla="*/ 141 w 141"/>
              <a:gd name="T1" fmla="*/ 0 h 186"/>
              <a:gd name="T2" fmla="*/ 141 w 141"/>
              <a:gd name="T3" fmla="*/ 45 h 186"/>
              <a:gd name="T4" fmla="*/ 76 w 141"/>
              <a:gd name="T5" fmla="*/ 110 h 186"/>
              <a:gd name="T6" fmla="*/ 7 w 141"/>
              <a:gd name="T7" fmla="*/ 179 h 186"/>
              <a:gd name="T8" fmla="*/ 0 w 141"/>
              <a:gd name="T9" fmla="*/ 186 h 186"/>
              <a:gd name="T10" fmla="*/ 0 w 141"/>
              <a:gd name="T11" fmla="*/ 52 h 186"/>
              <a:gd name="T12" fmla="*/ 52 w 141"/>
              <a:gd name="T13" fmla="*/ 0 h 186"/>
              <a:gd name="T14" fmla="*/ 141 w 141"/>
              <a:gd name="T15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1" h="186">
                <a:moveTo>
                  <a:pt x="141" y="0"/>
                </a:moveTo>
                <a:cubicBezTo>
                  <a:pt x="141" y="45"/>
                  <a:pt x="141" y="45"/>
                  <a:pt x="141" y="45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23"/>
                  <a:pt x="23" y="0"/>
                  <a:pt x="52" y="0"/>
                </a:cubicBezTo>
                <a:lnTo>
                  <a:pt x="141" y="0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6579332" y="4454970"/>
            <a:ext cx="4260850" cy="1211263"/>
          </a:xfrm>
          <a:custGeom>
            <a:avLst/>
            <a:gdLst>
              <a:gd name="T0" fmla="*/ 0 w 501"/>
              <a:gd name="T1" fmla="*/ 59 h 141"/>
              <a:gd name="T2" fmla="*/ 0 w 501"/>
              <a:gd name="T3" fmla="*/ 0 h 141"/>
              <a:gd name="T4" fmla="*/ 501 w 501"/>
              <a:gd name="T5" fmla="*/ 0 h 141"/>
              <a:gd name="T6" fmla="*/ 360 w 501"/>
              <a:gd name="T7" fmla="*/ 141 h 141"/>
              <a:gd name="T8" fmla="*/ 82 w 501"/>
              <a:gd name="T9" fmla="*/ 141 h 141"/>
              <a:gd name="T10" fmla="*/ 0 w 501"/>
              <a:gd name="T11" fmla="*/ 5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141">
                <a:moveTo>
                  <a:pt x="0" y="59"/>
                </a:moveTo>
                <a:cubicBezTo>
                  <a:pt x="0" y="0"/>
                  <a:pt x="0" y="0"/>
                  <a:pt x="0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360" y="141"/>
                  <a:pt x="360" y="141"/>
                  <a:pt x="360" y="141"/>
                </a:cubicBezTo>
                <a:cubicBezTo>
                  <a:pt x="82" y="141"/>
                  <a:pt x="82" y="141"/>
                  <a:pt x="82" y="141"/>
                </a:cubicBezTo>
                <a:cubicBezTo>
                  <a:pt x="37" y="141"/>
                  <a:pt x="0" y="104"/>
                  <a:pt x="0" y="59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9640032" y="4067620"/>
            <a:ext cx="1200150" cy="1598613"/>
          </a:xfrm>
          <a:custGeom>
            <a:avLst/>
            <a:gdLst>
              <a:gd name="T0" fmla="*/ 141 w 141"/>
              <a:gd name="T1" fmla="*/ 0 h 186"/>
              <a:gd name="T2" fmla="*/ 141 w 141"/>
              <a:gd name="T3" fmla="*/ 45 h 186"/>
              <a:gd name="T4" fmla="*/ 76 w 141"/>
              <a:gd name="T5" fmla="*/ 110 h 186"/>
              <a:gd name="T6" fmla="*/ 7 w 141"/>
              <a:gd name="T7" fmla="*/ 179 h 186"/>
              <a:gd name="T8" fmla="*/ 0 w 141"/>
              <a:gd name="T9" fmla="*/ 186 h 186"/>
              <a:gd name="T10" fmla="*/ 0 w 141"/>
              <a:gd name="T11" fmla="*/ 52 h 186"/>
              <a:gd name="T12" fmla="*/ 52 w 141"/>
              <a:gd name="T13" fmla="*/ 0 h 186"/>
              <a:gd name="T14" fmla="*/ 141 w 141"/>
              <a:gd name="T15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1" h="186">
                <a:moveTo>
                  <a:pt x="141" y="0"/>
                </a:moveTo>
                <a:cubicBezTo>
                  <a:pt x="141" y="45"/>
                  <a:pt x="141" y="45"/>
                  <a:pt x="141" y="45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23"/>
                  <a:pt x="23" y="0"/>
                  <a:pt x="52" y="0"/>
                </a:cubicBezTo>
                <a:lnTo>
                  <a:pt x="141" y="0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6"/>
          <p:cNvSpPr>
            <a:spLocks noEditPoints="1"/>
          </p:cNvSpPr>
          <p:nvPr/>
        </p:nvSpPr>
        <p:spPr bwMode="auto">
          <a:xfrm>
            <a:off x="4378572" y="2104268"/>
            <a:ext cx="400039" cy="420295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48"/>
          <p:cNvSpPr>
            <a:spLocks noEditPoints="1"/>
          </p:cNvSpPr>
          <p:nvPr/>
        </p:nvSpPr>
        <p:spPr bwMode="auto">
          <a:xfrm>
            <a:off x="9846225" y="2067921"/>
            <a:ext cx="477061" cy="456642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4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6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50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1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1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1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6"/>
                  <a:pt x="421" y="229"/>
                  <a:pt x="420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6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6"/>
                  <a:pt x="411" y="249"/>
                </a:cubicBezTo>
                <a:cubicBezTo>
                  <a:pt x="411" y="249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4"/>
                  <a:pt x="412" y="295"/>
                </a:cubicBezTo>
                <a:cubicBezTo>
                  <a:pt x="414" y="298"/>
                  <a:pt x="415" y="301"/>
                  <a:pt x="417" y="304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1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6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0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50" y="232"/>
                  <a:pt x="250" y="270"/>
                </a:cubicBezTo>
                <a:cubicBezTo>
                  <a:pt x="250" y="278"/>
                  <a:pt x="249" y="285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2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7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2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0"/>
                  <a:pt x="353" y="391"/>
                  <a:pt x="353" y="391"/>
                </a:cubicBezTo>
                <a:cubicBezTo>
                  <a:pt x="337" y="409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1" y="340"/>
                </a:moveTo>
                <a:lnTo>
                  <a:pt x="151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4"/>
                </a:cubicBezTo>
                <a:cubicBezTo>
                  <a:pt x="213" y="301"/>
                  <a:pt x="214" y="298"/>
                  <a:pt x="216" y="295"/>
                </a:cubicBezTo>
                <a:cubicBezTo>
                  <a:pt x="216" y="294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2"/>
                  <a:pt x="219" y="282"/>
                  <a:pt x="219" y="281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2"/>
                  <a:pt x="217" y="250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16" y="246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6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6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0"/>
                  <a:pt x="186" y="210"/>
                </a:cubicBezTo>
                <a:cubicBezTo>
                  <a:pt x="184" y="209"/>
                  <a:pt x="181" y="207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1" y="200"/>
                </a:cubicBezTo>
                <a:cubicBezTo>
                  <a:pt x="112" y="200"/>
                  <a:pt x="81" y="231"/>
                  <a:pt x="81" y="270"/>
                </a:cubicBezTo>
                <a:cubicBezTo>
                  <a:pt x="81" y="309"/>
                  <a:pt x="112" y="340"/>
                  <a:pt x="151" y="3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31"/>
          <p:cNvSpPr>
            <a:spLocks noEditPoints="1"/>
          </p:cNvSpPr>
          <p:nvPr/>
        </p:nvSpPr>
        <p:spPr bwMode="auto">
          <a:xfrm>
            <a:off x="9888785" y="4288760"/>
            <a:ext cx="367542" cy="462212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7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2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1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7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6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7"/>
                </a:lnTo>
                <a:lnTo>
                  <a:pt x="383" y="27"/>
                </a:lnTo>
                <a:cubicBezTo>
                  <a:pt x="389" y="27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4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2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2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1"/>
                </a:moveTo>
                <a:lnTo>
                  <a:pt x="156" y="321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1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16"/>
          <p:cNvSpPr>
            <a:spLocks noEditPoints="1"/>
          </p:cNvSpPr>
          <p:nvPr/>
        </p:nvSpPr>
        <p:spPr bwMode="auto">
          <a:xfrm>
            <a:off x="4343435" y="4286731"/>
            <a:ext cx="540742" cy="431224"/>
          </a:xfrm>
          <a:custGeom>
            <a:avLst/>
            <a:gdLst>
              <a:gd name="T0" fmla="*/ 1238 w 1238"/>
              <a:gd name="T1" fmla="*/ 579 h 986"/>
              <a:gd name="T2" fmla="*/ 424 w 1238"/>
              <a:gd name="T3" fmla="*/ 579 h 986"/>
              <a:gd name="T4" fmla="*/ 443 w 1238"/>
              <a:gd name="T5" fmla="*/ 209 h 986"/>
              <a:gd name="T6" fmla="*/ 357 w 1238"/>
              <a:gd name="T7" fmla="*/ 223 h 986"/>
              <a:gd name="T8" fmla="*/ 329 w 1238"/>
              <a:gd name="T9" fmla="*/ 254 h 986"/>
              <a:gd name="T10" fmla="*/ 441 w 1238"/>
              <a:gd name="T11" fmla="*/ 316 h 986"/>
              <a:gd name="T12" fmla="*/ 311 w 1238"/>
              <a:gd name="T13" fmla="*/ 0 h 986"/>
              <a:gd name="T14" fmla="*/ 311 w 1238"/>
              <a:gd name="T15" fmla="*/ 620 h 986"/>
              <a:gd name="T16" fmla="*/ 367 w 1238"/>
              <a:gd name="T17" fmla="*/ 550 h 986"/>
              <a:gd name="T18" fmla="*/ 329 w 1238"/>
              <a:gd name="T19" fmla="*/ 473 h 986"/>
              <a:gd name="T20" fmla="*/ 295 w 1238"/>
              <a:gd name="T21" fmla="*/ 516 h 986"/>
              <a:gd name="T22" fmla="*/ 168 w 1238"/>
              <a:gd name="T23" fmla="*/ 370 h 986"/>
              <a:gd name="T24" fmla="*/ 295 w 1238"/>
              <a:gd name="T25" fmla="*/ 410 h 986"/>
              <a:gd name="T26" fmla="*/ 229 w 1238"/>
              <a:gd name="T27" fmla="*/ 307 h 986"/>
              <a:gd name="T28" fmla="*/ 295 w 1238"/>
              <a:gd name="T29" fmla="*/ 127 h 986"/>
              <a:gd name="T30" fmla="*/ 329 w 1238"/>
              <a:gd name="T31" fmla="*/ 104 h 986"/>
              <a:gd name="T32" fmla="*/ 443 w 1238"/>
              <a:gd name="T33" fmla="*/ 209 h 986"/>
              <a:gd name="T34" fmla="*/ 295 w 1238"/>
              <a:gd name="T35" fmla="*/ 186 h 986"/>
              <a:gd name="T36" fmla="*/ 295 w 1238"/>
              <a:gd name="T37" fmla="*/ 245 h 986"/>
              <a:gd name="T38" fmla="*/ 329 w 1238"/>
              <a:gd name="T39" fmla="*/ 413 h 986"/>
              <a:gd name="T40" fmla="*/ 357 w 1238"/>
              <a:gd name="T41" fmla="*/ 398 h 986"/>
              <a:gd name="T42" fmla="*/ 359 w 1238"/>
              <a:gd name="T43" fmla="*/ 356 h 986"/>
              <a:gd name="T44" fmla="*/ 329 w 1238"/>
              <a:gd name="T45" fmla="*/ 413 h 986"/>
              <a:gd name="T46" fmla="*/ 854 w 1238"/>
              <a:gd name="T47" fmla="*/ 713 h 986"/>
              <a:gd name="T48" fmla="*/ 904 w 1238"/>
              <a:gd name="T49" fmla="*/ 665 h 986"/>
              <a:gd name="T50" fmla="*/ 854 w 1238"/>
              <a:gd name="T51" fmla="*/ 617 h 986"/>
              <a:gd name="T52" fmla="*/ 810 w 1238"/>
              <a:gd name="T53" fmla="*/ 416 h 986"/>
              <a:gd name="T54" fmla="*/ 784 w 1238"/>
              <a:gd name="T55" fmla="*/ 477 h 986"/>
              <a:gd name="T56" fmla="*/ 810 w 1238"/>
              <a:gd name="T57" fmla="*/ 416 h 986"/>
              <a:gd name="T58" fmla="*/ 1004 w 1238"/>
              <a:gd name="T59" fmla="*/ 447 h 986"/>
              <a:gd name="T60" fmla="*/ 854 w 1238"/>
              <a:gd name="T61" fmla="*/ 418 h 986"/>
              <a:gd name="T62" fmla="*/ 977 w 1238"/>
              <a:gd name="T63" fmla="*/ 557 h 986"/>
              <a:gd name="T64" fmla="*/ 854 w 1238"/>
              <a:gd name="T65" fmla="*/ 792 h 986"/>
              <a:gd name="T66" fmla="*/ 810 w 1238"/>
              <a:gd name="T67" fmla="*/ 849 h 986"/>
              <a:gd name="T68" fmla="*/ 643 w 1238"/>
              <a:gd name="T69" fmla="*/ 658 h 986"/>
              <a:gd name="T70" fmla="*/ 810 w 1238"/>
              <a:gd name="T71" fmla="*/ 710 h 986"/>
              <a:gd name="T72" fmla="*/ 724 w 1238"/>
              <a:gd name="T73" fmla="*/ 575 h 986"/>
              <a:gd name="T74" fmla="*/ 810 w 1238"/>
              <a:gd name="T75" fmla="*/ 339 h 986"/>
              <a:gd name="T76" fmla="*/ 854 w 1238"/>
              <a:gd name="T77" fmla="*/ 309 h 986"/>
              <a:gd name="T78" fmla="*/ 1004 w 1238"/>
              <a:gd name="T79" fmla="*/ 44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38" h="986">
                <a:moveTo>
                  <a:pt x="831" y="172"/>
                </a:moveTo>
                <a:cubicBezTo>
                  <a:pt x="1055" y="172"/>
                  <a:pt x="1238" y="354"/>
                  <a:pt x="1238" y="579"/>
                </a:cubicBezTo>
                <a:cubicBezTo>
                  <a:pt x="1238" y="804"/>
                  <a:pt x="1055" y="986"/>
                  <a:pt x="831" y="986"/>
                </a:cubicBezTo>
                <a:cubicBezTo>
                  <a:pt x="606" y="986"/>
                  <a:pt x="424" y="804"/>
                  <a:pt x="424" y="579"/>
                </a:cubicBezTo>
                <a:cubicBezTo>
                  <a:pt x="424" y="354"/>
                  <a:pt x="606" y="172"/>
                  <a:pt x="831" y="172"/>
                </a:cubicBezTo>
                <a:close/>
                <a:moveTo>
                  <a:pt x="443" y="209"/>
                </a:moveTo>
                <a:lnTo>
                  <a:pt x="443" y="209"/>
                </a:lnTo>
                <a:lnTo>
                  <a:pt x="357" y="223"/>
                </a:lnTo>
                <a:cubicBezTo>
                  <a:pt x="350" y="204"/>
                  <a:pt x="346" y="197"/>
                  <a:pt x="329" y="187"/>
                </a:cubicBezTo>
                <a:lnTo>
                  <a:pt x="329" y="254"/>
                </a:lnTo>
                <a:cubicBezTo>
                  <a:pt x="375" y="266"/>
                  <a:pt x="406" y="279"/>
                  <a:pt x="422" y="293"/>
                </a:cubicBezTo>
                <a:cubicBezTo>
                  <a:pt x="430" y="300"/>
                  <a:pt x="436" y="308"/>
                  <a:pt x="441" y="316"/>
                </a:cubicBezTo>
                <a:cubicBezTo>
                  <a:pt x="480" y="260"/>
                  <a:pt x="533" y="215"/>
                  <a:pt x="594" y="185"/>
                </a:cubicBezTo>
                <a:cubicBezTo>
                  <a:pt x="546" y="76"/>
                  <a:pt x="437" y="0"/>
                  <a:pt x="311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0" y="481"/>
                  <a:pt x="139" y="620"/>
                  <a:pt x="311" y="620"/>
                </a:cubicBezTo>
                <a:cubicBezTo>
                  <a:pt x="331" y="620"/>
                  <a:pt x="352" y="618"/>
                  <a:pt x="372" y="614"/>
                </a:cubicBezTo>
                <a:cubicBezTo>
                  <a:pt x="368" y="593"/>
                  <a:pt x="367" y="572"/>
                  <a:pt x="367" y="550"/>
                </a:cubicBezTo>
                <a:cubicBezTo>
                  <a:pt x="367" y="521"/>
                  <a:pt x="370" y="493"/>
                  <a:pt x="376" y="465"/>
                </a:cubicBezTo>
                <a:cubicBezTo>
                  <a:pt x="361" y="470"/>
                  <a:pt x="345" y="472"/>
                  <a:pt x="329" y="473"/>
                </a:cubicBezTo>
                <a:lnTo>
                  <a:pt x="329" y="516"/>
                </a:lnTo>
                <a:lnTo>
                  <a:pt x="295" y="516"/>
                </a:lnTo>
                <a:lnTo>
                  <a:pt x="295" y="473"/>
                </a:lnTo>
                <a:cubicBezTo>
                  <a:pt x="226" y="467"/>
                  <a:pt x="180" y="440"/>
                  <a:pt x="168" y="370"/>
                </a:cubicBezTo>
                <a:lnTo>
                  <a:pt x="261" y="359"/>
                </a:lnTo>
                <a:cubicBezTo>
                  <a:pt x="265" y="385"/>
                  <a:pt x="271" y="398"/>
                  <a:pt x="295" y="410"/>
                </a:cubicBezTo>
                <a:lnTo>
                  <a:pt x="295" y="329"/>
                </a:lnTo>
                <a:cubicBezTo>
                  <a:pt x="264" y="320"/>
                  <a:pt x="242" y="313"/>
                  <a:pt x="229" y="307"/>
                </a:cubicBezTo>
                <a:cubicBezTo>
                  <a:pt x="173" y="279"/>
                  <a:pt x="166" y="200"/>
                  <a:pt x="210" y="157"/>
                </a:cubicBezTo>
                <a:cubicBezTo>
                  <a:pt x="229" y="139"/>
                  <a:pt x="257" y="129"/>
                  <a:pt x="295" y="127"/>
                </a:cubicBezTo>
                <a:lnTo>
                  <a:pt x="295" y="104"/>
                </a:lnTo>
                <a:lnTo>
                  <a:pt x="329" y="104"/>
                </a:lnTo>
                <a:lnTo>
                  <a:pt x="329" y="127"/>
                </a:lnTo>
                <a:cubicBezTo>
                  <a:pt x="384" y="130"/>
                  <a:pt x="430" y="151"/>
                  <a:pt x="443" y="209"/>
                </a:cubicBezTo>
                <a:close/>
                <a:moveTo>
                  <a:pt x="295" y="186"/>
                </a:moveTo>
                <a:lnTo>
                  <a:pt x="295" y="186"/>
                </a:lnTo>
                <a:cubicBezTo>
                  <a:pt x="274" y="193"/>
                  <a:pt x="259" y="212"/>
                  <a:pt x="275" y="233"/>
                </a:cubicBezTo>
                <a:cubicBezTo>
                  <a:pt x="279" y="238"/>
                  <a:pt x="285" y="242"/>
                  <a:pt x="295" y="245"/>
                </a:cubicBezTo>
                <a:lnTo>
                  <a:pt x="295" y="186"/>
                </a:lnTo>
                <a:close/>
                <a:moveTo>
                  <a:pt x="329" y="413"/>
                </a:moveTo>
                <a:lnTo>
                  <a:pt x="329" y="413"/>
                </a:lnTo>
                <a:cubicBezTo>
                  <a:pt x="342" y="410"/>
                  <a:pt x="351" y="405"/>
                  <a:pt x="357" y="398"/>
                </a:cubicBezTo>
                <a:cubicBezTo>
                  <a:pt x="363" y="392"/>
                  <a:pt x="366" y="384"/>
                  <a:pt x="366" y="376"/>
                </a:cubicBezTo>
                <a:cubicBezTo>
                  <a:pt x="366" y="368"/>
                  <a:pt x="364" y="362"/>
                  <a:pt x="359" y="356"/>
                </a:cubicBezTo>
                <a:cubicBezTo>
                  <a:pt x="354" y="350"/>
                  <a:pt x="344" y="344"/>
                  <a:pt x="329" y="339"/>
                </a:cubicBezTo>
                <a:lnTo>
                  <a:pt x="329" y="413"/>
                </a:lnTo>
                <a:close/>
                <a:moveTo>
                  <a:pt x="854" y="713"/>
                </a:moveTo>
                <a:lnTo>
                  <a:pt x="854" y="713"/>
                </a:lnTo>
                <a:cubicBezTo>
                  <a:pt x="871" y="710"/>
                  <a:pt x="884" y="703"/>
                  <a:pt x="892" y="695"/>
                </a:cubicBezTo>
                <a:cubicBezTo>
                  <a:pt x="900" y="686"/>
                  <a:pt x="904" y="676"/>
                  <a:pt x="904" y="665"/>
                </a:cubicBezTo>
                <a:cubicBezTo>
                  <a:pt x="904" y="656"/>
                  <a:pt x="901" y="647"/>
                  <a:pt x="894" y="639"/>
                </a:cubicBezTo>
                <a:cubicBezTo>
                  <a:pt x="887" y="631"/>
                  <a:pt x="874" y="624"/>
                  <a:pt x="854" y="617"/>
                </a:cubicBezTo>
                <a:lnTo>
                  <a:pt x="854" y="713"/>
                </a:lnTo>
                <a:close/>
                <a:moveTo>
                  <a:pt x="810" y="416"/>
                </a:moveTo>
                <a:lnTo>
                  <a:pt x="810" y="416"/>
                </a:lnTo>
                <a:cubicBezTo>
                  <a:pt x="783" y="426"/>
                  <a:pt x="763" y="451"/>
                  <a:pt x="784" y="477"/>
                </a:cubicBezTo>
                <a:cubicBezTo>
                  <a:pt x="789" y="484"/>
                  <a:pt x="798" y="489"/>
                  <a:pt x="810" y="494"/>
                </a:cubicBezTo>
                <a:lnTo>
                  <a:pt x="810" y="416"/>
                </a:lnTo>
                <a:close/>
                <a:moveTo>
                  <a:pt x="1004" y="447"/>
                </a:moveTo>
                <a:lnTo>
                  <a:pt x="1004" y="447"/>
                </a:lnTo>
                <a:lnTo>
                  <a:pt x="892" y="464"/>
                </a:lnTo>
                <a:cubicBezTo>
                  <a:pt x="883" y="440"/>
                  <a:pt x="877" y="430"/>
                  <a:pt x="854" y="418"/>
                </a:cubicBezTo>
                <a:lnTo>
                  <a:pt x="854" y="505"/>
                </a:lnTo>
                <a:cubicBezTo>
                  <a:pt x="916" y="521"/>
                  <a:pt x="956" y="539"/>
                  <a:pt x="977" y="557"/>
                </a:cubicBezTo>
                <a:cubicBezTo>
                  <a:pt x="1043" y="616"/>
                  <a:pt x="1024" y="719"/>
                  <a:pt x="953" y="765"/>
                </a:cubicBezTo>
                <a:cubicBezTo>
                  <a:pt x="925" y="783"/>
                  <a:pt x="892" y="791"/>
                  <a:pt x="854" y="792"/>
                </a:cubicBezTo>
                <a:lnTo>
                  <a:pt x="854" y="849"/>
                </a:lnTo>
                <a:lnTo>
                  <a:pt x="810" y="849"/>
                </a:lnTo>
                <a:lnTo>
                  <a:pt x="810" y="792"/>
                </a:lnTo>
                <a:cubicBezTo>
                  <a:pt x="720" y="784"/>
                  <a:pt x="660" y="750"/>
                  <a:pt x="643" y="658"/>
                </a:cubicBezTo>
                <a:lnTo>
                  <a:pt x="765" y="644"/>
                </a:lnTo>
                <a:cubicBezTo>
                  <a:pt x="772" y="677"/>
                  <a:pt x="779" y="695"/>
                  <a:pt x="810" y="710"/>
                </a:cubicBezTo>
                <a:lnTo>
                  <a:pt x="810" y="604"/>
                </a:lnTo>
                <a:cubicBezTo>
                  <a:pt x="770" y="593"/>
                  <a:pt x="741" y="583"/>
                  <a:pt x="724" y="575"/>
                </a:cubicBezTo>
                <a:cubicBezTo>
                  <a:pt x="650" y="539"/>
                  <a:pt x="641" y="434"/>
                  <a:pt x="699" y="379"/>
                </a:cubicBezTo>
                <a:cubicBezTo>
                  <a:pt x="724" y="355"/>
                  <a:pt x="761" y="341"/>
                  <a:pt x="810" y="339"/>
                </a:cubicBezTo>
                <a:lnTo>
                  <a:pt x="810" y="309"/>
                </a:lnTo>
                <a:lnTo>
                  <a:pt x="854" y="309"/>
                </a:lnTo>
                <a:lnTo>
                  <a:pt x="854" y="339"/>
                </a:lnTo>
                <a:cubicBezTo>
                  <a:pt x="927" y="343"/>
                  <a:pt x="987" y="370"/>
                  <a:pt x="1004" y="4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48127" y="2360211"/>
            <a:ext cx="2767987" cy="953345"/>
            <a:chOff x="989304" y="4758001"/>
            <a:chExt cx="2767987" cy="953345"/>
          </a:xfrm>
        </p:grpSpPr>
        <p:sp>
          <p:nvSpPr>
            <p:cNvPr id="24" name="文本框 23"/>
            <p:cNvSpPr txBox="1"/>
            <p:nvPr/>
          </p:nvSpPr>
          <p:spPr>
            <a:xfrm>
              <a:off x="989304" y="4758001"/>
              <a:ext cx="276798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89304" y="5094761"/>
              <a:ext cx="2767987" cy="6165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79549" y="4562034"/>
            <a:ext cx="2767987" cy="953345"/>
            <a:chOff x="989304" y="4758001"/>
            <a:chExt cx="2767987" cy="953345"/>
          </a:xfrm>
        </p:grpSpPr>
        <p:sp>
          <p:nvSpPr>
            <p:cNvPr id="27" name="文本框 26"/>
            <p:cNvSpPr txBox="1"/>
            <p:nvPr/>
          </p:nvSpPr>
          <p:spPr>
            <a:xfrm>
              <a:off x="989304" y="4758001"/>
              <a:ext cx="276798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89304" y="5094761"/>
              <a:ext cx="2767987" cy="6165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753237" y="2354426"/>
            <a:ext cx="2767987" cy="953345"/>
            <a:chOff x="989304" y="4758001"/>
            <a:chExt cx="2767987" cy="953345"/>
          </a:xfrm>
          <a:solidFill>
            <a:srgbClr val="333134"/>
          </a:solidFill>
        </p:grpSpPr>
        <p:sp>
          <p:nvSpPr>
            <p:cNvPr id="30" name="文本框 29"/>
            <p:cNvSpPr txBox="1"/>
            <p:nvPr/>
          </p:nvSpPr>
          <p:spPr>
            <a:xfrm>
              <a:off x="989304" y="4758001"/>
              <a:ext cx="276798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89304" y="5094761"/>
              <a:ext cx="2767987" cy="6165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84659" y="4556249"/>
            <a:ext cx="2767987" cy="953345"/>
            <a:chOff x="989304" y="4758001"/>
            <a:chExt cx="2767987" cy="953345"/>
          </a:xfrm>
        </p:grpSpPr>
        <p:sp>
          <p:nvSpPr>
            <p:cNvPr id="33" name="文本框 32"/>
            <p:cNvSpPr txBox="1"/>
            <p:nvPr/>
          </p:nvSpPr>
          <p:spPr>
            <a:xfrm>
              <a:off x="989304" y="4758001"/>
              <a:ext cx="276798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89304" y="5094761"/>
              <a:ext cx="2767987" cy="6165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160153"/>
            <a:ext cx="2768599" cy="5537192"/>
            <a:chOff x="1" y="253418"/>
            <a:chExt cx="496905" cy="993809"/>
          </a:xfrm>
        </p:grpSpPr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1" y="253418"/>
              <a:ext cx="496905" cy="993809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1" y="417667"/>
              <a:ext cx="204820" cy="409638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694333" y="-1"/>
            <a:ext cx="2497666" cy="4995327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稻壳儿春秋广告/盗版必究        原创来源：http://chn.docer.com/works?userid=199329941#!/work_time"/>
          <p:cNvSpPr/>
          <p:nvPr/>
        </p:nvSpPr>
        <p:spPr>
          <a:xfrm flipH="1" flipV="1">
            <a:off x="11162482" y="2110714"/>
            <a:ext cx="1029517" cy="2059023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稻壳儿春秋广告/盗版必究        原创来源：http://chn.docer.com/works?userid=199329941#!/work_time"/>
          <p:cNvSpPr txBox="1"/>
          <p:nvPr/>
        </p:nvSpPr>
        <p:spPr>
          <a:xfrm flipH="1">
            <a:off x="3243944" y="4015287"/>
            <a:ext cx="5704112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You can contact Instant Messaging (TIM).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Jiuwu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jiuliu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qi ling qi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erling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7" name="稻壳儿春秋广告/盗版必究        原创来源：http://chn.docer.com/works?userid=199329941#!/work_time"/>
          <p:cNvSpPr txBox="1"/>
          <p:nvPr/>
        </p:nvSpPr>
        <p:spPr>
          <a:xfrm flipH="1">
            <a:off x="4505362" y="3042213"/>
            <a:ext cx="31812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输入标题内容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9" name="稻壳儿春秋广告/盗版必究        原创来源：http://chn.docer.com/works?userid=199329941#!/work_time"/>
          <p:cNvSpPr/>
          <p:nvPr/>
        </p:nvSpPr>
        <p:spPr>
          <a:xfrm>
            <a:off x="4767752" y="3565433"/>
            <a:ext cx="2656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An Overview Of The Annual Work</a:t>
            </a:r>
            <a:endParaRPr lang="en-US" altLang="zh-CN" sz="1200" dirty="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1" name="稻壳儿春秋广告/盗版必究        原创来源：http://chn.docer.com/works?userid=199329941#!/work_time"/>
          <p:cNvSpPr txBox="1"/>
          <p:nvPr/>
        </p:nvSpPr>
        <p:spPr>
          <a:xfrm flipH="1">
            <a:off x="4295140" y="2335530"/>
            <a:ext cx="3803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1217"/>
                    </a:gs>
                    <a:gs pos="100000">
                      <a:srgbClr val="B60003"/>
                    </a:gs>
                  </a:gsLst>
                  <a:lin ang="2700000" scaled="0"/>
                </a:gradFill>
                <a:effectLst/>
                <a:uLnTx/>
                <a:uFillTx/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  <a:sym typeface="OPPOSans R" panose="00020600040101010101" pitchFamily="18" charset="-122"/>
              </a:rPr>
              <a:t>Part  THREE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A1217"/>
                  </a:gs>
                  <a:gs pos="100000">
                    <a:srgbClr val="B60003"/>
                  </a:gs>
                </a:gsLst>
                <a:lin ang="2700000" scaled="0"/>
              </a:gradFill>
              <a:effectLst/>
              <a:uLnTx/>
              <a:uFillTx/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2" name="稻壳儿春秋广告/盗版必究        原创来源：http://chn.docer.com/works?userid=199329941#!/work_time"/>
          <p:cNvSpPr/>
          <p:nvPr/>
        </p:nvSpPr>
        <p:spPr>
          <a:xfrm>
            <a:off x="6059578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4" name="稻壳儿春秋广告/盗版必究        原创来源：http://chn.docer.com/works?userid=199329941#!/work_time"/>
          <p:cNvSpPr/>
          <p:nvPr/>
        </p:nvSpPr>
        <p:spPr>
          <a:xfrm>
            <a:off x="6160315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5" name="稻壳儿春秋广告/盗版必究        原创来源：http://chn.docer.com/works?userid=199329941#!/work_time"/>
          <p:cNvSpPr/>
          <p:nvPr/>
        </p:nvSpPr>
        <p:spPr>
          <a:xfrm>
            <a:off x="5958840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原创设计师QQ598969553          _3"/>
          <p:cNvSpPr/>
          <p:nvPr/>
        </p:nvSpPr>
        <p:spPr>
          <a:xfrm>
            <a:off x="5489594" y="1840354"/>
            <a:ext cx="5650177" cy="25465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 defTabSz="1450340">
              <a:lnSpc>
                <a:spcPct val="200000"/>
              </a:lnSpc>
            </a:pPr>
            <a:endParaRPr 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原创设计师QQ598969553          _5"/>
          <p:cNvSpPr txBox="1">
            <a:spLocks noChangeArrowheads="1"/>
          </p:cNvSpPr>
          <p:nvPr/>
        </p:nvSpPr>
        <p:spPr bwMode="auto">
          <a:xfrm>
            <a:off x="6103162" y="2371347"/>
            <a:ext cx="14020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5" name="原创设计师QQ598969553          _6"/>
          <p:cNvSpPr txBox="1">
            <a:spLocks noChangeArrowheads="1"/>
          </p:cNvSpPr>
          <p:nvPr/>
        </p:nvSpPr>
        <p:spPr bwMode="auto">
          <a:xfrm>
            <a:off x="6102985" y="2831465"/>
            <a:ext cx="422402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I am from Chunqiu Advertising Design Studio in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8" name="原创设计师QQ598969553          _8"/>
          <p:cNvSpPr txBox="1">
            <a:spLocks noChangeArrowheads="1"/>
          </p:cNvSpPr>
          <p:nvPr/>
        </p:nvSpPr>
        <p:spPr bwMode="auto">
          <a:xfrm>
            <a:off x="750027" y="4901871"/>
            <a:ext cx="109728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00" b="1" dirty="0">
                <a:solidFill>
                  <a:srgbClr val="2323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1800" b="1" dirty="0">
              <a:solidFill>
                <a:srgbClr val="23232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9" name="原创设计师QQ598969553          _9"/>
          <p:cNvSpPr txBox="1">
            <a:spLocks noChangeArrowheads="1"/>
          </p:cNvSpPr>
          <p:nvPr/>
        </p:nvSpPr>
        <p:spPr bwMode="auto">
          <a:xfrm>
            <a:off x="770937" y="5240425"/>
            <a:ext cx="10100812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575" y="1840230"/>
            <a:ext cx="4445000" cy="2566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稻壳儿春秋广告/盗版必究        原创来源：http://chn.docer.com/works?userid=199329941#!/work_time"/>
          <p:cNvSpPr/>
          <p:nvPr/>
        </p:nvSpPr>
        <p:spPr>
          <a:xfrm>
            <a:off x="695325" y="2435683"/>
            <a:ext cx="988566" cy="988566"/>
          </a:xfrm>
          <a:prstGeom prst="rect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E7F5F5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>
          <a:xfrm>
            <a:off x="1944519" y="2175054"/>
            <a:ext cx="3827721" cy="150982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8" name="稻壳儿春秋广告/盗版必究        原创来源：http://chn.docer.com/works?userid=199329941#!/work_time"/>
          <p:cNvSpPr/>
          <p:nvPr/>
        </p:nvSpPr>
        <p:spPr>
          <a:xfrm flipH="1">
            <a:off x="10508109" y="2435683"/>
            <a:ext cx="988566" cy="988566"/>
          </a:xfrm>
          <a:prstGeom prst="rect">
            <a:avLst/>
          </a:pr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E7F5F5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12" name="稻壳儿春秋广告/盗版必究        原创来源：http://chn.docer.com/works?userid=199329941#!/work_time"/>
          <p:cNvSpPr/>
          <p:nvPr/>
        </p:nvSpPr>
        <p:spPr>
          <a:xfrm flipH="1">
            <a:off x="6419760" y="2175054"/>
            <a:ext cx="3827721" cy="150982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</a:endParaRPr>
          </a:p>
        </p:txBody>
      </p:sp>
      <p:sp>
        <p:nvSpPr>
          <p:cNvPr id="14" name="稻壳儿春秋广告/盗版必究        原创来源：http://chn.docer.com/works?userid=199329941#!/work_time"/>
          <p:cNvSpPr/>
          <p:nvPr/>
        </p:nvSpPr>
        <p:spPr>
          <a:xfrm>
            <a:off x="695325" y="4660874"/>
            <a:ext cx="988566" cy="988566"/>
          </a:xfrm>
          <a:prstGeom prst="rect">
            <a:avLst/>
          </a:pr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E7F5F5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>
          <a:xfrm>
            <a:off x="1944519" y="4400245"/>
            <a:ext cx="3827721" cy="150982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16" name="稻壳儿春秋广告/盗版必究        原创来源：http://chn.docer.com/works?userid=199329941#!/work_time"/>
          <p:cNvSpPr/>
          <p:nvPr/>
        </p:nvSpPr>
        <p:spPr>
          <a:xfrm flipH="1">
            <a:off x="10508109" y="4660874"/>
            <a:ext cx="988566" cy="988566"/>
          </a:xfrm>
          <a:prstGeom prst="rect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E7F5F5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</a:endParaRPr>
          </a:p>
        </p:txBody>
      </p:sp>
      <p:sp>
        <p:nvSpPr>
          <p:cNvPr id="17" name="稻壳儿春秋广告/盗版必究        原创来源：http://chn.docer.com/works?userid=199329941#!/work_time"/>
          <p:cNvSpPr/>
          <p:nvPr/>
        </p:nvSpPr>
        <p:spPr>
          <a:xfrm flipH="1">
            <a:off x="6419760" y="4400245"/>
            <a:ext cx="3827721" cy="150982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</a:endParaRPr>
          </a:p>
        </p:txBody>
      </p: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2121875" y="2419025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 txBox="1"/>
          <p:nvPr/>
        </p:nvSpPr>
        <p:spPr>
          <a:xfrm>
            <a:off x="2121875" y="2819135"/>
            <a:ext cx="3473008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3" name="稻壳儿春秋广告/盗版必究        原创来源：http://chn.docer.com/works?userid=199329941#!/work_time"/>
          <p:cNvSpPr txBox="1"/>
          <p:nvPr/>
        </p:nvSpPr>
        <p:spPr>
          <a:xfrm>
            <a:off x="2121875" y="464421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4" name="稻壳儿春秋广告/盗版必究        原创来源：http://chn.docer.com/works?userid=199329941#!/work_time"/>
          <p:cNvSpPr txBox="1"/>
          <p:nvPr/>
        </p:nvSpPr>
        <p:spPr>
          <a:xfrm>
            <a:off x="2121875" y="5044326"/>
            <a:ext cx="3473008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6" name="稻壳儿春秋广告/盗版必究        原创来源：http://chn.docer.com/works?userid=199329941#!/work_time"/>
          <p:cNvSpPr txBox="1"/>
          <p:nvPr/>
        </p:nvSpPr>
        <p:spPr>
          <a:xfrm>
            <a:off x="8646856" y="2419025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7" name="稻壳儿春秋广告/盗版必究        原创来源：http://chn.docer.com/works?userid=199329941#!/work_time"/>
          <p:cNvSpPr txBox="1"/>
          <p:nvPr/>
        </p:nvSpPr>
        <p:spPr>
          <a:xfrm>
            <a:off x="6597116" y="2819135"/>
            <a:ext cx="3473008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9" name="稻壳儿春秋广告/盗版必究        原创来源：http://chn.docer.com/works?userid=199329941#!/work_time"/>
          <p:cNvSpPr txBox="1"/>
          <p:nvPr/>
        </p:nvSpPr>
        <p:spPr>
          <a:xfrm>
            <a:off x="8646856" y="4644216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0" name="稻壳儿春秋广告/盗版必究        原创来源：http://chn.docer.com/works?userid=199329941#!/work_time"/>
          <p:cNvSpPr txBox="1"/>
          <p:nvPr/>
        </p:nvSpPr>
        <p:spPr>
          <a:xfrm>
            <a:off x="6597116" y="5044326"/>
            <a:ext cx="3473008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1" name="稻壳儿春秋广告/盗版必究        原创来源：http://chn.docer.com/works?userid=199329941#!/work_time"/>
          <p:cNvSpPr/>
          <p:nvPr/>
        </p:nvSpPr>
        <p:spPr>
          <a:xfrm>
            <a:off x="10898515" y="5003837"/>
            <a:ext cx="207754" cy="30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18900"/>
                </a:moveTo>
                <a:cubicBezTo>
                  <a:pt x="11782" y="20250"/>
                  <a:pt x="11782" y="20250"/>
                  <a:pt x="11782" y="20250"/>
                </a:cubicBezTo>
                <a:cubicBezTo>
                  <a:pt x="12764" y="20250"/>
                  <a:pt x="12764" y="20250"/>
                  <a:pt x="12764" y="20250"/>
                </a:cubicBezTo>
                <a:cubicBezTo>
                  <a:pt x="13255" y="20250"/>
                  <a:pt x="13745" y="20588"/>
                  <a:pt x="13745" y="20925"/>
                </a:cubicBezTo>
                <a:cubicBezTo>
                  <a:pt x="13745" y="21263"/>
                  <a:pt x="13255" y="21600"/>
                  <a:pt x="12764" y="21600"/>
                </a:cubicBezTo>
                <a:cubicBezTo>
                  <a:pt x="11782" y="21600"/>
                  <a:pt x="11782" y="21600"/>
                  <a:pt x="11782" y="21600"/>
                </a:cubicBezTo>
                <a:cubicBezTo>
                  <a:pt x="9818" y="21600"/>
                  <a:pt x="9818" y="21600"/>
                  <a:pt x="9818" y="21600"/>
                </a:cubicBezTo>
                <a:cubicBezTo>
                  <a:pt x="8836" y="21600"/>
                  <a:pt x="8836" y="21600"/>
                  <a:pt x="8836" y="21600"/>
                </a:cubicBezTo>
                <a:cubicBezTo>
                  <a:pt x="8345" y="21600"/>
                  <a:pt x="7855" y="21263"/>
                  <a:pt x="7855" y="20925"/>
                </a:cubicBezTo>
                <a:cubicBezTo>
                  <a:pt x="7855" y="20588"/>
                  <a:pt x="8345" y="20250"/>
                  <a:pt x="8836" y="20250"/>
                </a:cubicBezTo>
                <a:cubicBezTo>
                  <a:pt x="9818" y="20250"/>
                  <a:pt x="9818" y="20250"/>
                  <a:pt x="9818" y="20250"/>
                </a:cubicBezTo>
                <a:cubicBezTo>
                  <a:pt x="9818" y="18900"/>
                  <a:pt x="9818" y="18900"/>
                  <a:pt x="9818" y="18900"/>
                </a:cubicBezTo>
                <a:cubicBezTo>
                  <a:pt x="4909" y="18562"/>
                  <a:pt x="982" y="16031"/>
                  <a:pt x="0" y="12825"/>
                </a:cubicBezTo>
                <a:cubicBezTo>
                  <a:pt x="1964" y="12825"/>
                  <a:pt x="1964" y="12825"/>
                  <a:pt x="1964" y="12825"/>
                </a:cubicBezTo>
                <a:cubicBezTo>
                  <a:pt x="2945" y="15525"/>
                  <a:pt x="6627" y="17550"/>
                  <a:pt x="10800" y="17550"/>
                </a:cubicBezTo>
                <a:cubicBezTo>
                  <a:pt x="14973" y="17550"/>
                  <a:pt x="18655" y="15525"/>
                  <a:pt x="19636" y="12825"/>
                </a:cubicBezTo>
                <a:cubicBezTo>
                  <a:pt x="21600" y="12825"/>
                  <a:pt x="21600" y="12825"/>
                  <a:pt x="21600" y="12825"/>
                </a:cubicBezTo>
                <a:cubicBezTo>
                  <a:pt x="20618" y="16031"/>
                  <a:pt x="16691" y="18562"/>
                  <a:pt x="11782" y="18900"/>
                </a:cubicBezTo>
                <a:close/>
                <a:moveTo>
                  <a:pt x="10800" y="16200"/>
                </a:moveTo>
                <a:cubicBezTo>
                  <a:pt x="7118" y="16200"/>
                  <a:pt x="3927" y="14175"/>
                  <a:pt x="3927" y="11475"/>
                </a:cubicBezTo>
                <a:cubicBezTo>
                  <a:pt x="3927" y="4725"/>
                  <a:pt x="3927" y="4725"/>
                  <a:pt x="3927" y="4725"/>
                </a:cubicBezTo>
                <a:cubicBezTo>
                  <a:pt x="3927" y="2194"/>
                  <a:pt x="7118" y="0"/>
                  <a:pt x="10800" y="0"/>
                </a:cubicBezTo>
                <a:cubicBezTo>
                  <a:pt x="14482" y="0"/>
                  <a:pt x="17673" y="2194"/>
                  <a:pt x="17673" y="4725"/>
                </a:cubicBezTo>
                <a:cubicBezTo>
                  <a:pt x="17673" y="11475"/>
                  <a:pt x="17673" y="11475"/>
                  <a:pt x="17673" y="11475"/>
                </a:cubicBezTo>
                <a:cubicBezTo>
                  <a:pt x="17673" y="14175"/>
                  <a:pt x="14482" y="16200"/>
                  <a:pt x="10800" y="16200"/>
                </a:cubicBezTo>
                <a:close/>
                <a:moveTo>
                  <a:pt x="15709" y="4725"/>
                </a:moveTo>
                <a:cubicBezTo>
                  <a:pt x="15709" y="2869"/>
                  <a:pt x="13500" y="1350"/>
                  <a:pt x="10800" y="1350"/>
                </a:cubicBezTo>
                <a:cubicBezTo>
                  <a:pt x="8100" y="1350"/>
                  <a:pt x="5891" y="2869"/>
                  <a:pt x="5891" y="4725"/>
                </a:cubicBezTo>
                <a:cubicBezTo>
                  <a:pt x="5891" y="11475"/>
                  <a:pt x="5891" y="11475"/>
                  <a:pt x="5891" y="11475"/>
                </a:cubicBezTo>
                <a:cubicBezTo>
                  <a:pt x="5891" y="13331"/>
                  <a:pt x="8100" y="14850"/>
                  <a:pt x="10800" y="14850"/>
                </a:cubicBezTo>
                <a:cubicBezTo>
                  <a:pt x="13500" y="14850"/>
                  <a:pt x="15709" y="13331"/>
                  <a:pt x="15709" y="11475"/>
                </a:cubicBezTo>
                <a:cubicBezTo>
                  <a:pt x="15709" y="4725"/>
                  <a:pt x="15709" y="4725"/>
                  <a:pt x="15709" y="4725"/>
                </a:cubicBezTo>
                <a:close/>
                <a:moveTo>
                  <a:pt x="0" y="12825"/>
                </a:moveTo>
                <a:cubicBezTo>
                  <a:pt x="0" y="12488"/>
                  <a:pt x="491" y="12150"/>
                  <a:pt x="982" y="12150"/>
                </a:cubicBezTo>
                <a:cubicBezTo>
                  <a:pt x="1473" y="12150"/>
                  <a:pt x="1964" y="12488"/>
                  <a:pt x="1964" y="12825"/>
                </a:cubicBezTo>
                <a:cubicBezTo>
                  <a:pt x="736" y="12825"/>
                  <a:pt x="982" y="12825"/>
                  <a:pt x="0" y="12825"/>
                </a:cubicBezTo>
                <a:close/>
                <a:moveTo>
                  <a:pt x="19636" y="12825"/>
                </a:moveTo>
                <a:cubicBezTo>
                  <a:pt x="19636" y="12488"/>
                  <a:pt x="20127" y="12150"/>
                  <a:pt x="20618" y="12150"/>
                </a:cubicBezTo>
                <a:cubicBezTo>
                  <a:pt x="21109" y="12150"/>
                  <a:pt x="21600" y="12488"/>
                  <a:pt x="21600" y="12825"/>
                </a:cubicBezTo>
                <a:cubicBezTo>
                  <a:pt x="20618" y="12825"/>
                  <a:pt x="20618" y="12825"/>
                  <a:pt x="19636" y="1282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/>
          </a:p>
        </p:txBody>
      </p:sp>
      <p:sp>
        <p:nvSpPr>
          <p:cNvPr id="32" name="稻壳儿春秋广告/盗版必究        原创来源：http://chn.docer.com/works?userid=199329941#!/work_time"/>
          <p:cNvSpPr/>
          <p:nvPr/>
        </p:nvSpPr>
        <p:spPr>
          <a:xfrm>
            <a:off x="10851072" y="2779145"/>
            <a:ext cx="302641" cy="301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75" y="17550"/>
                </a:moveTo>
                <a:cubicBezTo>
                  <a:pt x="14175" y="17550"/>
                  <a:pt x="14175" y="17550"/>
                  <a:pt x="14175" y="17550"/>
                </a:cubicBezTo>
                <a:cubicBezTo>
                  <a:pt x="14175" y="20250"/>
                  <a:pt x="14175" y="20250"/>
                  <a:pt x="14175" y="20250"/>
                </a:cubicBezTo>
                <a:cubicBezTo>
                  <a:pt x="14850" y="20250"/>
                  <a:pt x="14850" y="20250"/>
                  <a:pt x="14850" y="20250"/>
                </a:cubicBezTo>
                <a:cubicBezTo>
                  <a:pt x="15188" y="20250"/>
                  <a:pt x="15525" y="20588"/>
                  <a:pt x="15525" y="20925"/>
                </a:cubicBezTo>
                <a:cubicBezTo>
                  <a:pt x="15525" y="21262"/>
                  <a:pt x="15188" y="21600"/>
                  <a:pt x="14850" y="21600"/>
                </a:cubicBezTo>
                <a:cubicBezTo>
                  <a:pt x="6750" y="21600"/>
                  <a:pt x="6750" y="21600"/>
                  <a:pt x="6750" y="21600"/>
                </a:cubicBezTo>
                <a:cubicBezTo>
                  <a:pt x="6412" y="21600"/>
                  <a:pt x="6075" y="21262"/>
                  <a:pt x="6075" y="20925"/>
                </a:cubicBezTo>
                <a:cubicBezTo>
                  <a:pt x="6075" y="20588"/>
                  <a:pt x="6412" y="20250"/>
                  <a:pt x="6750" y="20250"/>
                </a:cubicBezTo>
                <a:cubicBezTo>
                  <a:pt x="7425" y="20250"/>
                  <a:pt x="7425" y="20250"/>
                  <a:pt x="7425" y="20250"/>
                </a:cubicBezTo>
                <a:cubicBezTo>
                  <a:pt x="7425" y="17550"/>
                  <a:pt x="7425" y="17550"/>
                  <a:pt x="7425" y="17550"/>
                </a:cubicBezTo>
                <a:cubicBezTo>
                  <a:pt x="2025" y="17550"/>
                  <a:pt x="2025" y="17550"/>
                  <a:pt x="2025" y="17550"/>
                </a:cubicBezTo>
                <a:cubicBezTo>
                  <a:pt x="844" y="17550"/>
                  <a:pt x="0" y="16706"/>
                  <a:pt x="0" y="15525"/>
                </a:cubicBezTo>
                <a:cubicBezTo>
                  <a:pt x="0" y="2025"/>
                  <a:pt x="0" y="2025"/>
                  <a:pt x="0" y="2025"/>
                </a:cubicBezTo>
                <a:cubicBezTo>
                  <a:pt x="0" y="844"/>
                  <a:pt x="844" y="0"/>
                  <a:pt x="2025" y="0"/>
                </a:cubicBezTo>
                <a:cubicBezTo>
                  <a:pt x="19575" y="0"/>
                  <a:pt x="19575" y="0"/>
                  <a:pt x="19575" y="0"/>
                </a:cubicBezTo>
                <a:cubicBezTo>
                  <a:pt x="20756" y="0"/>
                  <a:pt x="21600" y="844"/>
                  <a:pt x="21600" y="2025"/>
                </a:cubicBezTo>
                <a:cubicBezTo>
                  <a:pt x="21600" y="15525"/>
                  <a:pt x="21600" y="15525"/>
                  <a:pt x="21600" y="15525"/>
                </a:cubicBezTo>
                <a:cubicBezTo>
                  <a:pt x="21600" y="16706"/>
                  <a:pt x="20756" y="17550"/>
                  <a:pt x="19575" y="17550"/>
                </a:cubicBezTo>
                <a:close/>
                <a:moveTo>
                  <a:pt x="8775" y="20250"/>
                </a:moveTo>
                <a:cubicBezTo>
                  <a:pt x="12825" y="20250"/>
                  <a:pt x="12825" y="20250"/>
                  <a:pt x="12825" y="20250"/>
                </a:cubicBezTo>
                <a:cubicBezTo>
                  <a:pt x="12825" y="17550"/>
                  <a:pt x="12825" y="17550"/>
                  <a:pt x="12825" y="17550"/>
                </a:cubicBezTo>
                <a:cubicBezTo>
                  <a:pt x="8775" y="17550"/>
                  <a:pt x="8775" y="17550"/>
                  <a:pt x="8775" y="17550"/>
                </a:cubicBezTo>
                <a:cubicBezTo>
                  <a:pt x="8775" y="20250"/>
                  <a:pt x="8775" y="20250"/>
                  <a:pt x="8775" y="20250"/>
                </a:cubicBezTo>
                <a:close/>
                <a:moveTo>
                  <a:pt x="20250" y="2700"/>
                </a:moveTo>
                <a:cubicBezTo>
                  <a:pt x="20250" y="2025"/>
                  <a:pt x="19575" y="1350"/>
                  <a:pt x="18900" y="1350"/>
                </a:cubicBezTo>
                <a:cubicBezTo>
                  <a:pt x="2700" y="1350"/>
                  <a:pt x="2700" y="1350"/>
                  <a:pt x="2700" y="1350"/>
                </a:cubicBezTo>
                <a:cubicBezTo>
                  <a:pt x="2025" y="1350"/>
                  <a:pt x="1350" y="2025"/>
                  <a:pt x="1350" y="2700"/>
                </a:cubicBezTo>
                <a:cubicBezTo>
                  <a:pt x="1350" y="12825"/>
                  <a:pt x="1350" y="12825"/>
                  <a:pt x="1350" y="12825"/>
                </a:cubicBezTo>
                <a:cubicBezTo>
                  <a:pt x="20250" y="12825"/>
                  <a:pt x="20250" y="12825"/>
                  <a:pt x="20250" y="12825"/>
                </a:cubicBezTo>
                <a:cubicBezTo>
                  <a:pt x="20250" y="2700"/>
                  <a:pt x="20250" y="2700"/>
                  <a:pt x="20250" y="2700"/>
                </a:cubicBezTo>
                <a:close/>
                <a:moveTo>
                  <a:pt x="20250" y="14175"/>
                </a:moveTo>
                <a:cubicBezTo>
                  <a:pt x="1350" y="14175"/>
                  <a:pt x="1350" y="14175"/>
                  <a:pt x="1350" y="14175"/>
                </a:cubicBezTo>
                <a:cubicBezTo>
                  <a:pt x="1350" y="14850"/>
                  <a:pt x="1350" y="14850"/>
                  <a:pt x="1350" y="14850"/>
                </a:cubicBezTo>
                <a:cubicBezTo>
                  <a:pt x="1350" y="15694"/>
                  <a:pt x="2025" y="16200"/>
                  <a:pt x="2700" y="16200"/>
                </a:cubicBezTo>
                <a:cubicBezTo>
                  <a:pt x="18900" y="16200"/>
                  <a:pt x="18900" y="16200"/>
                  <a:pt x="18900" y="16200"/>
                </a:cubicBezTo>
                <a:cubicBezTo>
                  <a:pt x="19575" y="16200"/>
                  <a:pt x="20250" y="15694"/>
                  <a:pt x="20250" y="14850"/>
                </a:cubicBezTo>
                <a:cubicBezTo>
                  <a:pt x="20250" y="14175"/>
                  <a:pt x="20250" y="14175"/>
                  <a:pt x="20250" y="1417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/>
          </a:p>
        </p:txBody>
      </p:sp>
      <p:sp>
        <p:nvSpPr>
          <p:cNvPr id="33" name="稻壳儿春秋广告/盗版必究        原创来源：http://chn.docer.com/works?userid=199329941#!/work_time"/>
          <p:cNvSpPr/>
          <p:nvPr/>
        </p:nvSpPr>
        <p:spPr>
          <a:xfrm>
            <a:off x="1038288" y="2779440"/>
            <a:ext cx="302641" cy="30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20925" y="15525"/>
                </a:moveTo>
                <a:cubicBezTo>
                  <a:pt x="20250" y="15525"/>
                  <a:pt x="20250" y="15525"/>
                  <a:pt x="20250" y="15525"/>
                </a:cubicBezTo>
                <a:cubicBezTo>
                  <a:pt x="20250" y="1350"/>
                  <a:pt x="20250" y="1350"/>
                  <a:pt x="20250" y="1350"/>
                </a:cubicBezTo>
                <a:cubicBezTo>
                  <a:pt x="20925" y="1350"/>
                  <a:pt x="20925" y="1350"/>
                  <a:pt x="20925" y="1350"/>
                </a:cubicBezTo>
                <a:cubicBezTo>
                  <a:pt x="21263" y="1350"/>
                  <a:pt x="21600" y="1012"/>
                  <a:pt x="21600" y="675"/>
                </a:cubicBezTo>
                <a:cubicBezTo>
                  <a:pt x="21600" y="337"/>
                  <a:pt x="21263" y="0"/>
                  <a:pt x="20925" y="0"/>
                </a:cubicBezTo>
                <a:cubicBezTo>
                  <a:pt x="675" y="0"/>
                  <a:pt x="675" y="0"/>
                  <a:pt x="675" y="0"/>
                </a:cubicBezTo>
                <a:cubicBezTo>
                  <a:pt x="337" y="0"/>
                  <a:pt x="0" y="337"/>
                  <a:pt x="0" y="675"/>
                </a:cubicBezTo>
                <a:cubicBezTo>
                  <a:pt x="0" y="1012"/>
                  <a:pt x="337" y="1350"/>
                  <a:pt x="675" y="1350"/>
                </a:cubicBezTo>
                <a:cubicBezTo>
                  <a:pt x="1350" y="1350"/>
                  <a:pt x="1350" y="1350"/>
                  <a:pt x="1350" y="1350"/>
                </a:cubicBezTo>
                <a:cubicBezTo>
                  <a:pt x="1350" y="15525"/>
                  <a:pt x="1350" y="15525"/>
                  <a:pt x="1350" y="15525"/>
                </a:cubicBezTo>
                <a:cubicBezTo>
                  <a:pt x="675" y="15525"/>
                  <a:pt x="675" y="15525"/>
                  <a:pt x="675" y="15525"/>
                </a:cubicBezTo>
                <a:cubicBezTo>
                  <a:pt x="337" y="15525"/>
                  <a:pt x="0" y="15862"/>
                  <a:pt x="0" y="16200"/>
                </a:cubicBezTo>
                <a:cubicBezTo>
                  <a:pt x="0" y="16537"/>
                  <a:pt x="337" y="16875"/>
                  <a:pt x="675" y="16875"/>
                </a:cubicBezTo>
                <a:cubicBezTo>
                  <a:pt x="7088" y="16875"/>
                  <a:pt x="7088" y="16875"/>
                  <a:pt x="7088" y="16875"/>
                </a:cubicBezTo>
                <a:cubicBezTo>
                  <a:pt x="3544" y="20419"/>
                  <a:pt x="3544" y="20419"/>
                  <a:pt x="3544" y="20419"/>
                </a:cubicBezTo>
                <a:cubicBezTo>
                  <a:pt x="3375" y="20588"/>
                  <a:pt x="3375" y="21094"/>
                  <a:pt x="3544" y="21431"/>
                </a:cubicBezTo>
                <a:cubicBezTo>
                  <a:pt x="3881" y="21600"/>
                  <a:pt x="4219" y="21600"/>
                  <a:pt x="4556" y="21431"/>
                </a:cubicBezTo>
                <a:cubicBezTo>
                  <a:pt x="9113" y="16875"/>
                  <a:pt x="9113" y="16875"/>
                  <a:pt x="9113" y="16875"/>
                </a:cubicBezTo>
                <a:cubicBezTo>
                  <a:pt x="10125" y="16875"/>
                  <a:pt x="10125" y="16875"/>
                  <a:pt x="10125" y="16875"/>
                </a:cubicBezTo>
                <a:cubicBezTo>
                  <a:pt x="10125" y="19575"/>
                  <a:pt x="10125" y="19575"/>
                  <a:pt x="10125" y="19575"/>
                </a:cubicBezTo>
                <a:cubicBezTo>
                  <a:pt x="10125" y="19913"/>
                  <a:pt x="10462" y="20250"/>
                  <a:pt x="10800" y="20250"/>
                </a:cubicBezTo>
                <a:cubicBezTo>
                  <a:pt x="11138" y="20250"/>
                  <a:pt x="11475" y="19913"/>
                  <a:pt x="11475" y="19575"/>
                </a:cubicBezTo>
                <a:cubicBezTo>
                  <a:pt x="11475" y="16875"/>
                  <a:pt x="11475" y="16875"/>
                  <a:pt x="11475" y="16875"/>
                </a:cubicBezTo>
                <a:cubicBezTo>
                  <a:pt x="12488" y="16875"/>
                  <a:pt x="12488" y="16875"/>
                  <a:pt x="12488" y="16875"/>
                </a:cubicBezTo>
                <a:cubicBezTo>
                  <a:pt x="17044" y="21431"/>
                  <a:pt x="17044" y="21431"/>
                  <a:pt x="17044" y="21431"/>
                </a:cubicBezTo>
                <a:cubicBezTo>
                  <a:pt x="17381" y="21600"/>
                  <a:pt x="17719" y="21600"/>
                  <a:pt x="18056" y="21431"/>
                </a:cubicBezTo>
                <a:cubicBezTo>
                  <a:pt x="18225" y="21094"/>
                  <a:pt x="18225" y="20588"/>
                  <a:pt x="18056" y="20419"/>
                </a:cubicBezTo>
                <a:cubicBezTo>
                  <a:pt x="14513" y="16875"/>
                  <a:pt x="14513" y="16875"/>
                  <a:pt x="14513" y="16875"/>
                </a:cubicBezTo>
                <a:cubicBezTo>
                  <a:pt x="20925" y="16875"/>
                  <a:pt x="20925" y="16875"/>
                  <a:pt x="20925" y="16875"/>
                </a:cubicBezTo>
                <a:cubicBezTo>
                  <a:pt x="21263" y="16875"/>
                  <a:pt x="21600" y="16537"/>
                  <a:pt x="21600" y="16200"/>
                </a:cubicBezTo>
                <a:cubicBezTo>
                  <a:pt x="21600" y="15862"/>
                  <a:pt x="21263" y="15525"/>
                  <a:pt x="20925" y="15525"/>
                </a:cubicBezTo>
                <a:close/>
                <a:moveTo>
                  <a:pt x="18900" y="15525"/>
                </a:moveTo>
                <a:cubicBezTo>
                  <a:pt x="12825" y="15525"/>
                  <a:pt x="12825" y="15525"/>
                  <a:pt x="12825" y="15525"/>
                </a:cubicBezTo>
                <a:cubicBezTo>
                  <a:pt x="12825" y="15525"/>
                  <a:pt x="12825" y="15525"/>
                  <a:pt x="12825" y="15525"/>
                </a:cubicBezTo>
                <a:cubicBezTo>
                  <a:pt x="8775" y="15525"/>
                  <a:pt x="8775" y="15525"/>
                  <a:pt x="8775" y="15525"/>
                </a:cubicBezTo>
                <a:cubicBezTo>
                  <a:pt x="8775" y="15525"/>
                  <a:pt x="8775" y="15525"/>
                  <a:pt x="8775" y="15525"/>
                </a:cubicBezTo>
                <a:cubicBezTo>
                  <a:pt x="2700" y="15525"/>
                  <a:pt x="2700" y="15525"/>
                  <a:pt x="2700" y="15525"/>
                </a:cubicBezTo>
                <a:cubicBezTo>
                  <a:pt x="2700" y="1350"/>
                  <a:pt x="2700" y="1350"/>
                  <a:pt x="2700" y="1350"/>
                </a:cubicBezTo>
                <a:cubicBezTo>
                  <a:pt x="18900" y="1350"/>
                  <a:pt x="18900" y="1350"/>
                  <a:pt x="18900" y="1350"/>
                </a:cubicBezTo>
                <a:cubicBezTo>
                  <a:pt x="18900" y="15525"/>
                  <a:pt x="18900" y="15525"/>
                  <a:pt x="18900" y="15525"/>
                </a:cubicBezTo>
                <a:close/>
                <a:moveTo>
                  <a:pt x="7256" y="9956"/>
                </a:moveTo>
                <a:cubicBezTo>
                  <a:pt x="8775" y="8437"/>
                  <a:pt x="8775" y="8437"/>
                  <a:pt x="8775" y="8437"/>
                </a:cubicBezTo>
                <a:cubicBezTo>
                  <a:pt x="10969" y="10631"/>
                  <a:pt x="10969" y="10631"/>
                  <a:pt x="10969" y="10631"/>
                </a:cubicBezTo>
                <a:cubicBezTo>
                  <a:pt x="11138" y="10800"/>
                  <a:pt x="11306" y="10800"/>
                  <a:pt x="11475" y="10800"/>
                </a:cubicBezTo>
                <a:cubicBezTo>
                  <a:pt x="11644" y="10800"/>
                  <a:pt x="11813" y="10800"/>
                  <a:pt x="11981" y="10631"/>
                </a:cubicBezTo>
                <a:cubicBezTo>
                  <a:pt x="15356" y="7256"/>
                  <a:pt x="15356" y="7256"/>
                  <a:pt x="15356" y="7256"/>
                </a:cubicBezTo>
                <a:cubicBezTo>
                  <a:pt x="15525" y="6919"/>
                  <a:pt x="15525" y="6581"/>
                  <a:pt x="15356" y="6244"/>
                </a:cubicBezTo>
                <a:cubicBezTo>
                  <a:pt x="15019" y="6075"/>
                  <a:pt x="14681" y="6075"/>
                  <a:pt x="14344" y="6244"/>
                </a:cubicBezTo>
                <a:cubicBezTo>
                  <a:pt x="11475" y="9112"/>
                  <a:pt x="11475" y="9112"/>
                  <a:pt x="11475" y="9112"/>
                </a:cubicBezTo>
                <a:cubicBezTo>
                  <a:pt x="9281" y="6919"/>
                  <a:pt x="9281" y="6919"/>
                  <a:pt x="9281" y="6919"/>
                </a:cubicBezTo>
                <a:cubicBezTo>
                  <a:pt x="9281" y="6919"/>
                  <a:pt x="9113" y="6919"/>
                  <a:pt x="9113" y="6750"/>
                </a:cubicBezTo>
                <a:cubicBezTo>
                  <a:pt x="8775" y="6750"/>
                  <a:pt x="8438" y="6750"/>
                  <a:pt x="8269" y="6919"/>
                </a:cubicBezTo>
                <a:cubicBezTo>
                  <a:pt x="6244" y="8944"/>
                  <a:pt x="6244" y="8944"/>
                  <a:pt x="6244" y="8944"/>
                </a:cubicBezTo>
                <a:cubicBezTo>
                  <a:pt x="6075" y="9112"/>
                  <a:pt x="6075" y="9619"/>
                  <a:pt x="6244" y="9956"/>
                </a:cubicBezTo>
                <a:cubicBezTo>
                  <a:pt x="6581" y="10125"/>
                  <a:pt x="6919" y="10125"/>
                  <a:pt x="7256" y="995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/>
          </a:p>
        </p:txBody>
      </p:sp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>
            <a:off x="1076364" y="5004047"/>
            <a:ext cx="226489" cy="30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2" h="20488" extrusionOk="0">
                <a:moveTo>
                  <a:pt x="20641" y="8000"/>
                </a:moveTo>
                <a:cubicBezTo>
                  <a:pt x="17555" y="10400"/>
                  <a:pt x="10943" y="17120"/>
                  <a:pt x="7416" y="19840"/>
                </a:cubicBezTo>
                <a:cubicBezTo>
                  <a:pt x="4551" y="21600"/>
                  <a:pt x="5212" y="19200"/>
                  <a:pt x="5212" y="19360"/>
                </a:cubicBezTo>
                <a:cubicBezTo>
                  <a:pt x="6094" y="17440"/>
                  <a:pt x="6975" y="14560"/>
                  <a:pt x="7857" y="13120"/>
                </a:cubicBezTo>
                <a:cubicBezTo>
                  <a:pt x="8078" y="12320"/>
                  <a:pt x="7637" y="12160"/>
                  <a:pt x="6975" y="12160"/>
                </a:cubicBezTo>
                <a:cubicBezTo>
                  <a:pt x="5433" y="12160"/>
                  <a:pt x="2788" y="12160"/>
                  <a:pt x="1024" y="12160"/>
                </a:cubicBezTo>
                <a:cubicBezTo>
                  <a:pt x="363" y="12160"/>
                  <a:pt x="-298" y="11840"/>
                  <a:pt x="143" y="11040"/>
                </a:cubicBezTo>
                <a:cubicBezTo>
                  <a:pt x="1024" y="8800"/>
                  <a:pt x="4110" y="3360"/>
                  <a:pt x="5212" y="1120"/>
                </a:cubicBezTo>
                <a:cubicBezTo>
                  <a:pt x="5653" y="320"/>
                  <a:pt x="6094" y="0"/>
                  <a:pt x="6975" y="0"/>
                </a:cubicBezTo>
                <a:cubicBezTo>
                  <a:pt x="9620" y="0"/>
                  <a:pt x="15351" y="0"/>
                  <a:pt x="17775" y="0"/>
                </a:cubicBezTo>
                <a:cubicBezTo>
                  <a:pt x="18657" y="0"/>
                  <a:pt x="18657" y="480"/>
                  <a:pt x="17996" y="1120"/>
                </a:cubicBezTo>
                <a:cubicBezTo>
                  <a:pt x="16894" y="2560"/>
                  <a:pt x="15131" y="5120"/>
                  <a:pt x="14249" y="6400"/>
                </a:cubicBezTo>
                <a:cubicBezTo>
                  <a:pt x="13588" y="7040"/>
                  <a:pt x="14469" y="7040"/>
                  <a:pt x="14910" y="7040"/>
                </a:cubicBezTo>
                <a:cubicBezTo>
                  <a:pt x="16453" y="7040"/>
                  <a:pt x="18878" y="7040"/>
                  <a:pt x="20420" y="7040"/>
                </a:cubicBezTo>
                <a:cubicBezTo>
                  <a:pt x="21302" y="7040"/>
                  <a:pt x="21302" y="7680"/>
                  <a:pt x="20641" y="8000"/>
                </a:cubicBezTo>
                <a:close/>
                <a:moveTo>
                  <a:pt x="14910" y="8320"/>
                </a:moveTo>
                <a:cubicBezTo>
                  <a:pt x="14469" y="8320"/>
                  <a:pt x="13147" y="8320"/>
                  <a:pt x="12486" y="7520"/>
                </a:cubicBezTo>
                <a:cubicBezTo>
                  <a:pt x="12265" y="7200"/>
                  <a:pt x="12045" y="6560"/>
                  <a:pt x="12706" y="5760"/>
                </a:cubicBezTo>
                <a:cubicBezTo>
                  <a:pt x="13367" y="4640"/>
                  <a:pt x="14910" y="2720"/>
                  <a:pt x="15792" y="1280"/>
                </a:cubicBezTo>
                <a:cubicBezTo>
                  <a:pt x="6975" y="1280"/>
                  <a:pt x="6975" y="1280"/>
                  <a:pt x="6975" y="1280"/>
                </a:cubicBezTo>
                <a:cubicBezTo>
                  <a:pt x="6975" y="1280"/>
                  <a:pt x="6975" y="1280"/>
                  <a:pt x="6975" y="1280"/>
                </a:cubicBezTo>
                <a:cubicBezTo>
                  <a:pt x="6975" y="1280"/>
                  <a:pt x="6975" y="1440"/>
                  <a:pt x="6975" y="1600"/>
                </a:cubicBezTo>
                <a:cubicBezTo>
                  <a:pt x="6535" y="2080"/>
                  <a:pt x="6535" y="2080"/>
                  <a:pt x="6535" y="2080"/>
                </a:cubicBezTo>
                <a:cubicBezTo>
                  <a:pt x="5433" y="4160"/>
                  <a:pt x="3229" y="8480"/>
                  <a:pt x="1906" y="10880"/>
                </a:cubicBezTo>
                <a:cubicBezTo>
                  <a:pt x="6975" y="10880"/>
                  <a:pt x="6975" y="10880"/>
                  <a:pt x="6975" y="10880"/>
                </a:cubicBezTo>
                <a:cubicBezTo>
                  <a:pt x="7857" y="10880"/>
                  <a:pt x="8739" y="11200"/>
                  <a:pt x="9180" y="11520"/>
                </a:cubicBezTo>
                <a:cubicBezTo>
                  <a:pt x="9620" y="12000"/>
                  <a:pt x="9841" y="12640"/>
                  <a:pt x="9400" y="13440"/>
                </a:cubicBezTo>
                <a:cubicBezTo>
                  <a:pt x="9400" y="13440"/>
                  <a:pt x="9400" y="13440"/>
                  <a:pt x="9400" y="13440"/>
                </a:cubicBezTo>
                <a:cubicBezTo>
                  <a:pt x="9400" y="13440"/>
                  <a:pt x="9400" y="13440"/>
                  <a:pt x="9400" y="13440"/>
                </a:cubicBezTo>
                <a:cubicBezTo>
                  <a:pt x="8959" y="14400"/>
                  <a:pt x="8518" y="15680"/>
                  <a:pt x="8078" y="17120"/>
                </a:cubicBezTo>
                <a:cubicBezTo>
                  <a:pt x="7857" y="17280"/>
                  <a:pt x="7857" y="17440"/>
                  <a:pt x="7857" y="17600"/>
                </a:cubicBezTo>
                <a:cubicBezTo>
                  <a:pt x="9400" y="16160"/>
                  <a:pt x="11384" y="14400"/>
                  <a:pt x="13367" y="12480"/>
                </a:cubicBezTo>
                <a:cubicBezTo>
                  <a:pt x="14910" y="11040"/>
                  <a:pt x="16673" y="9440"/>
                  <a:pt x="17996" y="8320"/>
                </a:cubicBezTo>
                <a:cubicBezTo>
                  <a:pt x="14910" y="8320"/>
                  <a:pt x="14910" y="8320"/>
                  <a:pt x="14910" y="832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/>
          </a:p>
        </p:txBody>
      </p:sp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3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4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4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5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389533" y="2850030"/>
            <a:ext cx="1705555" cy="1817968"/>
            <a:chOff x="8042276" y="3152775"/>
            <a:chExt cx="1397000" cy="1489076"/>
          </a:xfrm>
          <a:solidFill>
            <a:srgbClr val="DF0E13"/>
          </a:solidFill>
        </p:grpSpPr>
        <p:sp>
          <p:nvSpPr>
            <p:cNvPr id="21" name="Freeform 41"/>
            <p:cNvSpPr/>
            <p:nvPr/>
          </p:nvSpPr>
          <p:spPr bwMode="auto">
            <a:xfrm>
              <a:off x="8120063" y="3270250"/>
              <a:ext cx="1241425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42"/>
            <p:cNvSpPr/>
            <p:nvPr/>
          </p:nvSpPr>
          <p:spPr bwMode="auto">
            <a:xfrm>
              <a:off x="8121651" y="3271838"/>
              <a:ext cx="1243013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>
              <a:spLocks noEditPoints="1"/>
            </p:cNvSpPr>
            <p:nvPr/>
          </p:nvSpPr>
          <p:spPr bwMode="auto">
            <a:xfrm>
              <a:off x="8042276" y="3182938"/>
              <a:ext cx="1397000" cy="1425575"/>
            </a:xfrm>
            <a:custGeom>
              <a:avLst/>
              <a:gdLst>
                <a:gd name="T0" fmla="*/ 504 w 557"/>
                <a:gd name="T1" fmla="*/ 560 h 565"/>
                <a:gd name="T2" fmla="*/ 463 w 557"/>
                <a:gd name="T3" fmla="*/ 558 h 565"/>
                <a:gd name="T4" fmla="*/ 425 w 557"/>
                <a:gd name="T5" fmla="*/ 558 h 565"/>
                <a:gd name="T6" fmla="*/ 388 w 557"/>
                <a:gd name="T7" fmla="*/ 558 h 565"/>
                <a:gd name="T8" fmla="*/ 350 w 557"/>
                <a:gd name="T9" fmla="*/ 558 h 565"/>
                <a:gd name="T10" fmla="*/ 313 w 557"/>
                <a:gd name="T11" fmla="*/ 558 h 565"/>
                <a:gd name="T12" fmla="*/ 275 w 557"/>
                <a:gd name="T13" fmla="*/ 558 h 565"/>
                <a:gd name="T14" fmla="*/ 238 w 557"/>
                <a:gd name="T15" fmla="*/ 558 h 565"/>
                <a:gd name="T16" fmla="*/ 200 w 557"/>
                <a:gd name="T17" fmla="*/ 558 h 565"/>
                <a:gd name="T18" fmla="*/ 162 w 557"/>
                <a:gd name="T19" fmla="*/ 558 h 565"/>
                <a:gd name="T20" fmla="*/ 125 w 557"/>
                <a:gd name="T21" fmla="*/ 558 h 565"/>
                <a:gd name="T22" fmla="*/ 87 w 557"/>
                <a:gd name="T23" fmla="*/ 558 h 565"/>
                <a:gd name="T24" fmla="*/ 35 w 557"/>
                <a:gd name="T25" fmla="*/ 548 h 565"/>
                <a:gd name="T26" fmla="*/ 530 w 557"/>
                <a:gd name="T27" fmla="*/ 541 h 565"/>
                <a:gd name="T28" fmla="*/ 6 w 557"/>
                <a:gd name="T29" fmla="*/ 524 h 565"/>
                <a:gd name="T30" fmla="*/ 543 w 557"/>
                <a:gd name="T31" fmla="*/ 532 h 565"/>
                <a:gd name="T32" fmla="*/ 5 w 557"/>
                <a:gd name="T33" fmla="*/ 508 h 565"/>
                <a:gd name="T34" fmla="*/ 8 w 557"/>
                <a:gd name="T35" fmla="*/ 504 h 565"/>
                <a:gd name="T36" fmla="*/ 557 w 557"/>
                <a:gd name="T37" fmla="*/ 474 h 565"/>
                <a:gd name="T38" fmla="*/ 8 w 557"/>
                <a:gd name="T39" fmla="*/ 448 h 565"/>
                <a:gd name="T40" fmla="*/ 557 w 557"/>
                <a:gd name="T41" fmla="*/ 437 h 565"/>
                <a:gd name="T42" fmla="*/ 8 w 557"/>
                <a:gd name="T43" fmla="*/ 411 h 565"/>
                <a:gd name="T44" fmla="*/ 557 w 557"/>
                <a:gd name="T45" fmla="*/ 399 h 565"/>
                <a:gd name="T46" fmla="*/ 8 w 557"/>
                <a:gd name="T47" fmla="*/ 373 h 565"/>
                <a:gd name="T48" fmla="*/ 557 w 557"/>
                <a:gd name="T49" fmla="*/ 362 h 565"/>
                <a:gd name="T50" fmla="*/ 8 w 557"/>
                <a:gd name="T51" fmla="*/ 336 h 565"/>
                <a:gd name="T52" fmla="*/ 557 w 557"/>
                <a:gd name="T53" fmla="*/ 324 h 565"/>
                <a:gd name="T54" fmla="*/ 8 w 557"/>
                <a:gd name="T55" fmla="*/ 298 h 565"/>
                <a:gd name="T56" fmla="*/ 557 w 557"/>
                <a:gd name="T57" fmla="*/ 287 h 565"/>
                <a:gd name="T58" fmla="*/ 8 w 557"/>
                <a:gd name="T59" fmla="*/ 260 h 565"/>
                <a:gd name="T60" fmla="*/ 557 w 557"/>
                <a:gd name="T61" fmla="*/ 249 h 565"/>
                <a:gd name="T62" fmla="*/ 8 w 557"/>
                <a:gd name="T63" fmla="*/ 223 h 565"/>
                <a:gd name="T64" fmla="*/ 557 w 557"/>
                <a:gd name="T65" fmla="*/ 212 h 565"/>
                <a:gd name="T66" fmla="*/ 8 w 557"/>
                <a:gd name="T67" fmla="*/ 185 h 565"/>
                <a:gd name="T68" fmla="*/ 557 w 557"/>
                <a:gd name="T69" fmla="*/ 174 h 565"/>
                <a:gd name="T70" fmla="*/ 8 w 557"/>
                <a:gd name="T71" fmla="*/ 148 h 565"/>
                <a:gd name="T72" fmla="*/ 557 w 557"/>
                <a:gd name="T73" fmla="*/ 137 h 565"/>
                <a:gd name="T74" fmla="*/ 8 w 557"/>
                <a:gd name="T75" fmla="*/ 110 h 565"/>
                <a:gd name="T76" fmla="*/ 557 w 557"/>
                <a:gd name="T77" fmla="*/ 99 h 565"/>
                <a:gd name="T78" fmla="*/ 8 w 557"/>
                <a:gd name="T79" fmla="*/ 73 h 565"/>
                <a:gd name="T80" fmla="*/ 552 w 557"/>
                <a:gd name="T81" fmla="*/ 58 h 565"/>
                <a:gd name="T82" fmla="*/ 2 w 557"/>
                <a:gd name="T83" fmla="*/ 53 h 565"/>
                <a:gd name="T84" fmla="*/ 544 w 557"/>
                <a:gd name="T85" fmla="*/ 45 h 565"/>
                <a:gd name="T86" fmla="*/ 24 w 557"/>
                <a:gd name="T87" fmla="*/ 26 h 565"/>
                <a:gd name="T88" fmla="*/ 24 w 557"/>
                <a:gd name="T89" fmla="*/ 26 h 565"/>
                <a:gd name="T90" fmla="*/ 527 w 557"/>
                <a:gd name="T91" fmla="*/ 17 h 565"/>
                <a:gd name="T92" fmla="*/ 80 w 557"/>
                <a:gd name="T93" fmla="*/ 4 h 565"/>
                <a:gd name="T94" fmla="*/ 470 w 557"/>
                <a:gd name="T95" fmla="*/ 8 h 565"/>
                <a:gd name="T96" fmla="*/ 432 w 557"/>
                <a:gd name="T97" fmla="*/ 8 h 565"/>
                <a:gd name="T98" fmla="*/ 395 w 557"/>
                <a:gd name="T99" fmla="*/ 8 h 565"/>
                <a:gd name="T100" fmla="*/ 357 w 557"/>
                <a:gd name="T101" fmla="*/ 8 h 565"/>
                <a:gd name="T102" fmla="*/ 320 w 557"/>
                <a:gd name="T103" fmla="*/ 8 h 565"/>
                <a:gd name="T104" fmla="*/ 282 w 557"/>
                <a:gd name="T105" fmla="*/ 8 h 565"/>
                <a:gd name="T106" fmla="*/ 245 w 557"/>
                <a:gd name="T107" fmla="*/ 8 h 565"/>
                <a:gd name="T108" fmla="*/ 207 w 557"/>
                <a:gd name="T109" fmla="*/ 8 h 565"/>
                <a:gd name="T110" fmla="*/ 170 w 557"/>
                <a:gd name="T111" fmla="*/ 8 h 565"/>
                <a:gd name="T112" fmla="*/ 132 w 557"/>
                <a:gd name="T113" fmla="*/ 8 h 565"/>
                <a:gd name="T114" fmla="*/ 95 w 557"/>
                <a:gd name="T115" fmla="*/ 8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7" h="565">
                  <a:moveTo>
                    <a:pt x="489" y="565"/>
                  </a:moveTo>
                  <a:cubicBezTo>
                    <a:pt x="481" y="565"/>
                    <a:pt x="481" y="565"/>
                    <a:pt x="481" y="565"/>
                  </a:cubicBezTo>
                  <a:cubicBezTo>
                    <a:pt x="479" y="565"/>
                    <a:pt x="478" y="564"/>
                    <a:pt x="478" y="562"/>
                  </a:cubicBezTo>
                  <a:cubicBezTo>
                    <a:pt x="478" y="560"/>
                    <a:pt x="479" y="558"/>
                    <a:pt x="481" y="558"/>
                  </a:cubicBezTo>
                  <a:cubicBezTo>
                    <a:pt x="489" y="558"/>
                    <a:pt x="489" y="558"/>
                    <a:pt x="489" y="558"/>
                  </a:cubicBezTo>
                  <a:cubicBezTo>
                    <a:pt x="492" y="558"/>
                    <a:pt x="496" y="558"/>
                    <a:pt x="499" y="557"/>
                  </a:cubicBezTo>
                  <a:cubicBezTo>
                    <a:pt x="502" y="557"/>
                    <a:pt x="503" y="558"/>
                    <a:pt x="504" y="560"/>
                  </a:cubicBezTo>
                  <a:cubicBezTo>
                    <a:pt x="504" y="562"/>
                    <a:pt x="503" y="564"/>
                    <a:pt x="501" y="564"/>
                  </a:cubicBezTo>
                  <a:cubicBezTo>
                    <a:pt x="497" y="565"/>
                    <a:pt x="493" y="565"/>
                    <a:pt x="489" y="565"/>
                  </a:cubicBezTo>
                  <a:close/>
                  <a:moveTo>
                    <a:pt x="463" y="565"/>
                  </a:moveTo>
                  <a:cubicBezTo>
                    <a:pt x="444" y="565"/>
                    <a:pt x="444" y="565"/>
                    <a:pt x="444" y="565"/>
                  </a:cubicBezTo>
                  <a:cubicBezTo>
                    <a:pt x="442" y="565"/>
                    <a:pt x="440" y="564"/>
                    <a:pt x="440" y="562"/>
                  </a:cubicBezTo>
                  <a:cubicBezTo>
                    <a:pt x="440" y="560"/>
                    <a:pt x="442" y="558"/>
                    <a:pt x="444" y="558"/>
                  </a:cubicBezTo>
                  <a:cubicBezTo>
                    <a:pt x="463" y="558"/>
                    <a:pt x="463" y="558"/>
                    <a:pt x="463" y="558"/>
                  </a:cubicBezTo>
                  <a:cubicBezTo>
                    <a:pt x="465" y="558"/>
                    <a:pt x="466" y="560"/>
                    <a:pt x="466" y="562"/>
                  </a:cubicBezTo>
                  <a:cubicBezTo>
                    <a:pt x="466" y="564"/>
                    <a:pt x="465" y="565"/>
                    <a:pt x="463" y="565"/>
                  </a:cubicBezTo>
                  <a:close/>
                  <a:moveTo>
                    <a:pt x="425" y="565"/>
                  </a:moveTo>
                  <a:cubicBezTo>
                    <a:pt x="406" y="565"/>
                    <a:pt x="406" y="565"/>
                    <a:pt x="406" y="565"/>
                  </a:cubicBezTo>
                  <a:cubicBezTo>
                    <a:pt x="404" y="565"/>
                    <a:pt x="403" y="564"/>
                    <a:pt x="403" y="562"/>
                  </a:cubicBezTo>
                  <a:cubicBezTo>
                    <a:pt x="403" y="560"/>
                    <a:pt x="404" y="558"/>
                    <a:pt x="406" y="558"/>
                  </a:cubicBezTo>
                  <a:cubicBezTo>
                    <a:pt x="425" y="558"/>
                    <a:pt x="425" y="558"/>
                    <a:pt x="425" y="558"/>
                  </a:cubicBezTo>
                  <a:cubicBezTo>
                    <a:pt x="427" y="558"/>
                    <a:pt x="429" y="560"/>
                    <a:pt x="429" y="562"/>
                  </a:cubicBezTo>
                  <a:cubicBezTo>
                    <a:pt x="429" y="564"/>
                    <a:pt x="427" y="565"/>
                    <a:pt x="425" y="565"/>
                  </a:cubicBezTo>
                  <a:close/>
                  <a:moveTo>
                    <a:pt x="388" y="565"/>
                  </a:moveTo>
                  <a:cubicBezTo>
                    <a:pt x="369" y="565"/>
                    <a:pt x="369" y="565"/>
                    <a:pt x="369" y="565"/>
                  </a:cubicBezTo>
                  <a:cubicBezTo>
                    <a:pt x="367" y="565"/>
                    <a:pt x="365" y="564"/>
                    <a:pt x="365" y="562"/>
                  </a:cubicBezTo>
                  <a:cubicBezTo>
                    <a:pt x="365" y="560"/>
                    <a:pt x="367" y="558"/>
                    <a:pt x="369" y="558"/>
                  </a:cubicBezTo>
                  <a:cubicBezTo>
                    <a:pt x="388" y="558"/>
                    <a:pt x="388" y="558"/>
                    <a:pt x="388" y="558"/>
                  </a:cubicBezTo>
                  <a:cubicBezTo>
                    <a:pt x="390" y="558"/>
                    <a:pt x="391" y="560"/>
                    <a:pt x="391" y="562"/>
                  </a:cubicBezTo>
                  <a:cubicBezTo>
                    <a:pt x="391" y="564"/>
                    <a:pt x="390" y="565"/>
                    <a:pt x="388" y="565"/>
                  </a:cubicBezTo>
                  <a:close/>
                  <a:moveTo>
                    <a:pt x="350" y="565"/>
                  </a:moveTo>
                  <a:cubicBezTo>
                    <a:pt x="331" y="565"/>
                    <a:pt x="331" y="565"/>
                    <a:pt x="331" y="565"/>
                  </a:cubicBezTo>
                  <a:cubicBezTo>
                    <a:pt x="329" y="565"/>
                    <a:pt x="328" y="564"/>
                    <a:pt x="328" y="562"/>
                  </a:cubicBezTo>
                  <a:cubicBezTo>
                    <a:pt x="328" y="560"/>
                    <a:pt x="329" y="558"/>
                    <a:pt x="331" y="558"/>
                  </a:cubicBezTo>
                  <a:cubicBezTo>
                    <a:pt x="350" y="558"/>
                    <a:pt x="350" y="558"/>
                    <a:pt x="350" y="558"/>
                  </a:cubicBezTo>
                  <a:cubicBezTo>
                    <a:pt x="352" y="558"/>
                    <a:pt x="354" y="560"/>
                    <a:pt x="354" y="562"/>
                  </a:cubicBezTo>
                  <a:cubicBezTo>
                    <a:pt x="354" y="564"/>
                    <a:pt x="352" y="565"/>
                    <a:pt x="350" y="565"/>
                  </a:cubicBezTo>
                  <a:close/>
                  <a:moveTo>
                    <a:pt x="313" y="565"/>
                  </a:moveTo>
                  <a:cubicBezTo>
                    <a:pt x="294" y="565"/>
                    <a:pt x="294" y="565"/>
                    <a:pt x="294" y="565"/>
                  </a:cubicBezTo>
                  <a:cubicBezTo>
                    <a:pt x="292" y="565"/>
                    <a:pt x="290" y="564"/>
                    <a:pt x="290" y="562"/>
                  </a:cubicBezTo>
                  <a:cubicBezTo>
                    <a:pt x="290" y="560"/>
                    <a:pt x="292" y="558"/>
                    <a:pt x="294" y="558"/>
                  </a:cubicBezTo>
                  <a:cubicBezTo>
                    <a:pt x="313" y="558"/>
                    <a:pt x="313" y="558"/>
                    <a:pt x="313" y="558"/>
                  </a:cubicBezTo>
                  <a:cubicBezTo>
                    <a:pt x="315" y="558"/>
                    <a:pt x="316" y="560"/>
                    <a:pt x="316" y="562"/>
                  </a:cubicBezTo>
                  <a:cubicBezTo>
                    <a:pt x="316" y="564"/>
                    <a:pt x="315" y="565"/>
                    <a:pt x="313" y="565"/>
                  </a:cubicBezTo>
                  <a:close/>
                  <a:moveTo>
                    <a:pt x="275" y="565"/>
                  </a:moveTo>
                  <a:cubicBezTo>
                    <a:pt x="256" y="565"/>
                    <a:pt x="256" y="565"/>
                    <a:pt x="256" y="565"/>
                  </a:cubicBezTo>
                  <a:cubicBezTo>
                    <a:pt x="254" y="565"/>
                    <a:pt x="253" y="564"/>
                    <a:pt x="253" y="562"/>
                  </a:cubicBezTo>
                  <a:cubicBezTo>
                    <a:pt x="253" y="560"/>
                    <a:pt x="254" y="558"/>
                    <a:pt x="256" y="558"/>
                  </a:cubicBezTo>
                  <a:cubicBezTo>
                    <a:pt x="275" y="558"/>
                    <a:pt x="275" y="558"/>
                    <a:pt x="275" y="558"/>
                  </a:cubicBezTo>
                  <a:cubicBezTo>
                    <a:pt x="277" y="558"/>
                    <a:pt x="279" y="560"/>
                    <a:pt x="279" y="562"/>
                  </a:cubicBezTo>
                  <a:cubicBezTo>
                    <a:pt x="279" y="564"/>
                    <a:pt x="277" y="565"/>
                    <a:pt x="275" y="565"/>
                  </a:cubicBezTo>
                  <a:close/>
                  <a:moveTo>
                    <a:pt x="238" y="565"/>
                  </a:moveTo>
                  <a:cubicBezTo>
                    <a:pt x="219" y="565"/>
                    <a:pt x="219" y="565"/>
                    <a:pt x="219" y="565"/>
                  </a:cubicBezTo>
                  <a:cubicBezTo>
                    <a:pt x="217" y="565"/>
                    <a:pt x="215" y="564"/>
                    <a:pt x="215" y="562"/>
                  </a:cubicBezTo>
                  <a:cubicBezTo>
                    <a:pt x="215" y="560"/>
                    <a:pt x="217" y="558"/>
                    <a:pt x="219" y="558"/>
                  </a:cubicBezTo>
                  <a:cubicBezTo>
                    <a:pt x="238" y="558"/>
                    <a:pt x="238" y="558"/>
                    <a:pt x="238" y="558"/>
                  </a:cubicBezTo>
                  <a:cubicBezTo>
                    <a:pt x="240" y="558"/>
                    <a:pt x="241" y="560"/>
                    <a:pt x="241" y="562"/>
                  </a:cubicBezTo>
                  <a:cubicBezTo>
                    <a:pt x="241" y="564"/>
                    <a:pt x="240" y="565"/>
                    <a:pt x="238" y="565"/>
                  </a:cubicBezTo>
                  <a:close/>
                  <a:moveTo>
                    <a:pt x="200" y="565"/>
                  </a:moveTo>
                  <a:cubicBezTo>
                    <a:pt x="181" y="565"/>
                    <a:pt x="181" y="565"/>
                    <a:pt x="181" y="565"/>
                  </a:cubicBezTo>
                  <a:cubicBezTo>
                    <a:pt x="179" y="565"/>
                    <a:pt x="177" y="564"/>
                    <a:pt x="177" y="562"/>
                  </a:cubicBezTo>
                  <a:cubicBezTo>
                    <a:pt x="177" y="560"/>
                    <a:pt x="179" y="558"/>
                    <a:pt x="181" y="558"/>
                  </a:cubicBezTo>
                  <a:cubicBezTo>
                    <a:pt x="200" y="558"/>
                    <a:pt x="200" y="558"/>
                    <a:pt x="200" y="558"/>
                  </a:cubicBezTo>
                  <a:cubicBezTo>
                    <a:pt x="202" y="558"/>
                    <a:pt x="204" y="560"/>
                    <a:pt x="204" y="562"/>
                  </a:cubicBezTo>
                  <a:cubicBezTo>
                    <a:pt x="204" y="564"/>
                    <a:pt x="202" y="565"/>
                    <a:pt x="200" y="565"/>
                  </a:cubicBezTo>
                  <a:close/>
                  <a:moveTo>
                    <a:pt x="162" y="565"/>
                  </a:moveTo>
                  <a:cubicBezTo>
                    <a:pt x="144" y="565"/>
                    <a:pt x="144" y="565"/>
                    <a:pt x="144" y="565"/>
                  </a:cubicBezTo>
                  <a:cubicBezTo>
                    <a:pt x="142" y="565"/>
                    <a:pt x="140" y="564"/>
                    <a:pt x="140" y="562"/>
                  </a:cubicBezTo>
                  <a:cubicBezTo>
                    <a:pt x="140" y="560"/>
                    <a:pt x="142" y="558"/>
                    <a:pt x="144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5" y="558"/>
                    <a:pt x="166" y="560"/>
                    <a:pt x="166" y="562"/>
                  </a:cubicBezTo>
                  <a:cubicBezTo>
                    <a:pt x="166" y="564"/>
                    <a:pt x="165" y="565"/>
                    <a:pt x="162" y="565"/>
                  </a:cubicBezTo>
                  <a:close/>
                  <a:moveTo>
                    <a:pt x="125" y="565"/>
                  </a:moveTo>
                  <a:cubicBezTo>
                    <a:pt x="106" y="565"/>
                    <a:pt x="106" y="565"/>
                    <a:pt x="106" y="565"/>
                  </a:cubicBezTo>
                  <a:cubicBezTo>
                    <a:pt x="104" y="565"/>
                    <a:pt x="102" y="564"/>
                    <a:pt x="102" y="562"/>
                  </a:cubicBezTo>
                  <a:cubicBezTo>
                    <a:pt x="102" y="560"/>
                    <a:pt x="104" y="558"/>
                    <a:pt x="106" y="558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7" y="558"/>
                    <a:pt x="129" y="560"/>
                    <a:pt x="129" y="562"/>
                  </a:cubicBezTo>
                  <a:cubicBezTo>
                    <a:pt x="129" y="564"/>
                    <a:pt x="127" y="565"/>
                    <a:pt x="125" y="565"/>
                  </a:cubicBezTo>
                  <a:close/>
                  <a:moveTo>
                    <a:pt x="87" y="565"/>
                  </a:moveTo>
                  <a:cubicBezTo>
                    <a:pt x="69" y="565"/>
                    <a:pt x="69" y="565"/>
                    <a:pt x="69" y="565"/>
                  </a:cubicBezTo>
                  <a:cubicBezTo>
                    <a:pt x="67" y="565"/>
                    <a:pt x="65" y="564"/>
                    <a:pt x="65" y="562"/>
                  </a:cubicBezTo>
                  <a:cubicBezTo>
                    <a:pt x="65" y="560"/>
                    <a:pt x="67" y="558"/>
                    <a:pt x="69" y="558"/>
                  </a:cubicBezTo>
                  <a:cubicBezTo>
                    <a:pt x="87" y="558"/>
                    <a:pt x="87" y="558"/>
                    <a:pt x="87" y="558"/>
                  </a:cubicBezTo>
                  <a:cubicBezTo>
                    <a:pt x="90" y="558"/>
                    <a:pt x="91" y="560"/>
                    <a:pt x="91" y="562"/>
                  </a:cubicBezTo>
                  <a:cubicBezTo>
                    <a:pt x="91" y="564"/>
                    <a:pt x="90" y="565"/>
                    <a:pt x="87" y="565"/>
                  </a:cubicBezTo>
                  <a:close/>
                  <a:moveTo>
                    <a:pt x="50" y="563"/>
                  </a:moveTo>
                  <a:cubicBezTo>
                    <a:pt x="50" y="563"/>
                    <a:pt x="49" y="563"/>
                    <a:pt x="49" y="563"/>
                  </a:cubicBezTo>
                  <a:cubicBezTo>
                    <a:pt x="43" y="561"/>
                    <a:pt x="37" y="558"/>
                    <a:pt x="31" y="554"/>
                  </a:cubicBezTo>
                  <a:cubicBezTo>
                    <a:pt x="30" y="553"/>
                    <a:pt x="29" y="550"/>
                    <a:pt x="30" y="549"/>
                  </a:cubicBezTo>
                  <a:cubicBezTo>
                    <a:pt x="31" y="547"/>
                    <a:pt x="34" y="547"/>
                    <a:pt x="35" y="548"/>
                  </a:cubicBezTo>
                  <a:cubicBezTo>
                    <a:pt x="40" y="551"/>
                    <a:pt x="46" y="554"/>
                    <a:pt x="51" y="555"/>
                  </a:cubicBezTo>
                  <a:cubicBezTo>
                    <a:pt x="53" y="556"/>
                    <a:pt x="54" y="558"/>
                    <a:pt x="54" y="560"/>
                  </a:cubicBezTo>
                  <a:cubicBezTo>
                    <a:pt x="53" y="562"/>
                    <a:pt x="52" y="563"/>
                    <a:pt x="50" y="563"/>
                  </a:cubicBezTo>
                  <a:close/>
                  <a:moveTo>
                    <a:pt x="518" y="558"/>
                  </a:moveTo>
                  <a:cubicBezTo>
                    <a:pt x="516" y="558"/>
                    <a:pt x="515" y="558"/>
                    <a:pt x="514" y="556"/>
                  </a:cubicBezTo>
                  <a:cubicBezTo>
                    <a:pt x="514" y="554"/>
                    <a:pt x="514" y="552"/>
                    <a:pt x="516" y="551"/>
                  </a:cubicBezTo>
                  <a:cubicBezTo>
                    <a:pt x="521" y="549"/>
                    <a:pt x="526" y="545"/>
                    <a:pt x="530" y="541"/>
                  </a:cubicBezTo>
                  <a:cubicBezTo>
                    <a:pt x="532" y="540"/>
                    <a:pt x="534" y="540"/>
                    <a:pt x="536" y="541"/>
                  </a:cubicBezTo>
                  <a:cubicBezTo>
                    <a:pt x="537" y="543"/>
                    <a:pt x="537" y="545"/>
                    <a:pt x="536" y="546"/>
                  </a:cubicBezTo>
                  <a:cubicBezTo>
                    <a:pt x="531" y="551"/>
                    <a:pt x="525" y="555"/>
                    <a:pt x="520" y="558"/>
                  </a:cubicBezTo>
                  <a:cubicBezTo>
                    <a:pt x="519" y="558"/>
                    <a:pt x="518" y="558"/>
                    <a:pt x="518" y="558"/>
                  </a:cubicBezTo>
                  <a:close/>
                  <a:moveTo>
                    <a:pt x="19" y="542"/>
                  </a:moveTo>
                  <a:cubicBezTo>
                    <a:pt x="18" y="542"/>
                    <a:pt x="17" y="542"/>
                    <a:pt x="17" y="541"/>
                  </a:cubicBezTo>
                  <a:cubicBezTo>
                    <a:pt x="12" y="536"/>
                    <a:pt x="9" y="530"/>
                    <a:pt x="6" y="524"/>
                  </a:cubicBezTo>
                  <a:cubicBezTo>
                    <a:pt x="5" y="522"/>
                    <a:pt x="6" y="520"/>
                    <a:pt x="8" y="519"/>
                  </a:cubicBezTo>
                  <a:cubicBezTo>
                    <a:pt x="10" y="518"/>
                    <a:pt x="12" y="519"/>
                    <a:pt x="13" y="521"/>
                  </a:cubicBezTo>
                  <a:cubicBezTo>
                    <a:pt x="15" y="526"/>
                    <a:pt x="19" y="531"/>
                    <a:pt x="22" y="536"/>
                  </a:cubicBezTo>
                  <a:cubicBezTo>
                    <a:pt x="24" y="538"/>
                    <a:pt x="23" y="540"/>
                    <a:pt x="22" y="541"/>
                  </a:cubicBezTo>
                  <a:cubicBezTo>
                    <a:pt x="21" y="542"/>
                    <a:pt x="20" y="542"/>
                    <a:pt x="19" y="542"/>
                  </a:cubicBezTo>
                  <a:close/>
                  <a:moveTo>
                    <a:pt x="545" y="533"/>
                  </a:moveTo>
                  <a:cubicBezTo>
                    <a:pt x="544" y="533"/>
                    <a:pt x="543" y="533"/>
                    <a:pt x="543" y="532"/>
                  </a:cubicBezTo>
                  <a:cubicBezTo>
                    <a:pt x="541" y="531"/>
                    <a:pt x="540" y="529"/>
                    <a:pt x="541" y="527"/>
                  </a:cubicBezTo>
                  <a:cubicBezTo>
                    <a:pt x="544" y="522"/>
                    <a:pt x="546" y="516"/>
                    <a:pt x="548" y="511"/>
                  </a:cubicBezTo>
                  <a:cubicBezTo>
                    <a:pt x="548" y="509"/>
                    <a:pt x="550" y="507"/>
                    <a:pt x="552" y="508"/>
                  </a:cubicBezTo>
                  <a:cubicBezTo>
                    <a:pt x="554" y="508"/>
                    <a:pt x="556" y="510"/>
                    <a:pt x="555" y="513"/>
                  </a:cubicBezTo>
                  <a:cubicBezTo>
                    <a:pt x="554" y="519"/>
                    <a:pt x="551" y="525"/>
                    <a:pt x="548" y="531"/>
                  </a:cubicBezTo>
                  <a:cubicBezTo>
                    <a:pt x="547" y="532"/>
                    <a:pt x="546" y="533"/>
                    <a:pt x="545" y="533"/>
                  </a:cubicBezTo>
                  <a:close/>
                  <a:moveTo>
                    <a:pt x="5" y="508"/>
                  </a:moveTo>
                  <a:cubicBezTo>
                    <a:pt x="3" y="508"/>
                    <a:pt x="1" y="507"/>
                    <a:pt x="1" y="505"/>
                  </a:cubicBezTo>
                  <a:cubicBezTo>
                    <a:pt x="1" y="502"/>
                    <a:pt x="0" y="499"/>
                    <a:pt x="0" y="49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484"/>
                    <a:pt x="2" y="482"/>
                    <a:pt x="4" y="482"/>
                  </a:cubicBezTo>
                  <a:cubicBezTo>
                    <a:pt x="6" y="482"/>
                    <a:pt x="8" y="484"/>
                    <a:pt x="8" y="486"/>
                  </a:cubicBezTo>
                  <a:cubicBezTo>
                    <a:pt x="8" y="496"/>
                    <a:pt x="8" y="496"/>
                    <a:pt x="8" y="496"/>
                  </a:cubicBezTo>
                  <a:cubicBezTo>
                    <a:pt x="8" y="499"/>
                    <a:pt x="8" y="501"/>
                    <a:pt x="8" y="504"/>
                  </a:cubicBezTo>
                  <a:cubicBezTo>
                    <a:pt x="9" y="506"/>
                    <a:pt x="7" y="508"/>
                    <a:pt x="5" y="508"/>
                  </a:cubicBezTo>
                  <a:cubicBezTo>
                    <a:pt x="5" y="508"/>
                    <a:pt x="5" y="508"/>
                    <a:pt x="5" y="508"/>
                  </a:cubicBezTo>
                  <a:close/>
                  <a:moveTo>
                    <a:pt x="553" y="497"/>
                  </a:moveTo>
                  <a:cubicBezTo>
                    <a:pt x="551" y="497"/>
                    <a:pt x="550" y="495"/>
                    <a:pt x="550" y="493"/>
                  </a:cubicBezTo>
                  <a:cubicBezTo>
                    <a:pt x="550" y="474"/>
                    <a:pt x="550" y="474"/>
                    <a:pt x="550" y="474"/>
                  </a:cubicBezTo>
                  <a:cubicBezTo>
                    <a:pt x="550" y="472"/>
                    <a:pt x="551" y="470"/>
                    <a:pt x="553" y="470"/>
                  </a:cubicBezTo>
                  <a:cubicBezTo>
                    <a:pt x="555" y="470"/>
                    <a:pt x="557" y="472"/>
                    <a:pt x="557" y="474"/>
                  </a:cubicBezTo>
                  <a:cubicBezTo>
                    <a:pt x="557" y="493"/>
                    <a:pt x="557" y="493"/>
                    <a:pt x="557" y="493"/>
                  </a:cubicBezTo>
                  <a:cubicBezTo>
                    <a:pt x="557" y="495"/>
                    <a:pt x="555" y="497"/>
                    <a:pt x="553" y="497"/>
                  </a:cubicBezTo>
                  <a:close/>
                  <a:moveTo>
                    <a:pt x="4" y="471"/>
                  </a:moveTo>
                  <a:cubicBezTo>
                    <a:pt x="2" y="471"/>
                    <a:pt x="0" y="469"/>
                    <a:pt x="0" y="46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6"/>
                    <a:pt x="2" y="444"/>
                    <a:pt x="4" y="444"/>
                  </a:cubicBezTo>
                  <a:cubicBezTo>
                    <a:pt x="6" y="444"/>
                    <a:pt x="8" y="446"/>
                    <a:pt x="8" y="448"/>
                  </a:cubicBezTo>
                  <a:cubicBezTo>
                    <a:pt x="8" y="467"/>
                    <a:pt x="8" y="467"/>
                    <a:pt x="8" y="467"/>
                  </a:cubicBezTo>
                  <a:cubicBezTo>
                    <a:pt x="8" y="469"/>
                    <a:pt x="6" y="471"/>
                    <a:pt x="4" y="471"/>
                  </a:cubicBezTo>
                  <a:close/>
                  <a:moveTo>
                    <a:pt x="553" y="459"/>
                  </a:moveTo>
                  <a:cubicBezTo>
                    <a:pt x="551" y="459"/>
                    <a:pt x="550" y="458"/>
                    <a:pt x="550" y="455"/>
                  </a:cubicBezTo>
                  <a:cubicBezTo>
                    <a:pt x="550" y="437"/>
                    <a:pt x="550" y="437"/>
                    <a:pt x="550" y="437"/>
                  </a:cubicBezTo>
                  <a:cubicBezTo>
                    <a:pt x="550" y="435"/>
                    <a:pt x="551" y="433"/>
                    <a:pt x="553" y="433"/>
                  </a:cubicBezTo>
                  <a:cubicBezTo>
                    <a:pt x="555" y="433"/>
                    <a:pt x="557" y="435"/>
                    <a:pt x="557" y="437"/>
                  </a:cubicBezTo>
                  <a:cubicBezTo>
                    <a:pt x="557" y="455"/>
                    <a:pt x="557" y="455"/>
                    <a:pt x="557" y="455"/>
                  </a:cubicBezTo>
                  <a:cubicBezTo>
                    <a:pt x="557" y="458"/>
                    <a:pt x="555" y="459"/>
                    <a:pt x="553" y="459"/>
                  </a:cubicBezTo>
                  <a:close/>
                  <a:moveTo>
                    <a:pt x="4" y="433"/>
                  </a:moveTo>
                  <a:cubicBezTo>
                    <a:pt x="2" y="433"/>
                    <a:pt x="0" y="431"/>
                    <a:pt x="0" y="429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09"/>
                    <a:pt x="2" y="407"/>
                    <a:pt x="4" y="407"/>
                  </a:cubicBezTo>
                  <a:cubicBezTo>
                    <a:pt x="6" y="407"/>
                    <a:pt x="8" y="409"/>
                    <a:pt x="8" y="411"/>
                  </a:cubicBezTo>
                  <a:cubicBezTo>
                    <a:pt x="8" y="429"/>
                    <a:pt x="8" y="429"/>
                    <a:pt x="8" y="429"/>
                  </a:cubicBezTo>
                  <a:cubicBezTo>
                    <a:pt x="8" y="431"/>
                    <a:pt x="6" y="433"/>
                    <a:pt x="4" y="433"/>
                  </a:cubicBezTo>
                  <a:close/>
                  <a:moveTo>
                    <a:pt x="553" y="422"/>
                  </a:moveTo>
                  <a:cubicBezTo>
                    <a:pt x="551" y="422"/>
                    <a:pt x="550" y="420"/>
                    <a:pt x="550" y="418"/>
                  </a:cubicBezTo>
                  <a:cubicBezTo>
                    <a:pt x="550" y="399"/>
                    <a:pt x="550" y="399"/>
                    <a:pt x="550" y="399"/>
                  </a:cubicBezTo>
                  <a:cubicBezTo>
                    <a:pt x="550" y="397"/>
                    <a:pt x="551" y="395"/>
                    <a:pt x="553" y="395"/>
                  </a:cubicBezTo>
                  <a:cubicBezTo>
                    <a:pt x="555" y="395"/>
                    <a:pt x="557" y="397"/>
                    <a:pt x="557" y="399"/>
                  </a:cubicBezTo>
                  <a:cubicBezTo>
                    <a:pt x="557" y="418"/>
                    <a:pt x="557" y="418"/>
                    <a:pt x="557" y="418"/>
                  </a:cubicBezTo>
                  <a:cubicBezTo>
                    <a:pt x="557" y="420"/>
                    <a:pt x="555" y="422"/>
                    <a:pt x="553" y="422"/>
                  </a:cubicBezTo>
                  <a:close/>
                  <a:moveTo>
                    <a:pt x="4" y="396"/>
                  </a:moveTo>
                  <a:cubicBezTo>
                    <a:pt x="2" y="396"/>
                    <a:pt x="0" y="394"/>
                    <a:pt x="0" y="39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1"/>
                    <a:pt x="2" y="369"/>
                    <a:pt x="4" y="369"/>
                  </a:cubicBezTo>
                  <a:cubicBezTo>
                    <a:pt x="6" y="369"/>
                    <a:pt x="8" y="371"/>
                    <a:pt x="8" y="373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8" y="394"/>
                    <a:pt x="6" y="396"/>
                    <a:pt x="4" y="396"/>
                  </a:cubicBezTo>
                  <a:close/>
                  <a:moveTo>
                    <a:pt x="553" y="384"/>
                  </a:moveTo>
                  <a:cubicBezTo>
                    <a:pt x="551" y="384"/>
                    <a:pt x="550" y="383"/>
                    <a:pt x="550" y="380"/>
                  </a:cubicBezTo>
                  <a:cubicBezTo>
                    <a:pt x="550" y="362"/>
                    <a:pt x="550" y="362"/>
                    <a:pt x="550" y="362"/>
                  </a:cubicBezTo>
                  <a:cubicBezTo>
                    <a:pt x="550" y="360"/>
                    <a:pt x="551" y="358"/>
                    <a:pt x="553" y="358"/>
                  </a:cubicBezTo>
                  <a:cubicBezTo>
                    <a:pt x="555" y="358"/>
                    <a:pt x="557" y="360"/>
                    <a:pt x="557" y="362"/>
                  </a:cubicBezTo>
                  <a:cubicBezTo>
                    <a:pt x="557" y="380"/>
                    <a:pt x="557" y="380"/>
                    <a:pt x="557" y="380"/>
                  </a:cubicBezTo>
                  <a:cubicBezTo>
                    <a:pt x="557" y="383"/>
                    <a:pt x="555" y="384"/>
                    <a:pt x="553" y="384"/>
                  </a:cubicBezTo>
                  <a:close/>
                  <a:moveTo>
                    <a:pt x="4" y="358"/>
                  </a:moveTo>
                  <a:cubicBezTo>
                    <a:pt x="2" y="358"/>
                    <a:pt x="0" y="356"/>
                    <a:pt x="0" y="35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33"/>
                    <a:pt x="2" y="332"/>
                    <a:pt x="4" y="332"/>
                  </a:cubicBezTo>
                  <a:cubicBezTo>
                    <a:pt x="6" y="332"/>
                    <a:pt x="8" y="333"/>
                    <a:pt x="8" y="336"/>
                  </a:cubicBezTo>
                  <a:cubicBezTo>
                    <a:pt x="8" y="354"/>
                    <a:pt x="8" y="354"/>
                    <a:pt x="8" y="354"/>
                  </a:cubicBezTo>
                  <a:cubicBezTo>
                    <a:pt x="8" y="356"/>
                    <a:pt x="6" y="358"/>
                    <a:pt x="4" y="358"/>
                  </a:cubicBezTo>
                  <a:close/>
                  <a:moveTo>
                    <a:pt x="553" y="347"/>
                  </a:moveTo>
                  <a:cubicBezTo>
                    <a:pt x="551" y="347"/>
                    <a:pt x="550" y="345"/>
                    <a:pt x="550" y="343"/>
                  </a:cubicBezTo>
                  <a:cubicBezTo>
                    <a:pt x="550" y="324"/>
                    <a:pt x="550" y="324"/>
                    <a:pt x="550" y="324"/>
                  </a:cubicBezTo>
                  <a:cubicBezTo>
                    <a:pt x="550" y="322"/>
                    <a:pt x="551" y="320"/>
                    <a:pt x="553" y="320"/>
                  </a:cubicBezTo>
                  <a:cubicBezTo>
                    <a:pt x="555" y="320"/>
                    <a:pt x="557" y="322"/>
                    <a:pt x="557" y="324"/>
                  </a:cubicBezTo>
                  <a:cubicBezTo>
                    <a:pt x="557" y="343"/>
                    <a:pt x="557" y="343"/>
                    <a:pt x="557" y="343"/>
                  </a:cubicBezTo>
                  <a:cubicBezTo>
                    <a:pt x="557" y="345"/>
                    <a:pt x="555" y="347"/>
                    <a:pt x="553" y="347"/>
                  </a:cubicBezTo>
                  <a:close/>
                  <a:moveTo>
                    <a:pt x="4" y="321"/>
                  </a:moveTo>
                  <a:cubicBezTo>
                    <a:pt x="2" y="321"/>
                    <a:pt x="0" y="319"/>
                    <a:pt x="0" y="31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6"/>
                    <a:pt x="2" y="294"/>
                    <a:pt x="4" y="294"/>
                  </a:cubicBezTo>
                  <a:cubicBezTo>
                    <a:pt x="6" y="294"/>
                    <a:pt x="8" y="296"/>
                    <a:pt x="8" y="298"/>
                  </a:cubicBezTo>
                  <a:cubicBezTo>
                    <a:pt x="8" y="317"/>
                    <a:pt x="8" y="317"/>
                    <a:pt x="8" y="317"/>
                  </a:cubicBezTo>
                  <a:cubicBezTo>
                    <a:pt x="8" y="319"/>
                    <a:pt x="6" y="321"/>
                    <a:pt x="4" y="321"/>
                  </a:cubicBezTo>
                  <a:close/>
                  <a:moveTo>
                    <a:pt x="553" y="309"/>
                  </a:moveTo>
                  <a:cubicBezTo>
                    <a:pt x="551" y="309"/>
                    <a:pt x="550" y="307"/>
                    <a:pt x="550" y="305"/>
                  </a:cubicBezTo>
                  <a:cubicBezTo>
                    <a:pt x="550" y="287"/>
                    <a:pt x="550" y="287"/>
                    <a:pt x="550" y="287"/>
                  </a:cubicBezTo>
                  <a:cubicBezTo>
                    <a:pt x="550" y="285"/>
                    <a:pt x="551" y="283"/>
                    <a:pt x="553" y="283"/>
                  </a:cubicBezTo>
                  <a:cubicBezTo>
                    <a:pt x="555" y="283"/>
                    <a:pt x="557" y="285"/>
                    <a:pt x="557" y="287"/>
                  </a:cubicBezTo>
                  <a:cubicBezTo>
                    <a:pt x="557" y="305"/>
                    <a:pt x="557" y="305"/>
                    <a:pt x="557" y="305"/>
                  </a:cubicBezTo>
                  <a:cubicBezTo>
                    <a:pt x="557" y="307"/>
                    <a:pt x="555" y="309"/>
                    <a:pt x="553" y="309"/>
                  </a:cubicBezTo>
                  <a:close/>
                  <a:moveTo>
                    <a:pt x="4" y="283"/>
                  </a:moveTo>
                  <a:cubicBezTo>
                    <a:pt x="2" y="283"/>
                    <a:pt x="0" y="281"/>
                    <a:pt x="0" y="279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58"/>
                    <a:pt x="2" y="257"/>
                    <a:pt x="4" y="257"/>
                  </a:cubicBezTo>
                  <a:cubicBezTo>
                    <a:pt x="6" y="257"/>
                    <a:pt x="8" y="258"/>
                    <a:pt x="8" y="260"/>
                  </a:cubicBezTo>
                  <a:cubicBezTo>
                    <a:pt x="8" y="279"/>
                    <a:pt x="8" y="279"/>
                    <a:pt x="8" y="279"/>
                  </a:cubicBezTo>
                  <a:cubicBezTo>
                    <a:pt x="8" y="281"/>
                    <a:pt x="6" y="283"/>
                    <a:pt x="4" y="283"/>
                  </a:cubicBezTo>
                  <a:close/>
                  <a:moveTo>
                    <a:pt x="553" y="272"/>
                  </a:moveTo>
                  <a:cubicBezTo>
                    <a:pt x="551" y="272"/>
                    <a:pt x="550" y="270"/>
                    <a:pt x="550" y="268"/>
                  </a:cubicBezTo>
                  <a:cubicBezTo>
                    <a:pt x="550" y="249"/>
                    <a:pt x="550" y="249"/>
                    <a:pt x="550" y="249"/>
                  </a:cubicBezTo>
                  <a:cubicBezTo>
                    <a:pt x="550" y="247"/>
                    <a:pt x="551" y="245"/>
                    <a:pt x="553" y="245"/>
                  </a:cubicBezTo>
                  <a:cubicBezTo>
                    <a:pt x="555" y="245"/>
                    <a:pt x="557" y="247"/>
                    <a:pt x="557" y="249"/>
                  </a:cubicBezTo>
                  <a:cubicBezTo>
                    <a:pt x="557" y="268"/>
                    <a:pt x="557" y="268"/>
                    <a:pt x="557" y="268"/>
                  </a:cubicBezTo>
                  <a:cubicBezTo>
                    <a:pt x="557" y="270"/>
                    <a:pt x="555" y="272"/>
                    <a:pt x="553" y="272"/>
                  </a:cubicBezTo>
                  <a:close/>
                  <a:moveTo>
                    <a:pt x="4" y="246"/>
                  </a:moveTo>
                  <a:cubicBezTo>
                    <a:pt x="2" y="246"/>
                    <a:pt x="0" y="244"/>
                    <a:pt x="0" y="242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2" y="219"/>
                    <a:pt x="4" y="219"/>
                  </a:cubicBezTo>
                  <a:cubicBezTo>
                    <a:pt x="6" y="219"/>
                    <a:pt x="8" y="221"/>
                    <a:pt x="8" y="223"/>
                  </a:cubicBezTo>
                  <a:cubicBezTo>
                    <a:pt x="8" y="242"/>
                    <a:pt x="8" y="242"/>
                    <a:pt x="8" y="242"/>
                  </a:cubicBezTo>
                  <a:cubicBezTo>
                    <a:pt x="8" y="244"/>
                    <a:pt x="6" y="246"/>
                    <a:pt x="4" y="246"/>
                  </a:cubicBezTo>
                  <a:close/>
                  <a:moveTo>
                    <a:pt x="553" y="234"/>
                  </a:moveTo>
                  <a:cubicBezTo>
                    <a:pt x="551" y="234"/>
                    <a:pt x="550" y="232"/>
                    <a:pt x="550" y="230"/>
                  </a:cubicBezTo>
                  <a:cubicBezTo>
                    <a:pt x="550" y="212"/>
                    <a:pt x="550" y="212"/>
                    <a:pt x="550" y="212"/>
                  </a:cubicBezTo>
                  <a:cubicBezTo>
                    <a:pt x="550" y="209"/>
                    <a:pt x="551" y="208"/>
                    <a:pt x="553" y="208"/>
                  </a:cubicBezTo>
                  <a:cubicBezTo>
                    <a:pt x="555" y="208"/>
                    <a:pt x="557" y="209"/>
                    <a:pt x="557" y="212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2"/>
                    <a:pt x="555" y="234"/>
                    <a:pt x="553" y="234"/>
                  </a:cubicBezTo>
                  <a:close/>
                  <a:moveTo>
                    <a:pt x="4" y="208"/>
                  </a:moveTo>
                  <a:cubicBezTo>
                    <a:pt x="2" y="208"/>
                    <a:pt x="0" y="206"/>
                    <a:pt x="0" y="20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3"/>
                    <a:pt x="2" y="182"/>
                    <a:pt x="4" y="182"/>
                  </a:cubicBezTo>
                  <a:cubicBezTo>
                    <a:pt x="6" y="182"/>
                    <a:pt x="8" y="183"/>
                    <a:pt x="8" y="185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8" y="206"/>
                    <a:pt x="6" y="208"/>
                    <a:pt x="4" y="208"/>
                  </a:cubicBezTo>
                  <a:close/>
                  <a:moveTo>
                    <a:pt x="553" y="197"/>
                  </a:moveTo>
                  <a:cubicBezTo>
                    <a:pt x="551" y="197"/>
                    <a:pt x="550" y="195"/>
                    <a:pt x="550" y="193"/>
                  </a:cubicBezTo>
                  <a:cubicBezTo>
                    <a:pt x="550" y="174"/>
                    <a:pt x="550" y="174"/>
                    <a:pt x="550" y="174"/>
                  </a:cubicBezTo>
                  <a:cubicBezTo>
                    <a:pt x="550" y="172"/>
                    <a:pt x="551" y="170"/>
                    <a:pt x="553" y="170"/>
                  </a:cubicBezTo>
                  <a:cubicBezTo>
                    <a:pt x="555" y="170"/>
                    <a:pt x="557" y="172"/>
                    <a:pt x="557" y="174"/>
                  </a:cubicBezTo>
                  <a:cubicBezTo>
                    <a:pt x="557" y="193"/>
                    <a:pt x="557" y="193"/>
                    <a:pt x="557" y="193"/>
                  </a:cubicBezTo>
                  <a:cubicBezTo>
                    <a:pt x="557" y="195"/>
                    <a:pt x="555" y="197"/>
                    <a:pt x="553" y="197"/>
                  </a:cubicBezTo>
                  <a:close/>
                  <a:moveTo>
                    <a:pt x="4" y="170"/>
                  </a:moveTo>
                  <a:cubicBezTo>
                    <a:pt x="2" y="170"/>
                    <a:pt x="0" y="169"/>
                    <a:pt x="0" y="16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6"/>
                    <a:pt x="2" y="144"/>
                    <a:pt x="4" y="144"/>
                  </a:cubicBezTo>
                  <a:cubicBezTo>
                    <a:pt x="6" y="144"/>
                    <a:pt x="8" y="146"/>
                    <a:pt x="8" y="148"/>
                  </a:cubicBezTo>
                  <a:cubicBezTo>
                    <a:pt x="8" y="167"/>
                    <a:pt x="8" y="167"/>
                    <a:pt x="8" y="167"/>
                  </a:cubicBezTo>
                  <a:cubicBezTo>
                    <a:pt x="8" y="169"/>
                    <a:pt x="6" y="170"/>
                    <a:pt x="4" y="170"/>
                  </a:cubicBezTo>
                  <a:close/>
                  <a:moveTo>
                    <a:pt x="553" y="159"/>
                  </a:moveTo>
                  <a:cubicBezTo>
                    <a:pt x="551" y="159"/>
                    <a:pt x="550" y="157"/>
                    <a:pt x="550" y="155"/>
                  </a:cubicBezTo>
                  <a:cubicBezTo>
                    <a:pt x="550" y="137"/>
                    <a:pt x="550" y="137"/>
                    <a:pt x="550" y="137"/>
                  </a:cubicBezTo>
                  <a:cubicBezTo>
                    <a:pt x="550" y="134"/>
                    <a:pt x="551" y="133"/>
                    <a:pt x="553" y="133"/>
                  </a:cubicBezTo>
                  <a:cubicBezTo>
                    <a:pt x="555" y="133"/>
                    <a:pt x="557" y="134"/>
                    <a:pt x="557" y="137"/>
                  </a:cubicBezTo>
                  <a:cubicBezTo>
                    <a:pt x="557" y="155"/>
                    <a:pt x="557" y="155"/>
                    <a:pt x="557" y="155"/>
                  </a:cubicBezTo>
                  <a:cubicBezTo>
                    <a:pt x="557" y="157"/>
                    <a:pt x="555" y="159"/>
                    <a:pt x="553" y="159"/>
                  </a:cubicBezTo>
                  <a:close/>
                  <a:moveTo>
                    <a:pt x="4" y="133"/>
                  </a:moveTo>
                  <a:cubicBezTo>
                    <a:pt x="2" y="133"/>
                    <a:pt x="0" y="131"/>
                    <a:pt x="0" y="12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8"/>
                    <a:pt x="2" y="107"/>
                    <a:pt x="4" y="107"/>
                  </a:cubicBezTo>
                  <a:cubicBezTo>
                    <a:pt x="6" y="107"/>
                    <a:pt x="8" y="108"/>
                    <a:pt x="8" y="110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31"/>
                    <a:pt x="6" y="133"/>
                    <a:pt x="4" y="133"/>
                  </a:cubicBezTo>
                  <a:close/>
                  <a:moveTo>
                    <a:pt x="553" y="122"/>
                  </a:moveTo>
                  <a:cubicBezTo>
                    <a:pt x="551" y="122"/>
                    <a:pt x="550" y="120"/>
                    <a:pt x="550" y="118"/>
                  </a:cubicBezTo>
                  <a:cubicBezTo>
                    <a:pt x="550" y="99"/>
                    <a:pt x="550" y="99"/>
                    <a:pt x="550" y="99"/>
                  </a:cubicBezTo>
                  <a:cubicBezTo>
                    <a:pt x="550" y="97"/>
                    <a:pt x="551" y="95"/>
                    <a:pt x="553" y="95"/>
                  </a:cubicBezTo>
                  <a:cubicBezTo>
                    <a:pt x="555" y="95"/>
                    <a:pt x="557" y="97"/>
                    <a:pt x="557" y="99"/>
                  </a:cubicBezTo>
                  <a:cubicBezTo>
                    <a:pt x="557" y="118"/>
                    <a:pt x="557" y="118"/>
                    <a:pt x="557" y="118"/>
                  </a:cubicBezTo>
                  <a:cubicBezTo>
                    <a:pt x="557" y="120"/>
                    <a:pt x="555" y="122"/>
                    <a:pt x="553" y="122"/>
                  </a:cubicBezTo>
                  <a:close/>
                  <a:moveTo>
                    <a:pt x="4" y="95"/>
                  </a:moveTo>
                  <a:cubicBezTo>
                    <a:pt x="2" y="95"/>
                    <a:pt x="0" y="94"/>
                    <a:pt x="0" y="9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2" y="69"/>
                    <a:pt x="4" y="69"/>
                  </a:cubicBezTo>
                  <a:cubicBezTo>
                    <a:pt x="6" y="69"/>
                    <a:pt x="8" y="71"/>
                    <a:pt x="8" y="73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4"/>
                    <a:pt x="6" y="95"/>
                    <a:pt x="4" y="95"/>
                  </a:cubicBezTo>
                  <a:close/>
                  <a:moveTo>
                    <a:pt x="553" y="84"/>
                  </a:moveTo>
                  <a:cubicBezTo>
                    <a:pt x="551" y="84"/>
                    <a:pt x="550" y="82"/>
                    <a:pt x="550" y="80"/>
                  </a:cubicBezTo>
                  <a:cubicBezTo>
                    <a:pt x="550" y="70"/>
                    <a:pt x="550" y="70"/>
                    <a:pt x="550" y="70"/>
                  </a:cubicBezTo>
                  <a:cubicBezTo>
                    <a:pt x="550" y="67"/>
                    <a:pt x="549" y="65"/>
                    <a:pt x="549" y="62"/>
                  </a:cubicBezTo>
                  <a:cubicBezTo>
                    <a:pt x="549" y="60"/>
                    <a:pt x="550" y="58"/>
                    <a:pt x="552" y="58"/>
                  </a:cubicBezTo>
                  <a:cubicBezTo>
                    <a:pt x="554" y="58"/>
                    <a:pt x="556" y="59"/>
                    <a:pt x="557" y="61"/>
                  </a:cubicBezTo>
                  <a:cubicBezTo>
                    <a:pt x="557" y="64"/>
                    <a:pt x="557" y="67"/>
                    <a:pt x="557" y="70"/>
                  </a:cubicBezTo>
                  <a:cubicBezTo>
                    <a:pt x="557" y="80"/>
                    <a:pt x="557" y="80"/>
                    <a:pt x="557" y="80"/>
                  </a:cubicBezTo>
                  <a:cubicBezTo>
                    <a:pt x="557" y="82"/>
                    <a:pt x="555" y="84"/>
                    <a:pt x="553" y="84"/>
                  </a:cubicBezTo>
                  <a:close/>
                  <a:moveTo>
                    <a:pt x="6" y="58"/>
                  </a:moveTo>
                  <a:cubicBezTo>
                    <a:pt x="6" y="58"/>
                    <a:pt x="5" y="58"/>
                    <a:pt x="5" y="58"/>
                  </a:cubicBezTo>
                  <a:cubicBezTo>
                    <a:pt x="3" y="57"/>
                    <a:pt x="2" y="55"/>
                    <a:pt x="2" y="53"/>
                  </a:cubicBezTo>
                  <a:cubicBezTo>
                    <a:pt x="4" y="47"/>
                    <a:pt x="6" y="41"/>
                    <a:pt x="10" y="35"/>
                  </a:cubicBezTo>
                  <a:cubicBezTo>
                    <a:pt x="11" y="33"/>
                    <a:pt x="13" y="33"/>
                    <a:pt x="15" y="34"/>
                  </a:cubicBezTo>
                  <a:cubicBezTo>
                    <a:pt x="17" y="35"/>
                    <a:pt x="17" y="37"/>
                    <a:pt x="16" y="39"/>
                  </a:cubicBezTo>
                  <a:cubicBezTo>
                    <a:pt x="13" y="44"/>
                    <a:pt x="11" y="49"/>
                    <a:pt x="10" y="55"/>
                  </a:cubicBezTo>
                  <a:cubicBezTo>
                    <a:pt x="9" y="57"/>
                    <a:pt x="8" y="58"/>
                    <a:pt x="6" y="58"/>
                  </a:cubicBezTo>
                  <a:close/>
                  <a:moveTo>
                    <a:pt x="548" y="47"/>
                  </a:moveTo>
                  <a:cubicBezTo>
                    <a:pt x="546" y="47"/>
                    <a:pt x="545" y="46"/>
                    <a:pt x="544" y="45"/>
                  </a:cubicBezTo>
                  <a:cubicBezTo>
                    <a:pt x="542" y="40"/>
                    <a:pt x="539" y="34"/>
                    <a:pt x="535" y="30"/>
                  </a:cubicBezTo>
                  <a:cubicBezTo>
                    <a:pt x="534" y="28"/>
                    <a:pt x="534" y="26"/>
                    <a:pt x="536" y="25"/>
                  </a:cubicBezTo>
                  <a:cubicBezTo>
                    <a:pt x="537" y="23"/>
                    <a:pt x="540" y="24"/>
                    <a:pt x="541" y="25"/>
                  </a:cubicBezTo>
                  <a:cubicBezTo>
                    <a:pt x="545" y="30"/>
                    <a:pt x="549" y="36"/>
                    <a:pt x="551" y="42"/>
                  </a:cubicBezTo>
                  <a:cubicBezTo>
                    <a:pt x="552" y="44"/>
                    <a:pt x="551" y="46"/>
                    <a:pt x="549" y="47"/>
                  </a:cubicBezTo>
                  <a:cubicBezTo>
                    <a:pt x="549" y="47"/>
                    <a:pt x="548" y="47"/>
                    <a:pt x="548" y="47"/>
                  </a:cubicBezTo>
                  <a:close/>
                  <a:moveTo>
                    <a:pt x="24" y="26"/>
                  </a:moveTo>
                  <a:cubicBezTo>
                    <a:pt x="23" y="26"/>
                    <a:pt x="22" y="26"/>
                    <a:pt x="22" y="25"/>
                  </a:cubicBezTo>
                  <a:cubicBezTo>
                    <a:pt x="20" y="23"/>
                    <a:pt x="20" y="21"/>
                    <a:pt x="22" y="19"/>
                  </a:cubicBezTo>
                  <a:cubicBezTo>
                    <a:pt x="27" y="15"/>
                    <a:pt x="32" y="11"/>
                    <a:pt x="38" y="8"/>
                  </a:cubicBezTo>
                  <a:cubicBezTo>
                    <a:pt x="40" y="7"/>
                    <a:pt x="42" y="8"/>
                    <a:pt x="43" y="9"/>
                  </a:cubicBezTo>
                  <a:cubicBezTo>
                    <a:pt x="44" y="11"/>
                    <a:pt x="43" y="14"/>
                    <a:pt x="41" y="15"/>
                  </a:cubicBezTo>
                  <a:cubicBezTo>
                    <a:pt x="36" y="17"/>
                    <a:pt x="31" y="21"/>
                    <a:pt x="27" y="25"/>
                  </a:cubicBezTo>
                  <a:cubicBezTo>
                    <a:pt x="26" y="26"/>
                    <a:pt x="25" y="26"/>
                    <a:pt x="24" y="26"/>
                  </a:cubicBezTo>
                  <a:close/>
                  <a:moveTo>
                    <a:pt x="524" y="19"/>
                  </a:moveTo>
                  <a:cubicBezTo>
                    <a:pt x="524" y="19"/>
                    <a:pt x="523" y="19"/>
                    <a:pt x="522" y="18"/>
                  </a:cubicBezTo>
                  <a:cubicBezTo>
                    <a:pt x="517" y="15"/>
                    <a:pt x="512" y="12"/>
                    <a:pt x="506" y="10"/>
                  </a:cubicBezTo>
                  <a:cubicBezTo>
                    <a:pt x="504" y="10"/>
                    <a:pt x="503" y="8"/>
                    <a:pt x="504" y="6"/>
                  </a:cubicBezTo>
                  <a:cubicBezTo>
                    <a:pt x="504" y="4"/>
                    <a:pt x="507" y="3"/>
                    <a:pt x="509" y="3"/>
                  </a:cubicBezTo>
                  <a:cubicBezTo>
                    <a:pt x="515" y="5"/>
                    <a:pt x="521" y="8"/>
                    <a:pt x="526" y="12"/>
                  </a:cubicBezTo>
                  <a:cubicBezTo>
                    <a:pt x="528" y="13"/>
                    <a:pt x="529" y="15"/>
                    <a:pt x="527" y="17"/>
                  </a:cubicBezTo>
                  <a:cubicBezTo>
                    <a:pt x="527" y="18"/>
                    <a:pt x="525" y="19"/>
                    <a:pt x="524" y="19"/>
                  </a:cubicBezTo>
                  <a:close/>
                  <a:moveTo>
                    <a:pt x="57" y="9"/>
                  </a:moveTo>
                  <a:cubicBezTo>
                    <a:pt x="55" y="9"/>
                    <a:pt x="54" y="8"/>
                    <a:pt x="54" y="6"/>
                  </a:cubicBezTo>
                  <a:cubicBezTo>
                    <a:pt x="53" y="4"/>
                    <a:pt x="54" y="2"/>
                    <a:pt x="57" y="1"/>
                  </a:cubicBezTo>
                  <a:cubicBezTo>
                    <a:pt x="61" y="1"/>
                    <a:pt x="65" y="0"/>
                    <a:pt x="69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2"/>
                    <a:pt x="80" y="4"/>
                  </a:cubicBezTo>
                  <a:cubicBezTo>
                    <a:pt x="80" y="6"/>
                    <a:pt x="78" y="8"/>
                    <a:pt x="76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5" y="8"/>
                    <a:pt x="61" y="8"/>
                    <a:pt x="58" y="9"/>
                  </a:cubicBezTo>
                  <a:cubicBezTo>
                    <a:pt x="58" y="9"/>
                    <a:pt x="57" y="9"/>
                    <a:pt x="57" y="9"/>
                  </a:cubicBezTo>
                  <a:close/>
                  <a:moveTo>
                    <a:pt x="489" y="8"/>
                  </a:moveTo>
                  <a:cubicBezTo>
                    <a:pt x="489" y="8"/>
                    <a:pt x="489" y="8"/>
                    <a:pt x="489" y="8"/>
                  </a:cubicBezTo>
                  <a:cubicBezTo>
                    <a:pt x="470" y="8"/>
                    <a:pt x="470" y="8"/>
                    <a:pt x="470" y="8"/>
                  </a:cubicBezTo>
                  <a:cubicBezTo>
                    <a:pt x="468" y="8"/>
                    <a:pt x="466" y="6"/>
                    <a:pt x="466" y="4"/>
                  </a:cubicBezTo>
                  <a:cubicBezTo>
                    <a:pt x="466" y="2"/>
                    <a:pt x="468" y="0"/>
                    <a:pt x="470" y="0"/>
                  </a:cubicBezTo>
                  <a:cubicBezTo>
                    <a:pt x="489" y="0"/>
                    <a:pt x="489" y="0"/>
                    <a:pt x="489" y="0"/>
                  </a:cubicBezTo>
                  <a:cubicBezTo>
                    <a:pt x="491" y="0"/>
                    <a:pt x="493" y="2"/>
                    <a:pt x="493" y="4"/>
                  </a:cubicBezTo>
                  <a:cubicBezTo>
                    <a:pt x="493" y="6"/>
                    <a:pt x="491" y="8"/>
                    <a:pt x="489" y="8"/>
                  </a:cubicBezTo>
                  <a:close/>
                  <a:moveTo>
                    <a:pt x="451" y="8"/>
                  </a:moveTo>
                  <a:cubicBezTo>
                    <a:pt x="432" y="8"/>
                    <a:pt x="432" y="8"/>
                    <a:pt x="432" y="8"/>
                  </a:cubicBezTo>
                  <a:cubicBezTo>
                    <a:pt x="430" y="8"/>
                    <a:pt x="429" y="6"/>
                    <a:pt x="429" y="4"/>
                  </a:cubicBezTo>
                  <a:cubicBezTo>
                    <a:pt x="429" y="2"/>
                    <a:pt x="430" y="0"/>
                    <a:pt x="432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3" y="0"/>
                    <a:pt x="455" y="2"/>
                    <a:pt x="455" y="4"/>
                  </a:cubicBezTo>
                  <a:cubicBezTo>
                    <a:pt x="455" y="6"/>
                    <a:pt x="453" y="8"/>
                    <a:pt x="451" y="8"/>
                  </a:cubicBezTo>
                  <a:close/>
                  <a:moveTo>
                    <a:pt x="414" y="8"/>
                  </a:moveTo>
                  <a:cubicBezTo>
                    <a:pt x="395" y="8"/>
                    <a:pt x="395" y="8"/>
                    <a:pt x="395" y="8"/>
                  </a:cubicBezTo>
                  <a:cubicBezTo>
                    <a:pt x="393" y="8"/>
                    <a:pt x="391" y="6"/>
                    <a:pt x="391" y="4"/>
                  </a:cubicBezTo>
                  <a:cubicBezTo>
                    <a:pt x="391" y="2"/>
                    <a:pt x="393" y="0"/>
                    <a:pt x="395" y="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16" y="0"/>
                    <a:pt x="417" y="2"/>
                    <a:pt x="417" y="4"/>
                  </a:cubicBezTo>
                  <a:cubicBezTo>
                    <a:pt x="417" y="6"/>
                    <a:pt x="416" y="8"/>
                    <a:pt x="414" y="8"/>
                  </a:cubicBezTo>
                  <a:close/>
                  <a:moveTo>
                    <a:pt x="376" y="8"/>
                  </a:moveTo>
                  <a:cubicBezTo>
                    <a:pt x="357" y="8"/>
                    <a:pt x="357" y="8"/>
                    <a:pt x="357" y="8"/>
                  </a:cubicBezTo>
                  <a:cubicBezTo>
                    <a:pt x="355" y="8"/>
                    <a:pt x="354" y="6"/>
                    <a:pt x="354" y="4"/>
                  </a:cubicBezTo>
                  <a:cubicBezTo>
                    <a:pt x="354" y="2"/>
                    <a:pt x="355" y="0"/>
                    <a:pt x="357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78" y="0"/>
                    <a:pt x="380" y="2"/>
                    <a:pt x="380" y="4"/>
                  </a:cubicBezTo>
                  <a:cubicBezTo>
                    <a:pt x="380" y="6"/>
                    <a:pt x="378" y="8"/>
                    <a:pt x="376" y="8"/>
                  </a:cubicBezTo>
                  <a:close/>
                  <a:moveTo>
                    <a:pt x="339" y="8"/>
                  </a:moveTo>
                  <a:cubicBezTo>
                    <a:pt x="320" y="8"/>
                    <a:pt x="320" y="8"/>
                    <a:pt x="320" y="8"/>
                  </a:cubicBezTo>
                  <a:cubicBezTo>
                    <a:pt x="318" y="8"/>
                    <a:pt x="316" y="6"/>
                    <a:pt x="316" y="4"/>
                  </a:cubicBezTo>
                  <a:cubicBezTo>
                    <a:pt x="316" y="2"/>
                    <a:pt x="318" y="0"/>
                    <a:pt x="320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341" y="0"/>
                    <a:pt x="342" y="2"/>
                    <a:pt x="342" y="4"/>
                  </a:cubicBezTo>
                  <a:cubicBezTo>
                    <a:pt x="342" y="6"/>
                    <a:pt x="341" y="8"/>
                    <a:pt x="339" y="8"/>
                  </a:cubicBezTo>
                  <a:close/>
                  <a:moveTo>
                    <a:pt x="301" y="8"/>
                  </a:moveTo>
                  <a:cubicBezTo>
                    <a:pt x="282" y="8"/>
                    <a:pt x="282" y="8"/>
                    <a:pt x="282" y="8"/>
                  </a:cubicBezTo>
                  <a:cubicBezTo>
                    <a:pt x="280" y="8"/>
                    <a:pt x="279" y="6"/>
                    <a:pt x="279" y="4"/>
                  </a:cubicBezTo>
                  <a:cubicBezTo>
                    <a:pt x="279" y="2"/>
                    <a:pt x="280" y="0"/>
                    <a:pt x="282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3" y="0"/>
                    <a:pt x="305" y="2"/>
                    <a:pt x="305" y="4"/>
                  </a:cubicBezTo>
                  <a:cubicBezTo>
                    <a:pt x="305" y="6"/>
                    <a:pt x="303" y="8"/>
                    <a:pt x="301" y="8"/>
                  </a:cubicBezTo>
                  <a:close/>
                  <a:moveTo>
                    <a:pt x="264" y="8"/>
                  </a:moveTo>
                  <a:cubicBezTo>
                    <a:pt x="245" y="8"/>
                    <a:pt x="245" y="8"/>
                    <a:pt x="245" y="8"/>
                  </a:cubicBezTo>
                  <a:cubicBezTo>
                    <a:pt x="243" y="8"/>
                    <a:pt x="241" y="6"/>
                    <a:pt x="241" y="4"/>
                  </a:cubicBezTo>
                  <a:cubicBezTo>
                    <a:pt x="241" y="2"/>
                    <a:pt x="243" y="0"/>
                    <a:pt x="245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6" y="0"/>
                    <a:pt x="267" y="2"/>
                    <a:pt x="267" y="4"/>
                  </a:cubicBezTo>
                  <a:cubicBezTo>
                    <a:pt x="267" y="6"/>
                    <a:pt x="266" y="8"/>
                    <a:pt x="264" y="8"/>
                  </a:cubicBezTo>
                  <a:close/>
                  <a:moveTo>
                    <a:pt x="226" y="8"/>
                  </a:moveTo>
                  <a:cubicBezTo>
                    <a:pt x="207" y="8"/>
                    <a:pt x="207" y="8"/>
                    <a:pt x="207" y="8"/>
                  </a:cubicBezTo>
                  <a:cubicBezTo>
                    <a:pt x="205" y="8"/>
                    <a:pt x="203" y="6"/>
                    <a:pt x="203" y="4"/>
                  </a:cubicBezTo>
                  <a:cubicBezTo>
                    <a:pt x="203" y="2"/>
                    <a:pt x="205" y="0"/>
                    <a:pt x="207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28" y="0"/>
                    <a:pt x="230" y="2"/>
                    <a:pt x="230" y="4"/>
                  </a:cubicBezTo>
                  <a:cubicBezTo>
                    <a:pt x="230" y="6"/>
                    <a:pt x="228" y="8"/>
                    <a:pt x="226" y="8"/>
                  </a:cubicBezTo>
                  <a:close/>
                  <a:moveTo>
                    <a:pt x="188" y="8"/>
                  </a:moveTo>
                  <a:cubicBezTo>
                    <a:pt x="170" y="8"/>
                    <a:pt x="170" y="8"/>
                    <a:pt x="170" y="8"/>
                  </a:cubicBezTo>
                  <a:cubicBezTo>
                    <a:pt x="168" y="8"/>
                    <a:pt x="166" y="6"/>
                    <a:pt x="166" y="4"/>
                  </a:cubicBezTo>
                  <a:cubicBezTo>
                    <a:pt x="166" y="2"/>
                    <a:pt x="168" y="0"/>
                    <a:pt x="170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91" y="0"/>
                    <a:pt x="192" y="2"/>
                    <a:pt x="192" y="4"/>
                  </a:cubicBezTo>
                  <a:cubicBezTo>
                    <a:pt x="192" y="6"/>
                    <a:pt x="191" y="8"/>
                    <a:pt x="188" y="8"/>
                  </a:cubicBezTo>
                  <a:close/>
                  <a:moveTo>
                    <a:pt x="151" y="8"/>
                  </a:moveTo>
                  <a:cubicBezTo>
                    <a:pt x="132" y="8"/>
                    <a:pt x="132" y="8"/>
                    <a:pt x="132" y="8"/>
                  </a:cubicBezTo>
                  <a:cubicBezTo>
                    <a:pt x="130" y="8"/>
                    <a:pt x="128" y="6"/>
                    <a:pt x="128" y="4"/>
                  </a:cubicBezTo>
                  <a:cubicBezTo>
                    <a:pt x="128" y="2"/>
                    <a:pt x="130" y="0"/>
                    <a:pt x="13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3" y="0"/>
                    <a:pt x="155" y="2"/>
                    <a:pt x="155" y="4"/>
                  </a:cubicBezTo>
                  <a:cubicBezTo>
                    <a:pt x="155" y="6"/>
                    <a:pt x="153" y="8"/>
                    <a:pt x="151" y="8"/>
                  </a:cubicBezTo>
                  <a:close/>
                  <a:moveTo>
                    <a:pt x="113" y="8"/>
                  </a:moveTo>
                  <a:cubicBezTo>
                    <a:pt x="95" y="8"/>
                    <a:pt x="95" y="8"/>
                    <a:pt x="95" y="8"/>
                  </a:cubicBezTo>
                  <a:cubicBezTo>
                    <a:pt x="93" y="8"/>
                    <a:pt x="91" y="6"/>
                    <a:pt x="91" y="4"/>
                  </a:cubicBezTo>
                  <a:cubicBezTo>
                    <a:pt x="91" y="2"/>
                    <a:pt x="93" y="0"/>
                    <a:pt x="95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7" y="2"/>
                    <a:pt x="117" y="4"/>
                  </a:cubicBezTo>
                  <a:cubicBezTo>
                    <a:pt x="117" y="6"/>
                    <a:pt x="116" y="8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8418513" y="3152775"/>
              <a:ext cx="649288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6 h 33"/>
                <a:gd name="T6" fmla="*/ 0 w 259"/>
                <a:gd name="T7" fmla="*/ 16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6 h 33"/>
                <a:gd name="T14" fmla="*/ 259 w 259"/>
                <a:gd name="T15" fmla="*/ 16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9" y="7"/>
                    <a:pt x="259" y="16"/>
                  </a:cubicBezTo>
                  <a:cubicBezTo>
                    <a:pt x="259" y="16"/>
                    <a:pt x="259" y="16"/>
                    <a:pt x="259" y="16"/>
                  </a:cubicBezTo>
                  <a:cubicBezTo>
                    <a:pt x="259" y="25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5"/>
            <p:cNvSpPr/>
            <p:nvPr/>
          </p:nvSpPr>
          <p:spPr bwMode="auto">
            <a:xfrm>
              <a:off x="8418513" y="4557713"/>
              <a:ext cx="649288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7 h 33"/>
                <a:gd name="T6" fmla="*/ 0 w 259"/>
                <a:gd name="T7" fmla="*/ 17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7 h 33"/>
                <a:gd name="T14" fmla="*/ 259 w 259"/>
                <a:gd name="T15" fmla="*/ 17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7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9" y="8"/>
                    <a:pt x="259" y="17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9" y="26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8453438" y="3887788"/>
              <a:ext cx="195263" cy="198438"/>
            </a:xfrm>
            <a:custGeom>
              <a:avLst/>
              <a:gdLst>
                <a:gd name="T0" fmla="*/ 58 w 78"/>
                <a:gd name="T1" fmla="*/ 63 h 79"/>
                <a:gd name="T2" fmla="*/ 56 w 78"/>
                <a:gd name="T3" fmla="*/ 76 h 79"/>
                <a:gd name="T4" fmla="*/ 41 w 78"/>
                <a:gd name="T5" fmla="*/ 74 h 79"/>
                <a:gd name="T6" fmla="*/ 34 w 78"/>
                <a:gd name="T7" fmla="*/ 74 h 79"/>
                <a:gd name="T8" fmla="*/ 16 w 78"/>
                <a:gd name="T9" fmla="*/ 66 h 79"/>
                <a:gd name="T10" fmla="*/ 11 w 78"/>
                <a:gd name="T11" fmla="*/ 60 h 79"/>
                <a:gd name="T12" fmla="*/ 0 w 78"/>
                <a:gd name="T13" fmla="*/ 50 h 79"/>
                <a:gd name="T14" fmla="*/ 9 w 78"/>
                <a:gd name="T15" fmla="*/ 40 h 79"/>
                <a:gd name="T16" fmla="*/ 1 w 78"/>
                <a:gd name="T17" fmla="*/ 26 h 79"/>
                <a:gd name="T18" fmla="*/ 17 w 78"/>
                <a:gd name="T19" fmla="*/ 19 h 79"/>
                <a:gd name="T20" fmla="*/ 18 w 78"/>
                <a:gd name="T21" fmla="*/ 6 h 79"/>
                <a:gd name="T22" fmla="*/ 33 w 78"/>
                <a:gd name="T23" fmla="*/ 1 h 79"/>
                <a:gd name="T24" fmla="*/ 42 w 78"/>
                <a:gd name="T25" fmla="*/ 9 h 79"/>
                <a:gd name="T26" fmla="*/ 59 w 78"/>
                <a:gd name="T27" fmla="*/ 5 h 79"/>
                <a:gd name="T28" fmla="*/ 63 w 78"/>
                <a:gd name="T29" fmla="*/ 20 h 79"/>
                <a:gd name="T30" fmla="*/ 75 w 78"/>
                <a:gd name="T31" fmla="*/ 22 h 79"/>
                <a:gd name="T32" fmla="*/ 74 w 78"/>
                <a:gd name="T33" fmla="*/ 37 h 79"/>
                <a:gd name="T34" fmla="*/ 73 w 78"/>
                <a:gd name="T35" fmla="*/ 45 h 79"/>
                <a:gd name="T36" fmla="*/ 65 w 78"/>
                <a:gd name="T37" fmla="*/ 62 h 79"/>
                <a:gd name="T38" fmla="*/ 75 w 78"/>
                <a:gd name="T39" fmla="*/ 30 h 79"/>
                <a:gd name="T40" fmla="*/ 68 w 78"/>
                <a:gd name="T41" fmla="*/ 21 h 79"/>
                <a:gd name="T42" fmla="*/ 57 w 78"/>
                <a:gd name="T43" fmla="*/ 18 h 79"/>
                <a:gd name="T44" fmla="*/ 57 w 78"/>
                <a:gd name="T45" fmla="*/ 7 h 79"/>
                <a:gd name="T46" fmla="*/ 44 w 78"/>
                <a:gd name="T47" fmla="*/ 12 h 79"/>
                <a:gd name="T48" fmla="*/ 36 w 78"/>
                <a:gd name="T49" fmla="*/ 12 h 79"/>
                <a:gd name="T50" fmla="*/ 29 w 78"/>
                <a:gd name="T51" fmla="*/ 4 h 79"/>
                <a:gd name="T52" fmla="*/ 21 w 78"/>
                <a:gd name="T53" fmla="*/ 10 h 79"/>
                <a:gd name="T54" fmla="*/ 18 w 78"/>
                <a:gd name="T55" fmla="*/ 21 h 79"/>
                <a:gd name="T56" fmla="*/ 7 w 78"/>
                <a:gd name="T57" fmla="*/ 21 h 79"/>
                <a:gd name="T58" fmla="*/ 12 w 78"/>
                <a:gd name="T59" fmla="*/ 35 h 79"/>
                <a:gd name="T60" fmla="*/ 12 w 78"/>
                <a:gd name="T61" fmla="*/ 42 h 79"/>
                <a:gd name="T62" fmla="*/ 3 w 78"/>
                <a:gd name="T63" fmla="*/ 49 h 79"/>
                <a:gd name="T64" fmla="*/ 10 w 78"/>
                <a:gd name="T65" fmla="*/ 57 h 79"/>
                <a:gd name="T66" fmla="*/ 21 w 78"/>
                <a:gd name="T67" fmla="*/ 59 h 79"/>
                <a:gd name="T68" fmla="*/ 20 w 78"/>
                <a:gd name="T69" fmla="*/ 72 h 79"/>
                <a:gd name="T70" fmla="*/ 34 w 78"/>
                <a:gd name="T71" fmla="*/ 66 h 79"/>
                <a:gd name="T72" fmla="*/ 42 w 78"/>
                <a:gd name="T73" fmla="*/ 66 h 79"/>
                <a:gd name="T74" fmla="*/ 49 w 78"/>
                <a:gd name="T75" fmla="*/ 75 h 79"/>
                <a:gd name="T76" fmla="*/ 57 w 78"/>
                <a:gd name="T77" fmla="*/ 69 h 79"/>
                <a:gd name="T78" fmla="*/ 59 w 78"/>
                <a:gd name="T79" fmla="*/ 57 h 79"/>
                <a:gd name="T80" fmla="*/ 71 w 78"/>
                <a:gd name="T81" fmla="*/ 58 h 79"/>
                <a:gd name="T82" fmla="*/ 66 w 78"/>
                <a:gd name="T83" fmla="*/ 44 h 79"/>
                <a:gd name="T84" fmla="*/ 66 w 78"/>
                <a:gd name="T85" fmla="*/ 3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79">
                  <a:moveTo>
                    <a:pt x="65" y="62"/>
                  </a:moveTo>
                  <a:cubicBezTo>
                    <a:pt x="61" y="60"/>
                    <a:pt x="61" y="60"/>
                    <a:pt x="61" y="60"/>
                  </a:cubicBezTo>
                  <a:cubicBezTo>
                    <a:pt x="60" y="61"/>
                    <a:pt x="59" y="62"/>
                    <a:pt x="58" y="63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0" y="69"/>
                    <a:pt x="60" y="71"/>
                    <a:pt x="59" y="72"/>
                  </a:cubicBezTo>
                  <a:cubicBezTo>
                    <a:pt x="59" y="74"/>
                    <a:pt x="57" y="75"/>
                    <a:pt x="56" y="76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48" y="79"/>
                    <a:pt x="46" y="79"/>
                    <a:pt x="45" y="78"/>
                  </a:cubicBezTo>
                  <a:cubicBezTo>
                    <a:pt x="43" y="77"/>
                    <a:pt x="42" y="76"/>
                    <a:pt x="41" y="74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38" y="69"/>
                    <a:pt x="37" y="69"/>
                    <a:pt x="36" y="6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2" y="77"/>
                    <a:pt x="28" y="78"/>
                    <a:pt x="25" y="77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6" y="73"/>
                    <a:pt x="15" y="69"/>
                    <a:pt x="16" y="66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7" y="59"/>
                    <a:pt x="16" y="58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9" y="61"/>
                    <a:pt x="7" y="61"/>
                    <a:pt x="6" y="60"/>
                  </a:cubicBezTo>
                  <a:cubicBezTo>
                    <a:pt x="4" y="59"/>
                    <a:pt x="3" y="58"/>
                    <a:pt x="3" y="5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9"/>
                    <a:pt x="0" y="47"/>
                    <a:pt x="1" y="45"/>
                  </a:cubicBezTo>
                  <a:cubicBezTo>
                    <a:pt x="1" y="44"/>
                    <a:pt x="2" y="43"/>
                    <a:pt x="4" y="42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8"/>
                    <a:pt x="9" y="36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1" y="33"/>
                    <a:pt x="0" y="29"/>
                    <a:pt x="1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6" y="17"/>
                    <a:pt x="9" y="15"/>
                    <a:pt x="12" y="1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7"/>
                    <a:pt x="19" y="16"/>
                    <a:pt x="20" y="16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8"/>
                    <a:pt x="18" y="6"/>
                  </a:cubicBezTo>
                  <a:cubicBezTo>
                    <a:pt x="19" y="5"/>
                    <a:pt x="20" y="4"/>
                    <a:pt x="22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2" y="0"/>
                    <a:pt x="33" y="1"/>
                  </a:cubicBezTo>
                  <a:cubicBezTo>
                    <a:pt x="35" y="2"/>
                    <a:pt x="36" y="3"/>
                    <a:pt x="36" y="5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41" y="8"/>
                    <a:pt x="42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6" y="2"/>
                    <a:pt x="49" y="0"/>
                    <a:pt x="53" y="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6"/>
                    <a:pt x="63" y="10"/>
                    <a:pt x="62" y="13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1" y="18"/>
                    <a:pt x="62" y="19"/>
                    <a:pt x="63" y="2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9" y="18"/>
                    <a:pt x="70" y="18"/>
                    <a:pt x="72" y="19"/>
                  </a:cubicBezTo>
                  <a:cubicBezTo>
                    <a:pt x="73" y="20"/>
                    <a:pt x="75" y="21"/>
                    <a:pt x="75" y="22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30"/>
                    <a:pt x="78" y="32"/>
                    <a:pt x="77" y="34"/>
                  </a:cubicBezTo>
                  <a:cubicBezTo>
                    <a:pt x="77" y="35"/>
                    <a:pt x="75" y="36"/>
                    <a:pt x="74" y="37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40"/>
                    <a:pt x="69" y="41"/>
                    <a:pt x="69" y="43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7" y="46"/>
                    <a:pt x="78" y="50"/>
                    <a:pt x="77" y="53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2" y="62"/>
                    <a:pt x="69" y="64"/>
                    <a:pt x="65" y="62"/>
                  </a:cubicBezTo>
                  <a:close/>
                  <a:moveTo>
                    <a:pt x="73" y="34"/>
                  </a:moveTo>
                  <a:cubicBezTo>
                    <a:pt x="74" y="34"/>
                    <a:pt x="74" y="33"/>
                    <a:pt x="75" y="32"/>
                  </a:cubicBezTo>
                  <a:cubicBezTo>
                    <a:pt x="75" y="32"/>
                    <a:pt x="75" y="31"/>
                    <a:pt x="75" y="30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23"/>
                    <a:pt x="71" y="22"/>
                    <a:pt x="71" y="22"/>
                  </a:cubicBezTo>
                  <a:cubicBezTo>
                    <a:pt x="70" y="21"/>
                    <a:pt x="69" y="21"/>
                    <a:pt x="68" y="21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0" y="21"/>
                    <a:pt x="59" y="20"/>
                    <a:pt x="57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0" y="10"/>
                    <a:pt x="59" y="8"/>
                    <a:pt x="57" y="7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0" y="4"/>
                    <a:pt x="48" y="4"/>
                    <a:pt x="47" y="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1" y="11"/>
                    <a:pt x="39" y="11"/>
                    <a:pt x="37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4"/>
                    <a:pt x="32" y="4"/>
                  </a:cubicBezTo>
                  <a:cubicBezTo>
                    <a:pt x="31" y="3"/>
                    <a:pt x="30" y="3"/>
                    <a:pt x="29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1" y="7"/>
                    <a:pt x="21" y="8"/>
                  </a:cubicBezTo>
                  <a:cubicBezTo>
                    <a:pt x="21" y="8"/>
                    <a:pt x="21" y="9"/>
                    <a:pt x="21" y="1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8"/>
                    <a:pt x="19" y="20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8" y="19"/>
                    <a:pt x="7" y="21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9"/>
                    <a:pt x="4" y="31"/>
                    <a:pt x="6" y="31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9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5"/>
                    <a:pt x="4" y="46"/>
                    <a:pt x="3" y="46"/>
                  </a:cubicBezTo>
                  <a:cubicBezTo>
                    <a:pt x="3" y="47"/>
                    <a:pt x="3" y="48"/>
                    <a:pt x="3" y="49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6"/>
                    <a:pt x="6" y="57"/>
                    <a:pt x="7" y="57"/>
                  </a:cubicBezTo>
                  <a:cubicBezTo>
                    <a:pt x="8" y="58"/>
                    <a:pt x="9" y="58"/>
                    <a:pt x="10" y="5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7"/>
                    <a:pt x="20" y="58"/>
                    <a:pt x="21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8" y="69"/>
                    <a:pt x="19" y="71"/>
                    <a:pt x="20" y="72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5"/>
                    <a:pt x="30" y="74"/>
                    <a:pt x="31" y="73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7" y="66"/>
                    <a:pt x="39" y="66"/>
                    <a:pt x="40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5" y="74"/>
                    <a:pt x="45" y="75"/>
                    <a:pt x="46" y="75"/>
                  </a:cubicBezTo>
                  <a:cubicBezTo>
                    <a:pt x="47" y="75"/>
                    <a:pt x="48" y="76"/>
                    <a:pt x="49" y="75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6" y="73"/>
                    <a:pt x="56" y="72"/>
                    <a:pt x="57" y="71"/>
                  </a:cubicBezTo>
                  <a:cubicBezTo>
                    <a:pt x="57" y="70"/>
                    <a:pt x="57" y="69"/>
                    <a:pt x="57" y="69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7" y="60"/>
                    <a:pt x="58" y="59"/>
                    <a:pt x="59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0"/>
                    <a:pt x="70" y="60"/>
                    <a:pt x="71" y="58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0"/>
                    <a:pt x="74" y="48"/>
                    <a:pt x="72" y="47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1"/>
                    <a:pt x="67" y="39"/>
                    <a:pt x="67" y="37"/>
                  </a:cubicBezTo>
                  <a:cubicBezTo>
                    <a:pt x="66" y="36"/>
                    <a:pt x="66" y="36"/>
                    <a:pt x="66" y="36"/>
                  </a:cubicBezTo>
                  <a:lnTo>
                    <a:pt x="7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970972" y="3477984"/>
            <a:ext cx="631831" cy="509729"/>
            <a:chOff x="8518526" y="3667125"/>
            <a:chExt cx="517525" cy="417513"/>
          </a:xfrm>
        </p:grpSpPr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8623301" y="3667125"/>
              <a:ext cx="412750" cy="417513"/>
            </a:xfrm>
            <a:custGeom>
              <a:avLst/>
              <a:gdLst>
                <a:gd name="T0" fmla="*/ 102 w 164"/>
                <a:gd name="T1" fmla="*/ 141 h 165"/>
                <a:gd name="T2" fmla="*/ 89 w 164"/>
                <a:gd name="T3" fmla="*/ 165 h 165"/>
                <a:gd name="T4" fmla="*/ 62 w 164"/>
                <a:gd name="T5" fmla="*/ 152 h 165"/>
                <a:gd name="T6" fmla="*/ 47 w 164"/>
                <a:gd name="T7" fmla="*/ 145 h 165"/>
                <a:gd name="T8" fmla="*/ 19 w 164"/>
                <a:gd name="T9" fmla="*/ 117 h 165"/>
                <a:gd name="T10" fmla="*/ 13 w 164"/>
                <a:gd name="T11" fmla="*/ 102 h 165"/>
                <a:gd name="T12" fmla="*/ 0 w 164"/>
                <a:gd name="T13" fmla="*/ 76 h 165"/>
                <a:gd name="T14" fmla="*/ 23 w 164"/>
                <a:gd name="T15" fmla="*/ 63 h 165"/>
                <a:gd name="T16" fmla="*/ 19 w 164"/>
                <a:gd name="T17" fmla="*/ 29 h 165"/>
                <a:gd name="T18" fmla="*/ 54 w 164"/>
                <a:gd name="T19" fmla="*/ 26 h 165"/>
                <a:gd name="T20" fmla="*/ 66 w 164"/>
                <a:gd name="T21" fmla="*/ 4 h 165"/>
                <a:gd name="T22" fmla="*/ 98 w 164"/>
                <a:gd name="T23" fmla="*/ 4 h 165"/>
                <a:gd name="T24" fmla="*/ 110 w 164"/>
                <a:gd name="T25" fmla="*/ 26 h 165"/>
                <a:gd name="T26" fmla="*/ 145 w 164"/>
                <a:gd name="T27" fmla="*/ 29 h 165"/>
                <a:gd name="T28" fmla="*/ 142 w 164"/>
                <a:gd name="T29" fmla="*/ 63 h 165"/>
                <a:gd name="T30" fmla="*/ 164 w 164"/>
                <a:gd name="T31" fmla="*/ 76 h 165"/>
                <a:gd name="T32" fmla="*/ 151 w 164"/>
                <a:gd name="T33" fmla="*/ 102 h 165"/>
                <a:gd name="T34" fmla="*/ 145 w 164"/>
                <a:gd name="T35" fmla="*/ 117 h 165"/>
                <a:gd name="T36" fmla="*/ 116 w 164"/>
                <a:gd name="T37" fmla="*/ 145 h 165"/>
                <a:gd name="T38" fmla="*/ 158 w 164"/>
                <a:gd name="T39" fmla="*/ 89 h 165"/>
                <a:gd name="T40" fmla="*/ 151 w 164"/>
                <a:gd name="T41" fmla="*/ 69 h 165"/>
                <a:gd name="T42" fmla="*/ 132 w 164"/>
                <a:gd name="T43" fmla="*/ 55 h 165"/>
                <a:gd name="T44" fmla="*/ 140 w 164"/>
                <a:gd name="T45" fmla="*/ 34 h 165"/>
                <a:gd name="T46" fmla="*/ 112 w 164"/>
                <a:gd name="T47" fmla="*/ 33 h 165"/>
                <a:gd name="T48" fmla="*/ 96 w 164"/>
                <a:gd name="T49" fmla="*/ 27 h 165"/>
                <a:gd name="T50" fmla="*/ 89 w 164"/>
                <a:gd name="T51" fmla="*/ 7 h 165"/>
                <a:gd name="T52" fmla="*/ 68 w 164"/>
                <a:gd name="T53" fmla="*/ 13 h 165"/>
                <a:gd name="T54" fmla="*/ 55 w 164"/>
                <a:gd name="T55" fmla="*/ 33 h 165"/>
                <a:gd name="T56" fmla="*/ 33 w 164"/>
                <a:gd name="T57" fmla="*/ 24 h 165"/>
                <a:gd name="T58" fmla="*/ 34 w 164"/>
                <a:gd name="T59" fmla="*/ 54 h 165"/>
                <a:gd name="T60" fmla="*/ 28 w 164"/>
                <a:gd name="T61" fmla="*/ 69 h 165"/>
                <a:gd name="T62" fmla="*/ 6 w 164"/>
                <a:gd name="T63" fmla="*/ 76 h 165"/>
                <a:gd name="T64" fmla="*/ 13 w 164"/>
                <a:gd name="T65" fmla="*/ 96 h 165"/>
                <a:gd name="T66" fmla="*/ 33 w 164"/>
                <a:gd name="T67" fmla="*/ 108 h 165"/>
                <a:gd name="T68" fmla="*/ 23 w 164"/>
                <a:gd name="T69" fmla="*/ 131 h 165"/>
                <a:gd name="T70" fmla="*/ 54 w 164"/>
                <a:gd name="T71" fmla="*/ 130 h 165"/>
                <a:gd name="T72" fmla="*/ 68 w 164"/>
                <a:gd name="T73" fmla="*/ 136 h 165"/>
                <a:gd name="T74" fmla="*/ 75 w 164"/>
                <a:gd name="T75" fmla="*/ 159 h 165"/>
                <a:gd name="T76" fmla="*/ 96 w 164"/>
                <a:gd name="T77" fmla="*/ 152 h 165"/>
                <a:gd name="T78" fmla="*/ 108 w 164"/>
                <a:gd name="T79" fmla="*/ 132 h 165"/>
                <a:gd name="T80" fmla="*/ 131 w 164"/>
                <a:gd name="T81" fmla="*/ 141 h 165"/>
                <a:gd name="T82" fmla="*/ 130 w 164"/>
                <a:gd name="T83" fmla="*/ 112 h 165"/>
                <a:gd name="T84" fmla="*/ 137 w 164"/>
                <a:gd name="T85" fmla="*/ 9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4" h="165">
                  <a:moveTo>
                    <a:pt x="116" y="145"/>
                  </a:moveTo>
                  <a:cubicBezTo>
                    <a:pt x="109" y="138"/>
                    <a:pt x="109" y="138"/>
                    <a:pt x="109" y="138"/>
                  </a:cubicBezTo>
                  <a:cubicBezTo>
                    <a:pt x="107" y="139"/>
                    <a:pt x="104" y="140"/>
                    <a:pt x="102" y="141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102" y="155"/>
                    <a:pt x="100" y="158"/>
                    <a:pt x="98" y="161"/>
                  </a:cubicBezTo>
                  <a:cubicBezTo>
                    <a:pt x="95" y="163"/>
                    <a:pt x="92" y="165"/>
                    <a:pt x="89" y="165"/>
                  </a:cubicBezTo>
                  <a:cubicBezTo>
                    <a:pt x="75" y="165"/>
                    <a:pt x="75" y="165"/>
                    <a:pt x="75" y="165"/>
                  </a:cubicBezTo>
                  <a:cubicBezTo>
                    <a:pt x="71" y="165"/>
                    <a:pt x="68" y="163"/>
                    <a:pt x="66" y="161"/>
                  </a:cubicBezTo>
                  <a:cubicBezTo>
                    <a:pt x="63" y="158"/>
                    <a:pt x="62" y="155"/>
                    <a:pt x="62" y="152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0" y="139"/>
                    <a:pt x="57" y="138"/>
                    <a:pt x="55" y="137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2" y="151"/>
                    <a:pt x="34" y="151"/>
                    <a:pt x="29" y="145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14" y="131"/>
                    <a:pt x="14" y="122"/>
                    <a:pt x="19" y="117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6" y="107"/>
                    <a:pt x="25" y="105"/>
                    <a:pt x="24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9" y="102"/>
                    <a:pt x="6" y="101"/>
                    <a:pt x="3" y="99"/>
                  </a:cubicBezTo>
                  <a:cubicBezTo>
                    <a:pt x="1" y="96"/>
                    <a:pt x="0" y="93"/>
                    <a:pt x="0" y="8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2"/>
                    <a:pt x="1" y="69"/>
                    <a:pt x="3" y="66"/>
                  </a:cubicBezTo>
                  <a:cubicBezTo>
                    <a:pt x="6" y="64"/>
                    <a:pt x="9" y="63"/>
                    <a:pt x="1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4" y="60"/>
                    <a:pt x="25" y="58"/>
                    <a:pt x="26" y="5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4" y="43"/>
                    <a:pt x="14" y="34"/>
                    <a:pt x="19" y="2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4" y="15"/>
                    <a:pt x="42" y="15"/>
                    <a:pt x="47" y="20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6" y="25"/>
                    <a:pt x="59" y="24"/>
                    <a:pt x="62" y="2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0"/>
                    <a:pt x="63" y="7"/>
                    <a:pt x="66" y="4"/>
                  </a:cubicBezTo>
                  <a:cubicBezTo>
                    <a:pt x="68" y="2"/>
                    <a:pt x="71" y="0"/>
                    <a:pt x="75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2" y="0"/>
                    <a:pt x="95" y="2"/>
                    <a:pt x="98" y="4"/>
                  </a:cubicBezTo>
                  <a:cubicBezTo>
                    <a:pt x="100" y="7"/>
                    <a:pt x="102" y="10"/>
                    <a:pt x="102" y="13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5" y="23"/>
                    <a:pt x="108" y="24"/>
                    <a:pt x="110" y="26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22" y="15"/>
                    <a:pt x="130" y="15"/>
                    <a:pt x="135" y="2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50" y="34"/>
                    <a:pt x="150" y="43"/>
                    <a:pt x="145" y="48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40" y="57"/>
                    <a:pt x="141" y="60"/>
                    <a:pt x="142" y="63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54" y="63"/>
                    <a:pt x="158" y="64"/>
                    <a:pt x="160" y="66"/>
                  </a:cubicBezTo>
                  <a:cubicBezTo>
                    <a:pt x="162" y="69"/>
                    <a:pt x="164" y="72"/>
                    <a:pt x="164" y="76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93"/>
                    <a:pt x="162" y="96"/>
                    <a:pt x="160" y="99"/>
                  </a:cubicBezTo>
                  <a:cubicBezTo>
                    <a:pt x="158" y="101"/>
                    <a:pt x="154" y="102"/>
                    <a:pt x="151" y="102"/>
                  </a:cubicBezTo>
                  <a:cubicBezTo>
                    <a:pt x="141" y="102"/>
                    <a:pt x="141" y="102"/>
                    <a:pt x="141" y="102"/>
                  </a:cubicBezTo>
                  <a:cubicBezTo>
                    <a:pt x="140" y="105"/>
                    <a:pt x="139" y="108"/>
                    <a:pt x="138" y="111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50" y="122"/>
                    <a:pt x="150" y="131"/>
                    <a:pt x="145" y="136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0" y="151"/>
                    <a:pt x="122" y="151"/>
                    <a:pt x="116" y="145"/>
                  </a:cubicBezTo>
                  <a:close/>
                  <a:moveTo>
                    <a:pt x="151" y="96"/>
                  </a:moveTo>
                  <a:cubicBezTo>
                    <a:pt x="153" y="96"/>
                    <a:pt x="154" y="96"/>
                    <a:pt x="156" y="94"/>
                  </a:cubicBezTo>
                  <a:cubicBezTo>
                    <a:pt x="157" y="93"/>
                    <a:pt x="158" y="91"/>
                    <a:pt x="158" y="89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4"/>
                    <a:pt x="157" y="72"/>
                    <a:pt x="156" y="71"/>
                  </a:cubicBezTo>
                  <a:cubicBezTo>
                    <a:pt x="154" y="69"/>
                    <a:pt x="153" y="69"/>
                    <a:pt x="151" y="69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6" y="62"/>
                    <a:pt x="134" y="58"/>
                    <a:pt x="132" y="55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3" y="41"/>
                    <a:pt x="143" y="36"/>
                    <a:pt x="140" y="34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8" y="21"/>
                    <a:pt x="123" y="21"/>
                    <a:pt x="121" y="24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6" y="30"/>
                    <a:pt x="102" y="28"/>
                    <a:pt x="98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2"/>
                    <a:pt x="95" y="10"/>
                    <a:pt x="93" y="9"/>
                  </a:cubicBezTo>
                  <a:cubicBezTo>
                    <a:pt x="92" y="7"/>
                    <a:pt x="90" y="7"/>
                    <a:pt x="89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3" y="7"/>
                    <a:pt x="71" y="7"/>
                    <a:pt x="70" y="9"/>
                  </a:cubicBezTo>
                  <a:cubicBezTo>
                    <a:pt x="69" y="10"/>
                    <a:pt x="68" y="12"/>
                    <a:pt x="68" y="13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2" y="29"/>
                    <a:pt x="58" y="31"/>
                    <a:pt x="55" y="33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0" y="21"/>
                    <a:pt x="36" y="21"/>
                    <a:pt x="33" y="2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0" y="36"/>
                    <a:pt x="20" y="41"/>
                    <a:pt x="23" y="43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9"/>
                    <a:pt x="30" y="63"/>
                    <a:pt x="29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1" y="69"/>
                    <a:pt x="9" y="69"/>
                    <a:pt x="8" y="71"/>
                  </a:cubicBezTo>
                  <a:cubicBezTo>
                    <a:pt x="6" y="72"/>
                    <a:pt x="6" y="74"/>
                    <a:pt x="6" y="76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6" y="91"/>
                    <a:pt x="6" y="93"/>
                    <a:pt x="8" y="94"/>
                  </a:cubicBezTo>
                  <a:cubicBezTo>
                    <a:pt x="9" y="96"/>
                    <a:pt x="11" y="96"/>
                    <a:pt x="13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102"/>
                    <a:pt x="32" y="105"/>
                    <a:pt x="33" y="108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0" y="124"/>
                    <a:pt x="20" y="129"/>
                    <a:pt x="23" y="131"/>
                  </a:cubicBezTo>
                  <a:cubicBezTo>
                    <a:pt x="33" y="141"/>
                    <a:pt x="33" y="141"/>
                    <a:pt x="33" y="141"/>
                  </a:cubicBezTo>
                  <a:cubicBezTo>
                    <a:pt x="36" y="144"/>
                    <a:pt x="40" y="144"/>
                    <a:pt x="43" y="141"/>
                  </a:cubicBezTo>
                  <a:cubicBezTo>
                    <a:pt x="54" y="130"/>
                    <a:pt x="54" y="130"/>
                    <a:pt x="54" y="130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9" y="133"/>
                    <a:pt x="62" y="134"/>
                    <a:pt x="66" y="135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52"/>
                    <a:pt x="68" y="152"/>
                    <a:pt x="68" y="152"/>
                  </a:cubicBezTo>
                  <a:cubicBezTo>
                    <a:pt x="68" y="153"/>
                    <a:pt x="69" y="155"/>
                    <a:pt x="70" y="157"/>
                  </a:cubicBezTo>
                  <a:cubicBezTo>
                    <a:pt x="71" y="158"/>
                    <a:pt x="73" y="159"/>
                    <a:pt x="75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9"/>
                    <a:pt x="92" y="158"/>
                    <a:pt x="93" y="157"/>
                  </a:cubicBezTo>
                  <a:cubicBezTo>
                    <a:pt x="95" y="155"/>
                    <a:pt x="96" y="153"/>
                    <a:pt x="96" y="152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1" y="135"/>
                    <a:pt x="105" y="133"/>
                    <a:pt x="108" y="132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123" y="144"/>
                    <a:pt x="128" y="144"/>
                    <a:pt x="131" y="14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3" y="129"/>
                    <a:pt x="143" y="124"/>
                    <a:pt x="140" y="12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3" y="106"/>
                    <a:pt x="135" y="102"/>
                    <a:pt x="136" y="98"/>
                  </a:cubicBezTo>
                  <a:cubicBezTo>
                    <a:pt x="137" y="96"/>
                    <a:pt x="137" y="96"/>
                    <a:pt x="137" y="96"/>
                  </a:cubicBezTo>
                  <a:lnTo>
                    <a:pt x="151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8"/>
            <p:cNvSpPr>
              <a:spLocks noEditPoints="1"/>
            </p:cNvSpPr>
            <p:nvPr/>
          </p:nvSpPr>
          <p:spPr bwMode="auto">
            <a:xfrm>
              <a:off x="8761413" y="3808413"/>
              <a:ext cx="136525" cy="136525"/>
            </a:xfrm>
            <a:custGeom>
              <a:avLst/>
              <a:gdLst>
                <a:gd name="T0" fmla="*/ 0 w 54"/>
                <a:gd name="T1" fmla="*/ 27 h 54"/>
                <a:gd name="T2" fmla="*/ 27 w 54"/>
                <a:gd name="T3" fmla="*/ 0 h 54"/>
                <a:gd name="T4" fmla="*/ 54 w 54"/>
                <a:gd name="T5" fmla="*/ 27 h 54"/>
                <a:gd name="T6" fmla="*/ 27 w 54"/>
                <a:gd name="T7" fmla="*/ 54 h 54"/>
                <a:gd name="T8" fmla="*/ 0 w 54"/>
                <a:gd name="T9" fmla="*/ 27 h 54"/>
                <a:gd name="T10" fmla="*/ 6 w 54"/>
                <a:gd name="T11" fmla="*/ 27 h 54"/>
                <a:gd name="T12" fmla="*/ 27 w 54"/>
                <a:gd name="T13" fmla="*/ 47 h 54"/>
                <a:gd name="T14" fmla="*/ 47 w 54"/>
                <a:gd name="T15" fmla="*/ 27 h 54"/>
                <a:gd name="T16" fmla="*/ 27 w 54"/>
                <a:gd name="T17" fmla="*/ 6 h 54"/>
                <a:gd name="T18" fmla="*/ 6 w 54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7"/>
                  </a:cubicBezTo>
                  <a:cubicBezTo>
                    <a:pt x="54" y="41"/>
                    <a:pt x="42" y="54"/>
                    <a:pt x="27" y="54"/>
                  </a:cubicBezTo>
                  <a:cubicBezTo>
                    <a:pt x="12" y="54"/>
                    <a:pt x="0" y="41"/>
                    <a:pt x="0" y="27"/>
                  </a:cubicBezTo>
                  <a:close/>
                  <a:moveTo>
                    <a:pt x="6" y="27"/>
                  </a:moveTo>
                  <a:cubicBezTo>
                    <a:pt x="6" y="38"/>
                    <a:pt x="15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5"/>
                    <a:pt x="38" y="6"/>
                    <a:pt x="27" y="6"/>
                  </a:cubicBezTo>
                  <a:cubicBezTo>
                    <a:pt x="15" y="6"/>
                    <a:pt x="6" y="15"/>
                    <a:pt x="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9"/>
            <p:cNvSpPr>
              <a:spLocks noEditPoints="1"/>
            </p:cNvSpPr>
            <p:nvPr/>
          </p:nvSpPr>
          <p:spPr bwMode="auto">
            <a:xfrm>
              <a:off x="8518526" y="3952875"/>
              <a:ext cx="65088" cy="68263"/>
            </a:xfrm>
            <a:custGeom>
              <a:avLst/>
              <a:gdLst>
                <a:gd name="T0" fmla="*/ 0 w 26"/>
                <a:gd name="T1" fmla="*/ 13 h 27"/>
                <a:gd name="T2" fmla="*/ 13 w 26"/>
                <a:gd name="T3" fmla="*/ 0 h 27"/>
                <a:gd name="T4" fmla="*/ 26 w 26"/>
                <a:gd name="T5" fmla="*/ 13 h 27"/>
                <a:gd name="T6" fmla="*/ 13 w 26"/>
                <a:gd name="T7" fmla="*/ 27 h 27"/>
                <a:gd name="T8" fmla="*/ 0 w 26"/>
                <a:gd name="T9" fmla="*/ 13 h 27"/>
                <a:gd name="T10" fmla="*/ 3 w 26"/>
                <a:gd name="T11" fmla="*/ 13 h 27"/>
                <a:gd name="T12" fmla="*/ 13 w 26"/>
                <a:gd name="T13" fmla="*/ 23 h 27"/>
                <a:gd name="T14" fmla="*/ 23 w 26"/>
                <a:gd name="T15" fmla="*/ 13 h 27"/>
                <a:gd name="T16" fmla="*/ 13 w 26"/>
                <a:gd name="T17" fmla="*/ 3 h 27"/>
                <a:gd name="T18" fmla="*/ 3 w 26"/>
                <a:gd name="T1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7">
                  <a:moveTo>
                    <a:pt x="0" y="13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ubicBezTo>
                    <a:pt x="26" y="21"/>
                    <a:pt x="20" y="27"/>
                    <a:pt x="13" y="27"/>
                  </a:cubicBezTo>
                  <a:cubicBezTo>
                    <a:pt x="6" y="27"/>
                    <a:pt x="0" y="21"/>
                    <a:pt x="0" y="13"/>
                  </a:cubicBezTo>
                  <a:close/>
                  <a:moveTo>
                    <a:pt x="3" y="13"/>
                  </a:moveTo>
                  <a:cubicBezTo>
                    <a:pt x="3" y="19"/>
                    <a:pt x="7" y="23"/>
                    <a:pt x="13" y="23"/>
                  </a:cubicBezTo>
                  <a:cubicBezTo>
                    <a:pt x="18" y="23"/>
                    <a:pt x="23" y="19"/>
                    <a:pt x="23" y="13"/>
                  </a:cubicBezTo>
                  <a:cubicBezTo>
                    <a:pt x="23" y="8"/>
                    <a:pt x="18" y="3"/>
                    <a:pt x="13" y="3"/>
                  </a:cubicBezTo>
                  <a:cubicBezTo>
                    <a:pt x="7" y="3"/>
                    <a:pt x="3" y="8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68133" y="2850030"/>
            <a:ext cx="1703618" cy="1817968"/>
            <a:chOff x="2946401" y="3152775"/>
            <a:chExt cx="1395413" cy="1489076"/>
          </a:xfrm>
          <a:solidFill>
            <a:srgbClr val="B60003"/>
          </a:solidFill>
        </p:grpSpPr>
        <p:sp>
          <p:nvSpPr>
            <p:cNvPr id="45" name="Freeform 50"/>
            <p:cNvSpPr/>
            <p:nvPr/>
          </p:nvSpPr>
          <p:spPr bwMode="auto">
            <a:xfrm>
              <a:off x="3024188" y="3270250"/>
              <a:ext cx="1241425" cy="1247775"/>
            </a:xfrm>
            <a:custGeom>
              <a:avLst/>
              <a:gdLst>
                <a:gd name="T0" fmla="*/ 436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6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6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6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6" y="495"/>
                    <a:pt x="436" y="495"/>
                    <a:pt x="436" y="495"/>
                  </a:cubicBezTo>
                  <a:cubicBezTo>
                    <a:pt x="468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8" y="0"/>
                    <a:pt x="4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3024188" y="3271838"/>
              <a:ext cx="1241425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2"/>
            <p:cNvSpPr>
              <a:spLocks noEditPoints="1"/>
            </p:cNvSpPr>
            <p:nvPr/>
          </p:nvSpPr>
          <p:spPr bwMode="auto">
            <a:xfrm>
              <a:off x="2946401" y="3182938"/>
              <a:ext cx="1395413" cy="1425575"/>
            </a:xfrm>
            <a:custGeom>
              <a:avLst/>
              <a:gdLst>
                <a:gd name="T0" fmla="*/ 503 w 556"/>
                <a:gd name="T1" fmla="*/ 560 h 565"/>
                <a:gd name="T2" fmla="*/ 462 w 556"/>
                <a:gd name="T3" fmla="*/ 558 h 565"/>
                <a:gd name="T4" fmla="*/ 425 w 556"/>
                <a:gd name="T5" fmla="*/ 558 h 565"/>
                <a:gd name="T6" fmla="*/ 387 w 556"/>
                <a:gd name="T7" fmla="*/ 558 h 565"/>
                <a:gd name="T8" fmla="*/ 350 w 556"/>
                <a:gd name="T9" fmla="*/ 558 h 565"/>
                <a:gd name="T10" fmla="*/ 312 w 556"/>
                <a:gd name="T11" fmla="*/ 558 h 565"/>
                <a:gd name="T12" fmla="*/ 274 w 556"/>
                <a:gd name="T13" fmla="*/ 558 h 565"/>
                <a:gd name="T14" fmla="*/ 237 w 556"/>
                <a:gd name="T15" fmla="*/ 558 h 565"/>
                <a:gd name="T16" fmla="*/ 199 w 556"/>
                <a:gd name="T17" fmla="*/ 558 h 565"/>
                <a:gd name="T18" fmla="*/ 162 w 556"/>
                <a:gd name="T19" fmla="*/ 558 h 565"/>
                <a:gd name="T20" fmla="*/ 124 w 556"/>
                <a:gd name="T21" fmla="*/ 558 h 565"/>
                <a:gd name="T22" fmla="*/ 87 w 556"/>
                <a:gd name="T23" fmla="*/ 558 h 565"/>
                <a:gd name="T24" fmla="*/ 35 w 556"/>
                <a:gd name="T25" fmla="*/ 548 h 565"/>
                <a:gd name="T26" fmla="*/ 530 w 556"/>
                <a:gd name="T27" fmla="*/ 541 h 565"/>
                <a:gd name="T28" fmla="*/ 6 w 556"/>
                <a:gd name="T29" fmla="*/ 524 h 565"/>
                <a:gd name="T30" fmla="*/ 542 w 556"/>
                <a:gd name="T31" fmla="*/ 532 h 565"/>
                <a:gd name="T32" fmla="*/ 4 w 556"/>
                <a:gd name="T33" fmla="*/ 508 h 565"/>
                <a:gd name="T34" fmla="*/ 8 w 556"/>
                <a:gd name="T35" fmla="*/ 504 h 565"/>
                <a:gd name="T36" fmla="*/ 556 w 556"/>
                <a:gd name="T37" fmla="*/ 474 h 565"/>
                <a:gd name="T38" fmla="*/ 7 w 556"/>
                <a:gd name="T39" fmla="*/ 448 h 565"/>
                <a:gd name="T40" fmla="*/ 556 w 556"/>
                <a:gd name="T41" fmla="*/ 437 h 565"/>
                <a:gd name="T42" fmla="*/ 7 w 556"/>
                <a:gd name="T43" fmla="*/ 411 h 565"/>
                <a:gd name="T44" fmla="*/ 556 w 556"/>
                <a:gd name="T45" fmla="*/ 399 h 565"/>
                <a:gd name="T46" fmla="*/ 7 w 556"/>
                <a:gd name="T47" fmla="*/ 373 h 565"/>
                <a:gd name="T48" fmla="*/ 556 w 556"/>
                <a:gd name="T49" fmla="*/ 362 h 565"/>
                <a:gd name="T50" fmla="*/ 7 w 556"/>
                <a:gd name="T51" fmla="*/ 336 h 565"/>
                <a:gd name="T52" fmla="*/ 556 w 556"/>
                <a:gd name="T53" fmla="*/ 324 h 565"/>
                <a:gd name="T54" fmla="*/ 7 w 556"/>
                <a:gd name="T55" fmla="*/ 298 h 565"/>
                <a:gd name="T56" fmla="*/ 556 w 556"/>
                <a:gd name="T57" fmla="*/ 287 h 565"/>
                <a:gd name="T58" fmla="*/ 7 w 556"/>
                <a:gd name="T59" fmla="*/ 260 h 565"/>
                <a:gd name="T60" fmla="*/ 556 w 556"/>
                <a:gd name="T61" fmla="*/ 249 h 565"/>
                <a:gd name="T62" fmla="*/ 7 w 556"/>
                <a:gd name="T63" fmla="*/ 223 h 565"/>
                <a:gd name="T64" fmla="*/ 556 w 556"/>
                <a:gd name="T65" fmla="*/ 212 h 565"/>
                <a:gd name="T66" fmla="*/ 7 w 556"/>
                <a:gd name="T67" fmla="*/ 185 h 565"/>
                <a:gd name="T68" fmla="*/ 556 w 556"/>
                <a:gd name="T69" fmla="*/ 174 h 565"/>
                <a:gd name="T70" fmla="*/ 7 w 556"/>
                <a:gd name="T71" fmla="*/ 148 h 565"/>
                <a:gd name="T72" fmla="*/ 556 w 556"/>
                <a:gd name="T73" fmla="*/ 137 h 565"/>
                <a:gd name="T74" fmla="*/ 7 w 556"/>
                <a:gd name="T75" fmla="*/ 110 h 565"/>
                <a:gd name="T76" fmla="*/ 556 w 556"/>
                <a:gd name="T77" fmla="*/ 99 h 565"/>
                <a:gd name="T78" fmla="*/ 7 w 556"/>
                <a:gd name="T79" fmla="*/ 73 h 565"/>
                <a:gd name="T80" fmla="*/ 552 w 556"/>
                <a:gd name="T81" fmla="*/ 58 h 565"/>
                <a:gd name="T82" fmla="*/ 2 w 556"/>
                <a:gd name="T83" fmla="*/ 53 h 565"/>
                <a:gd name="T84" fmla="*/ 544 w 556"/>
                <a:gd name="T85" fmla="*/ 45 h 565"/>
                <a:gd name="T86" fmla="*/ 24 w 556"/>
                <a:gd name="T87" fmla="*/ 26 h 565"/>
                <a:gd name="T88" fmla="*/ 24 w 556"/>
                <a:gd name="T89" fmla="*/ 26 h 565"/>
                <a:gd name="T90" fmla="*/ 527 w 556"/>
                <a:gd name="T91" fmla="*/ 17 h 565"/>
                <a:gd name="T92" fmla="*/ 79 w 556"/>
                <a:gd name="T93" fmla="*/ 4 h 565"/>
                <a:gd name="T94" fmla="*/ 469 w 556"/>
                <a:gd name="T95" fmla="*/ 8 h 565"/>
                <a:gd name="T96" fmla="*/ 432 w 556"/>
                <a:gd name="T97" fmla="*/ 8 h 565"/>
                <a:gd name="T98" fmla="*/ 394 w 556"/>
                <a:gd name="T99" fmla="*/ 8 h 565"/>
                <a:gd name="T100" fmla="*/ 357 w 556"/>
                <a:gd name="T101" fmla="*/ 8 h 565"/>
                <a:gd name="T102" fmla="*/ 319 w 556"/>
                <a:gd name="T103" fmla="*/ 8 h 565"/>
                <a:gd name="T104" fmla="*/ 282 w 556"/>
                <a:gd name="T105" fmla="*/ 8 h 565"/>
                <a:gd name="T106" fmla="*/ 244 w 556"/>
                <a:gd name="T107" fmla="*/ 8 h 565"/>
                <a:gd name="T108" fmla="*/ 207 w 556"/>
                <a:gd name="T109" fmla="*/ 8 h 565"/>
                <a:gd name="T110" fmla="*/ 169 w 556"/>
                <a:gd name="T111" fmla="*/ 8 h 565"/>
                <a:gd name="T112" fmla="*/ 132 w 556"/>
                <a:gd name="T113" fmla="*/ 8 h 565"/>
                <a:gd name="T114" fmla="*/ 94 w 556"/>
                <a:gd name="T115" fmla="*/ 8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6" h="565">
                  <a:moveTo>
                    <a:pt x="488" y="565"/>
                  </a:moveTo>
                  <a:cubicBezTo>
                    <a:pt x="481" y="565"/>
                    <a:pt x="481" y="565"/>
                    <a:pt x="481" y="565"/>
                  </a:cubicBezTo>
                  <a:cubicBezTo>
                    <a:pt x="479" y="565"/>
                    <a:pt x="477" y="564"/>
                    <a:pt x="477" y="562"/>
                  </a:cubicBezTo>
                  <a:cubicBezTo>
                    <a:pt x="477" y="560"/>
                    <a:pt x="479" y="558"/>
                    <a:pt x="481" y="558"/>
                  </a:cubicBezTo>
                  <a:cubicBezTo>
                    <a:pt x="488" y="558"/>
                    <a:pt x="488" y="558"/>
                    <a:pt x="488" y="558"/>
                  </a:cubicBezTo>
                  <a:cubicBezTo>
                    <a:pt x="492" y="558"/>
                    <a:pt x="495" y="558"/>
                    <a:pt x="499" y="557"/>
                  </a:cubicBezTo>
                  <a:cubicBezTo>
                    <a:pt x="501" y="557"/>
                    <a:pt x="503" y="558"/>
                    <a:pt x="503" y="560"/>
                  </a:cubicBezTo>
                  <a:cubicBezTo>
                    <a:pt x="504" y="562"/>
                    <a:pt x="502" y="564"/>
                    <a:pt x="500" y="564"/>
                  </a:cubicBezTo>
                  <a:cubicBezTo>
                    <a:pt x="496" y="565"/>
                    <a:pt x="492" y="565"/>
                    <a:pt x="488" y="565"/>
                  </a:cubicBezTo>
                  <a:close/>
                  <a:moveTo>
                    <a:pt x="462" y="565"/>
                  </a:moveTo>
                  <a:cubicBezTo>
                    <a:pt x="443" y="565"/>
                    <a:pt x="443" y="565"/>
                    <a:pt x="443" y="565"/>
                  </a:cubicBezTo>
                  <a:cubicBezTo>
                    <a:pt x="441" y="565"/>
                    <a:pt x="440" y="564"/>
                    <a:pt x="440" y="562"/>
                  </a:cubicBezTo>
                  <a:cubicBezTo>
                    <a:pt x="440" y="560"/>
                    <a:pt x="441" y="558"/>
                    <a:pt x="443" y="558"/>
                  </a:cubicBezTo>
                  <a:cubicBezTo>
                    <a:pt x="462" y="558"/>
                    <a:pt x="462" y="558"/>
                    <a:pt x="462" y="558"/>
                  </a:cubicBezTo>
                  <a:cubicBezTo>
                    <a:pt x="464" y="558"/>
                    <a:pt x="466" y="560"/>
                    <a:pt x="466" y="562"/>
                  </a:cubicBezTo>
                  <a:cubicBezTo>
                    <a:pt x="466" y="564"/>
                    <a:pt x="464" y="565"/>
                    <a:pt x="462" y="565"/>
                  </a:cubicBezTo>
                  <a:close/>
                  <a:moveTo>
                    <a:pt x="425" y="565"/>
                  </a:moveTo>
                  <a:cubicBezTo>
                    <a:pt x="406" y="565"/>
                    <a:pt x="406" y="565"/>
                    <a:pt x="406" y="565"/>
                  </a:cubicBezTo>
                  <a:cubicBezTo>
                    <a:pt x="404" y="565"/>
                    <a:pt x="402" y="564"/>
                    <a:pt x="402" y="562"/>
                  </a:cubicBezTo>
                  <a:cubicBezTo>
                    <a:pt x="402" y="560"/>
                    <a:pt x="404" y="558"/>
                    <a:pt x="406" y="558"/>
                  </a:cubicBezTo>
                  <a:cubicBezTo>
                    <a:pt x="425" y="558"/>
                    <a:pt x="425" y="558"/>
                    <a:pt x="425" y="558"/>
                  </a:cubicBezTo>
                  <a:cubicBezTo>
                    <a:pt x="427" y="558"/>
                    <a:pt x="428" y="560"/>
                    <a:pt x="428" y="562"/>
                  </a:cubicBezTo>
                  <a:cubicBezTo>
                    <a:pt x="428" y="564"/>
                    <a:pt x="427" y="565"/>
                    <a:pt x="425" y="565"/>
                  </a:cubicBezTo>
                  <a:close/>
                  <a:moveTo>
                    <a:pt x="387" y="565"/>
                  </a:moveTo>
                  <a:cubicBezTo>
                    <a:pt x="368" y="565"/>
                    <a:pt x="368" y="565"/>
                    <a:pt x="368" y="565"/>
                  </a:cubicBezTo>
                  <a:cubicBezTo>
                    <a:pt x="366" y="565"/>
                    <a:pt x="364" y="564"/>
                    <a:pt x="364" y="562"/>
                  </a:cubicBezTo>
                  <a:cubicBezTo>
                    <a:pt x="364" y="560"/>
                    <a:pt x="366" y="558"/>
                    <a:pt x="368" y="558"/>
                  </a:cubicBezTo>
                  <a:cubicBezTo>
                    <a:pt x="387" y="558"/>
                    <a:pt x="387" y="558"/>
                    <a:pt x="387" y="558"/>
                  </a:cubicBezTo>
                  <a:cubicBezTo>
                    <a:pt x="389" y="558"/>
                    <a:pt x="391" y="560"/>
                    <a:pt x="391" y="562"/>
                  </a:cubicBezTo>
                  <a:cubicBezTo>
                    <a:pt x="391" y="564"/>
                    <a:pt x="389" y="565"/>
                    <a:pt x="387" y="565"/>
                  </a:cubicBezTo>
                  <a:close/>
                  <a:moveTo>
                    <a:pt x="350" y="565"/>
                  </a:moveTo>
                  <a:cubicBezTo>
                    <a:pt x="331" y="565"/>
                    <a:pt x="331" y="565"/>
                    <a:pt x="331" y="565"/>
                  </a:cubicBezTo>
                  <a:cubicBezTo>
                    <a:pt x="329" y="565"/>
                    <a:pt x="327" y="564"/>
                    <a:pt x="327" y="562"/>
                  </a:cubicBezTo>
                  <a:cubicBezTo>
                    <a:pt x="327" y="560"/>
                    <a:pt x="329" y="558"/>
                    <a:pt x="331" y="558"/>
                  </a:cubicBezTo>
                  <a:cubicBezTo>
                    <a:pt x="350" y="558"/>
                    <a:pt x="350" y="558"/>
                    <a:pt x="350" y="558"/>
                  </a:cubicBezTo>
                  <a:cubicBezTo>
                    <a:pt x="352" y="558"/>
                    <a:pt x="353" y="560"/>
                    <a:pt x="353" y="562"/>
                  </a:cubicBezTo>
                  <a:cubicBezTo>
                    <a:pt x="353" y="564"/>
                    <a:pt x="352" y="565"/>
                    <a:pt x="350" y="565"/>
                  </a:cubicBezTo>
                  <a:close/>
                  <a:moveTo>
                    <a:pt x="312" y="565"/>
                  </a:moveTo>
                  <a:cubicBezTo>
                    <a:pt x="293" y="565"/>
                    <a:pt x="293" y="565"/>
                    <a:pt x="293" y="565"/>
                  </a:cubicBezTo>
                  <a:cubicBezTo>
                    <a:pt x="291" y="565"/>
                    <a:pt x="289" y="564"/>
                    <a:pt x="289" y="562"/>
                  </a:cubicBezTo>
                  <a:cubicBezTo>
                    <a:pt x="289" y="560"/>
                    <a:pt x="291" y="558"/>
                    <a:pt x="293" y="558"/>
                  </a:cubicBezTo>
                  <a:cubicBezTo>
                    <a:pt x="312" y="558"/>
                    <a:pt x="312" y="558"/>
                    <a:pt x="312" y="558"/>
                  </a:cubicBezTo>
                  <a:cubicBezTo>
                    <a:pt x="314" y="558"/>
                    <a:pt x="316" y="560"/>
                    <a:pt x="316" y="562"/>
                  </a:cubicBezTo>
                  <a:cubicBezTo>
                    <a:pt x="316" y="564"/>
                    <a:pt x="314" y="565"/>
                    <a:pt x="312" y="565"/>
                  </a:cubicBezTo>
                  <a:close/>
                  <a:moveTo>
                    <a:pt x="274" y="565"/>
                  </a:moveTo>
                  <a:cubicBezTo>
                    <a:pt x="256" y="565"/>
                    <a:pt x="256" y="565"/>
                    <a:pt x="256" y="565"/>
                  </a:cubicBezTo>
                  <a:cubicBezTo>
                    <a:pt x="254" y="565"/>
                    <a:pt x="252" y="564"/>
                    <a:pt x="252" y="562"/>
                  </a:cubicBezTo>
                  <a:cubicBezTo>
                    <a:pt x="252" y="560"/>
                    <a:pt x="254" y="558"/>
                    <a:pt x="256" y="558"/>
                  </a:cubicBezTo>
                  <a:cubicBezTo>
                    <a:pt x="274" y="558"/>
                    <a:pt x="274" y="558"/>
                    <a:pt x="274" y="558"/>
                  </a:cubicBezTo>
                  <a:cubicBezTo>
                    <a:pt x="277" y="558"/>
                    <a:pt x="278" y="560"/>
                    <a:pt x="278" y="562"/>
                  </a:cubicBezTo>
                  <a:cubicBezTo>
                    <a:pt x="278" y="564"/>
                    <a:pt x="277" y="565"/>
                    <a:pt x="274" y="565"/>
                  </a:cubicBezTo>
                  <a:close/>
                  <a:moveTo>
                    <a:pt x="237" y="565"/>
                  </a:moveTo>
                  <a:cubicBezTo>
                    <a:pt x="218" y="565"/>
                    <a:pt x="218" y="565"/>
                    <a:pt x="218" y="565"/>
                  </a:cubicBezTo>
                  <a:cubicBezTo>
                    <a:pt x="216" y="565"/>
                    <a:pt x="214" y="564"/>
                    <a:pt x="214" y="562"/>
                  </a:cubicBezTo>
                  <a:cubicBezTo>
                    <a:pt x="214" y="560"/>
                    <a:pt x="216" y="558"/>
                    <a:pt x="218" y="558"/>
                  </a:cubicBezTo>
                  <a:cubicBezTo>
                    <a:pt x="237" y="558"/>
                    <a:pt x="237" y="558"/>
                    <a:pt x="237" y="558"/>
                  </a:cubicBezTo>
                  <a:cubicBezTo>
                    <a:pt x="239" y="558"/>
                    <a:pt x="241" y="560"/>
                    <a:pt x="241" y="562"/>
                  </a:cubicBezTo>
                  <a:cubicBezTo>
                    <a:pt x="241" y="564"/>
                    <a:pt x="239" y="565"/>
                    <a:pt x="237" y="565"/>
                  </a:cubicBezTo>
                  <a:close/>
                  <a:moveTo>
                    <a:pt x="199" y="565"/>
                  </a:moveTo>
                  <a:cubicBezTo>
                    <a:pt x="181" y="565"/>
                    <a:pt x="181" y="565"/>
                    <a:pt x="181" y="565"/>
                  </a:cubicBezTo>
                  <a:cubicBezTo>
                    <a:pt x="179" y="565"/>
                    <a:pt x="177" y="564"/>
                    <a:pt x="177" y="562"/>
                  </a:cubicBezTo>
                  <a:cubicBezTo>
                    <a:pt x="177" y="560"/>
                    <a:pt x="179" y="558"/>
                    <a:pt x="181" y="558"/>
                  </a:cubicBezTo>
                  <a:cubicBezTo>
                    <a:pt x="199" y="558"/>
                    <a:pt x="199" y="558"/>
                    <a:pt x="199" y="558"/>
                  </a:cubicBezTo>
                  <a:cubicBezTo>
                    <a:pt x="201" y="558"/>
                    <a:pt x="203" y="560"/>
                    <a:pt x="203" y="562"/>
                  </a:cubicBezTo>
                  <a:cubicBezTo>
                    <a:pt x="203" y="564"/>
                    <a:pt x="201" y="565"/>
                    <a:pt x="199" y="565"/>
                  </a:cubicBezTo>
                  <a:close/>
                  <a:moveTo>
                    <a:pt x="162" y="565"/>
                  </a:moveTo>
                  <a:cubicBezTo>
                    <a:pt x="143" y="565"/>
                    <a:pt x="143" y="565"/>
                    <a:pt x="143" y="565"/>
                  </a:cubicBezTo>
                  <a:cubicBezTo>
                    <a:pt x="141" y="565"/>
                    <a:pt x="139" y="564"/>
                    <a:pt x="139" y="562"/>
                  </a:cubicBezTo>
                  <a:cubicBezTo>
                    <a:pt x="139" y="560"/>
                    <a:pt x="141" y="558"/>
                    <a:pt x="143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4" y="558"/>
                    <a:pt x="166" y="560"/>
                    <a:pt x="166" y="562"/>
                  </a:cubicBezTo>
                  <a:cubicBezTo>
                    <a:pt x="166" y="564"/>
                    <a:pt x="164" y="565"/>
                    <a:pt x="162" y="565"/>
                  </a:cubicBezTo>
                  <a:close/>
                  <a:moveTo>
                    <a:pt x="124" y="565"/>
                  </a:moveTo>
                  <a:cubicBezTo>
                    <a:pt x="106" y="565"/>
                    <a:pt x="106" y="565"/>
                    <a:pt x="106" y="565"/>
                  </a:cubicBezTo>
                  <a:cubicBezTo>
                    <a:pt x="104" y="565"/>
                    <a:pt x="102" y="564"/>
                    <a:pt x="102" y="562"/>
                  </a:cubicBezTo>
                  <a:cubicBezTo>
                    <a:pt x="102" y="560"/>
                    <a:pt x="104" y="558"/>
                    <a:pt x="106" y="558"/>
                  </a:cubicBezTo>
                  <a:cubicBezTo>
                    <a:pt x="124" y="558"/>
                    <a:pt x="124" y="558"/>
                    <a:pt x="124" y="558"/>
                  </a:cubicBezTo>
                  <a:cubicBezTo>
                    <a:pt x="126" y="558"/>
                    <a:pt x="128" y="560"/>
                    <a:pt x="128" y="562"/>
                  </a:cubicBezTo>
                  <a:cubicBezTo>
                    <a:pt x="128" y="564"/>
                    <a:pt x="126" y="565"/>
                    <a:pt x="124" y="565"/>
                  </a:cubicBezTo>
                  <a:close/>
                  <a:moveTo>
                    <a:pt x="87" y="565"/>
                  </a:moveTo>
                  <a:cubicBezTo>
                    <a:pt x="68" y="565"/>
                    <a:pt x="68" y="565"/>
                    <a:pt x="68" y="565"/>
                  </a:cubicBezTo>
                  <a:cubicBezTo>
                    <a:pt x="66" y="565"/>
                    <a:pt x="64" y="564"/>
                    <a:pt x="64" y="562"/>
                  </a:cubicBezTo>
                  <a:cubicBezTo>
                    <a:pt x="64" y="560"/>
                    <a:pt x="66" y="558"/>
                    <a:pt x="68" y="558"/>
                  </a:cubicBezTo>
                  <a:cubicBezTo>
                    <a:pt x="87" y="558"/>
                    <a:pt x="87" y="558"/>
                    <a:pt x="87" y="558"/>
                  </a:cubicBezTo>
                  <a:cubicBezTo>
                    <a:pt x="89" y="558"/>
                    <a:pt x="91" y="560"/>
                    <a:pt x="91" y="562"/>
                  </a:cubicBezTo>
                  <a:cubicBezTo>
                    <a:pt x="91" y="564"/>
                    <a:pt x="89" y="565"/>
                    <a:pt x="87" y="565"/>
                  </a:cubicBezTo>
                  <a:close/>
                  <a:moveTo>
                    <a:pt x="50" y="563"/>
                  </a:moveTo>
                  <a:cubicBezTo>
                    <a:pt x="49" y="563"/>
                    <a:pt x="49" y="563"/>
                    <a:pt x="48" y="563"/>
                  </a:cubicBezTo>
                  <a:cubicBezTo>
                    <a:pt x="42" y="561"/>
                    <a:pt x="36" y="558"/>
                    <a:pt x="31" y="554"/>
                  </a:cubicBezTo>
                  <a:cubicBezTo>
                    <a:pt x="29" y="553"/>
                    <a:pt x="28" y="550"/>
                    <a:pt x="30" y="549"/>
                  </a:cubicBezTo>
                  <a:cubicBezTo>
                    <a:pt x="31" y="547"/>
                    <a:pt x="33" y="547"/>
                    <a:pt x="35" y="548"/>
                  </a:cubicBezTo>
                  <a:cubicBezTo>
                    <a:pt x="40" y="551"/>
                    <a:pt x="45" y="554"/>
                    <a:pt x="51" y="555"/>
                  </a:cubicBezTo>
                  <a:cubicBezTo>
                    <a:pt x="53" y="556"/>
                    <a:pt x="54" y="558"/>
                    <a:pt x="53" y="560"/>
                  </a:cubicBezTo>
                  <a:cubicBezTo>
                    <a:pt x="53" y="562"/>
                    <a:pt x="51" y="563"/>
                    <a:pt x="50" y="563"/>
                  </a:cubicBezTo>
                  <a:close/>
                  <a:moveTo>
                    <a:pt x="517" y="558"/>
                  </a:moveTo>
                  <a:cubicBezTo>
                    <a:pt x="516" y="558"/>
                    <a:pt x="515" y="558"/>
                    <a:pt x="514" y="556"/>
                  </a:cubicBezTo>
                  <a:cubicBezTo>
                    <a:pt x="513" y="554"/>
                    <a:pt x="514" y="552"/>
                    <a:pt x="515" y="551"/>
                  </a:cubicBezTo>
                  <a:cubicBezTo>
                    <a:pt x="521" y="549"/>
                    <a:pt x="526" y="545"/>
                    <a:pt x="530" y="541"/>
                  </a:cubicBezTo>
                  <a:cubicBezTo>
                    <a:pt x="531" y="540"/>
                    <a:pt x="534" y="540"/>
                    <a:pt x="535" y="541"/>
                  </a:cubicBezTo>
                  <a:cubicBezTo>
                    <a:pt x="537" y="543"/>
                    <a:pt x="537" y="545"/>
                    <a:pt x="535" y="546"/>
                  </a:cubicBezTo>
                  <a:cubicBezTo>
                    <a:pt x="530" y="551"/>
                    <a:pt x="525" y="555"/>
                    <a:pt x="519" y="558"/>
                  </a:cubicBezTo>
                  <a:cubicBezTo>
                    <a:pt x="518" y="558"/>
                    <a:pt x="518" y="558"/>
                    <a:pt x="517" y="558"/>
                  </a:cubicBezTo>
                  <a:close/>
                  <a:moveTo>
                    <a:pt x="19" y="542"/>
                  </a:moveTo>
                  <a:cubicBezTo>
                    <a:pt x="18" y="542"/>
                    <a:pt x="17" y="542"/>
                    <a:pt x="16" y="541"/>
                  </a:cubicBezTo>
                  <a:cubicBezTo>
                    <a:pt x="12" y="536"/>
                    <a:pt x="8" y="530"/>
                    <a:pt x="6" y="524"/>
                  </a:cubicBezTo>
                  <a:cubicBezTo>
                    <a:pt x="5" y="522"/>
                    <a:pt x="6" y="520"/>
                    <a:pt x="8" y="519"/>
                  </a:cubicBezTo>
                  <a:cubicBezTo>
                    <a:pt x="9" y="518"/>
                    <a:pt x="12" y="519"/>
                    <a:pt x="12" y="521"/>
                  </a:cubicBezTo>
                  <a:cubicBezTo>
                    <a:pt x="15" y="526"/>
                    <a:pt x="18" y="531"/>
                    <a:pt x="22" y="536"/>
                  </a:cubicBezTo>
                  <a:cubicBezTo>
                    <a:pt x="23" y="538"/>
                    <a:pt x="23" y="540"/>
                    <a:pt x="21" y="541"/>
                  </a:cubicBezTo>
                  <a:cubicBezTo>
                    <a:pt x="21" y="542"/>
                    <a:pt x="20" y="542"/>
                    <a:pt x="19" y="542"/>
                  </a:cubicBezTo>
                  <a:close/>
                  <a:moveTo>
                    <a:pt x="544" y="533"/>
                  </a:moveTo>
                  <a:cubicBezTo>
                    <a:pt x="543" y="533"/>
                    <a:pt x="543" y="533"/>
                    <a:pt x="542" y="532"/>
                  </a:cubicBezTo>
                  <a:cubicBezTo>
                    <a:pt x="540" y="531"/>
                    <a:pt x="540" y="529"/>
                    <a:pt x="541" y="527"/>
                  </a:cubicBezTo>
                  <a:cubicBezTo>
                    <a:pt x="544" y="522"/>
                    <a:pt x="546" y="516"/>
                    <a:pt x="547" y="511"/>
                  </a:cubicBezTo>
                  <a:cubicBezTo>
                    <a:pt x="548" y="509"/>
                    <a:pt x="550" y="507"/>
                    <a:pt x="552" y="508"/>
                  </a:cubicBezTo>
                  <a:cubicBezTo>
                    <a:pt x="554" y="508"/>
                    <a:pt x="555" y="510"/>
                    <a:pt x="555" y="513"/>
                  </a:cubicBezTo>
                  <a:cubicBezTo>
                    <a:pt x="553" y="519"/>
                    <a:pt x="551" y="525"/>
                    <a:pt x="547" y="531"/>
                  </a:cubicBezTo>
                  <a:cubicBezTo>
                    <a:pt x="547" y="532"/>
                    <a:pt x="545" y="533"/>
                    <a:pt x="544" y="533"/>
                  </a:cubicBezTo>
                  <a:close/>
                  <a:moveTo>
                    <a:pt x="4" y="508"/>
                  </a:moveTo>
                  <a:cubicBezTo>
                    <a:pt x="2" y="508"/>
                    <a:pt x="1" y="507"/>
                    <a:pt x="0" y="505"/>
                  </a:cubicBezTo>
                  <a:cubicBezTo>
                    <a:pt x="0" y="502"/>
                    <a:pt x="0" y="499"/>
                    <a:pt x="0" y="49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484"/>
                    <a:pt x="1" y="482"/>
                    <a:pt x="4" y="482"/>
                  </a:cubicBezTo>
                  <a:cubicBezTo>
                    <a:pt x="6" y="482"/>
                    <a:pt x="7" y="484"/>
                    <a:pt x="7" y="486"/>
                  </a:cubicBezTo>
                  <a:cubicBezTo>
                    <a:pt x="7" y="496"/>
                    <a:pt x="7" y="496"/>
                    <a:pt x="7" y="496"/>
                  </a:cubicBezTo>
                  <a:cubicBezTo>
                    <a:pt x="7" y="499"/>
                    <a:pt x="7" y="501"/>
                    <a:pt x="8" y="504"/>
                  </a:cubicBezTo>
                  <a:cubicBezTo>
                    <a:pt x="8" y="506"/>
                    <a:pt x="7" y="508"/>
                    <a:pt x="5" y="508"/>
                  </a:cubicBezTo>
                  <a:cubicBezTo>
                    <a:pt x="4" y="508"/>
                    <a:pt x="4" y="508"/>
                    <a:pt x="4" y="508"/>
                  </a:cubicBezTo>
                  <a:close/>
                  <a:moveTo>
                    <a:pt x="553" y="497"/>
                  </a:moveTo>
                  <a:cubicBezTo>
                    <a:pt x="551" y="497"/>
                    <a:pt x="549" y="495"/>
                    <a:pt x="549" y="493"/>
                  </a:cubicBezTo>
                  <a:cubicBezTo>
                    <a:pt x="549" y="474"/>
                    <a:pt x="549" y="474"/>
                    <a:pt x="549" y="474"/>
                  </a:cubicBezTo>
                  <a:cubicBezTo>
                    <a:pt x="549" y="472"/>
                    <a:pt x="551" y="470"/>
                    <a:pt x="553" y="470"/>
                  </a:cubicBezTo>
                  <a:cubicBezTo>
                    <a:pt x="555" y="470"/>
                    <a:pt x="556" y="472"/>
                    <a:pt x="556" y="474"/>
                  </a:cubicBezTo>
                  <a:cubicBezTo>
                    <a:pt x="556" y="493"/>
                    <a:pt x="556" y="493"/>
                    <a:pt x="556" y="493"/>
                  </a:cubicBezTo>
                  <a:cubicBezTo>
                    <a:pt x="556" y="495"/>
                    <a:pt x="555" y="497"/>
                    <a:pt x="553" y="497"/>
                  </a:cubicBezTo>
                  <a:close/>
                  <a:moveTo>
                    <a:pt x="4" y="471"/>
                  </a:moveTo>
                  <a:cubicBezTo>
                    <a:pt x="1" y="471"/>
                    <a:pt x="0" y="469"/>
                    <a:pt x="0" y="46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6"/>
                    <a:pt x="1" y="444"/>
                    <a:pt x="4" y="444"/>
                  </a:cubicBezTo>
                  <a:cubicBezTo>
                    <a:pt x="6" y="444"/>
                    <a:pt x="7" y="446"/>
                    <a:pt x="7" y="448"/>
                  </a:cubicBezTo>
                  <a:cubicBezTo>
                    <a:pt x="7" y="467"/>
                    <a:pt x="7" y="467"/>
                    <a:pt x="7" y="467"/>
                  </a:cubicBezTo>
                  <a:cubicBezTo>
                    <a:pt x="7" y="469"/>
                    <a:pt x="6" y="471"/>
                    <a:pt x="4" y="471"/>
                  </a:cubicBezTo>
                  <a:close/>
                  <a:moveTo>
                    <a:pt x="553" y="459"/>
                  </a:moveTo>
                  <a:cubicBezTo>
                    <a:pt x="551" y="459"/>
                    <a:pt x="549" y="458"/>
                    <a:pt x="549" y="455"/>
                  </a:cubicBezTo>
                  <a:cubicBezTo>
                    <a:pt x="549" y="437"/>
                    <a:pt x="549" y="437"/>
                    <a:pt x="549" y="437"/>
                  </a:cubicBezTo>
                  <a:cubicBezTo>
                    <a:pt x="549" y="435"/>
                    <a:pt x="551" y="433"/>
                    <a:pt x="553" y="433"/>
                  </a:cubicBezTo>
                  <a:cubicBezTo>
                    <a:pt x="555" y="433"/>
                    <a:pt x="556" y="435"/>
                    <a:pt x="556" y="437"/>
                  </a:cubicBezTo>
                  <a:cubicBezTo>
                    <a:pt x="556" y="455"/>
                    <a:pt x="556" y="455"/>
                    <a:pt x="556" y="455"/>
                  </a:cubicBezTo>
                  <a:cubicBezTo>
                    <a:pt x="556" y="458"/>
                    <a:pt x="555" y="459"/>
                    <a:pt x="553" y="459"/>
                  </a:cubicBezTo>
                  <a:close/>
                  <a:moveTo>
                    <a:pt x="4" y="433"/>
                  </a:moveTo>
                  <a:cubicBezTo>
                    <a:pt x="1" y="433"/>
                    <a:pt x="0" y="431"/>
                    <a:pt x="0" y="429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09"/>
                    <a:pt x="1" y="407"/>
                    <a:pt x="4" y="407"/>
                  </a:cubicBezTo>
                  <a:cubicBezTo>
                    <a:pt x="6" y="407"/>
                    <a:pt x="7" y="409"/>
                    <a:pt x="7" y="411"/>
                  </a:cubicBezTo>
                  <a:cubicBezTo>
                    <a:pt x="7" y="429"/>
                    <a:pt x="7" y="429"/>
                    <a:pt x="7" y="429"/>
                  </a:cubicBezTo>
                  <a:cubicBezTo>
                    <a:pt x="7" y="431"/>
                    <a:pt x="6" y="433"/>
                    <a:pt x="4" y="433"/>
                  </a:cubicBezTo>
                  <a:close/>
                  <a:moveTo>
                    <a:pt x="553" y="422"/>
                  </a:moveTo>
                  <a:cubicBezTo>
                    <a:pt x="551" y="422"/>
                    <a:pt x="549" y="420"/>
                    <a:pt x="549" y="418"/>
                  </a:cubicBezTo>
                  <a:cubicBezTo>
                    <a:pt x="549" y="399"/>
                    <a:pt x="549" y="399"/>
                    <a:pt x="549" y="399"/>
                  </a:cubicBezTo>
                  <a:cubicBezTo>
                    <a:pt x="549" y="397"/>
                    <a:pt x="551" y="395"/>
                    <a:pt x="553" y="395"/>
                  </a:cubicBezTo>
                  <a:cubicBezTo>
                    <a:pt x="555" y="395"/>
                    <a:pt x="556" y="397"/>
                    <a:pt x="556" y="399"/>
                  </a:cubicBezTo>
                  <a:cubicBezTo>
                    <a:pt x="556" y="418"/>
                    <a:pt x="556" y="418"/>
                    <a:pt x="556" y="418"/>
                  </a:cubicBezTo>
                  <a:cubicBezTo>
                    <a:pt x="556" y="420"/>
                    <a:pt x="555" y="422"/>
                    <a:pt x="553" y="422"/>
                  </a:cubicBezTo>
                  <a:close/>
                  <a:moveTo>
                    <a:pt x="4" y="396"/>
                  </a:moveTo>
                  <a:cubicBezTo>
                    <a:pt x="1" y="396"/>
                    <a:pt x="0" y="394"/>
                    <a:pt x="0" y="39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1"/>
                    <a:pt x="1" y="369"/>
                    <a:pt x="4" y="369"/>
                  </a:cubicBezTo>
                  <a:cubicBezTo>
                    <a:pt x="6" y="369"/>
                    <a:pt x="7" y="371"/>
                    <a:pt x="7" y="373"/>
                  </a:cubicBezTo>
                  <a:cubicBezTo>
                    <a:pt x="7" y="392"/>
                    <a:pt x="7" y="392"/>
                    <a:pt x="7" y="392"/>
                  </a:cubicBezTo>
                  <a:cubicBezTo>
                    <a:pt x="7" y="394"/>
                    <a:pt x="6" y="396"/>
                    <a:pt x="4" y="396"/>
                  </a:cubicBezTo>
                  <a:close/>
                  <a:moveTo>
                    <a:pt x="553" y="384"/>
                  </a:moveTo>
                  <a:cubicBezTo>
                    <a:pt x="551" y="384"/>
                    <a:pt x="549" y="383"/>
                    <a:pt x="549" y="380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549" y="360"/>
                    <a:pt x="551" y="358"/>
                    <a:pt x="553" y="358"/>
                  </a:cubicBezTo>
                  <a:cubicBezTo>
                    <a:pt x="555" y="358"/>
                    <a:pt x="556" y="360"/>
                    <a:pt x="556" y="362"/>
                  </a:cubicBezTo>
                  <a:cubicBezTo>
                    <a:pt x="556" y="380"/>
                    <a:pt x="556" y="380"/>
                    <a:pt x="556" y="380"/>
                  </a:cubicBezTo>
                  <a:cubicBezTo>
                    <a:pt x="556" y="383"/>
                    <a:pt x="555" y="384"/>
                    <a:pt x="553" y="384"/>
                  </a:cubicBezTo>
                  <a:close/>
                  <a:moveTo>
                    <a:pt x="4" y="358"/>
                  </a:moveTo>
                  <a:cubicBezTo>
                    <a:pt x="1" y="358"/>
                    <a:pt x="0" y="356"/>
                    <a:pt x="0" y="35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33"/>
                    <a:pt x="1" y="332"/>
                    <a:pt x="4" y="332"/>
                  </a:cubicBezTo>
                  <a:cubicBezTo>
                    <a:pt x="6" y="332"/>
                    <a:pt x="7" y="333"/>
                    <a:pt x="7" y="336"/>
                  </a:cubicBezTo>
                  <a:cubicBezTo>
                    <a:pt x="7" y="354"/>
                    <a:pt x="7" y="354"/>
                    <a:pt x="7" y="354"/>
                  </a:cubicBezTo>
                  <a:cubicBezTo>
                    <a:pt x="7" y="356"/>
                    <a:pt x="6" y="358"/>
                    <a:pt x="4" y="358"/>
                  </a:cubicBezTo>
                  <a:close/>
                  <a:moveTo>
                    <a:pt x="553" y="347"/>
                  </a:moveTo>
                  <a:cubicBezTo>
                    <a:pt x="551" y="347"/>
                    <a:pt x="549" y="345"/>
                    <a:pt x="549" y="343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9" y="322"/>
                    <a:pt x="551" y="320"/>
                    <a:pt x="553" y="320"/>
                  </a:cubicBezTo>
                  <a:cubicBezTo>
                    <a:pt x="555" y="320"/>
                    <a:pt x="556" y="322"/>
                    <a:pt x="556" y="324"/>
                  </a:cubicBezTo>
                  <a:cubicBezTo>
                    <a:pt x="556" y="343"/>
                    <a:pt x="556" y="343"/>
                    <a:pt x="556" y="343"/>
                  </a:cubicBezTo>
                  <a:cubicBezTo>
                    <a:pt x="556" y="345"/>
                    <a:pt x="555" y="347"/>
                    <a:pt x="553" y="347"/>
                  </a:cubicBezTo>
                  <a:close/>
                  <a:moveTo>
                    <a:pt x="4" y="321"/>
                  </a:moveTo>
                  <a:cubicBezTo>
                    <a:pt x="1" y="321"/>
                    <a:pt x="0" y="319"/>
                    <a:pt x="0" y="31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6"/>
                    <a:pt x="1" y="294"/>
                    <a:pt x="4" y="294"/>
                  </a:cubicBezTo>
                  <a:cubicBezTo>
                    <a:pt x="6" y="294"/>
                    <a:pt x="7" y="296"/>
                    <a:pt x="7" y="298"/>
                  </a:cubicBezTo>
                  <a:cubicBezTo>
                    <a:pt x="7" y="317"/>
                    <a:pt x="7" y="317"/>
                    <a:pt x="7" y="317"/>
                  </a:cubicBezTo>
                  <a:cubicBezTo>
                    <a:pt x="7" y="319"/>
                    <a:pt x="6" y="321"/>
                    <a:pt x="4" y="321"/>
                  </a:cubicBezTo>
                  <a:close/>
                  <a:moveTo>
                    <a:pt x="553" y="309"/>
                  </a:moveTo>
                  <a:cubicBezTo>
                    <a:pt x="551" y="309"/>
                    <a:pt x="549" y="307"/>
                    <a:pt x="549" y="305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49" y="285"/>
                    <a:pt x="551" y="283"/>
                    <a:pt x="553" y="283"/>
                  </a:cubicBezTo>
                  <a:cubicBezTo>
                    <a:pt x="555" y="283"/>
                    <a:pt x="556" y="285"/>
                    <a:pt x="556" y="287"/>
                  </a:cubicBezTo>
                  <a:cubicBezTo>
                    <a:pt x="556" y="305"/>
                    <a:pt x="556" y="305"/>
                    <a:pt x="556" y="305"/>
                  </a:cubicBezTo>
                  <a:cubicBezTo>
                    <a:pt x="556" y="307"/>
                    <a:pt x="555" y="309"/>
                    <a:pt x="553" y="309"/>
                  </a:cubicBezTo>
                  <a:close/>
                  <a:moveTo>
                    <a:pt x="4" y="283"/>
                  </a:moveTo>
                  <a:cubicBezTo>
                    <a:pt x="1" y="283"/>
                    <a:pt x="0" y="281"/>
                    <a:pt x="0" y="279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58"/>
                    <a:pt x="1" y="257"/>
                    <a:pt x="4" y="257"/>
                  </a:cubicBezTo>
                  <a:cubicBezTo>
                    <a:pt x="6" y="257"/>
                    <a:pt x="7" y="258"/>
                    <a:pt x="7" y="260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7" y="281"/>
                    <a:pt x="6" y="283"/>
                    <a:pt x="4" y="283"/>
                  </a:cubicBezTo>
                  <a:close/>
                  <a:moveTo>
                    <a:pt x="553" y="272"/>
                  </a:moveTo>
                  <a:cubicBezTo>
                    <a:pt x="551" y="272"/>
                    <a:pt x="549" y="270"/>
                    <a:pt x="549" y="268"/>
                  </a:cubicBezTo>
                  <a:cubicBezTo>
                    <a:pt x="549" y="249"/>
                    <a:pt x="549" y="249"/>
                    <a:pt x="549" y="249"/>
                  </a:cubicBezTo>
                  <a:cubicBezTo>
                    <a:pt x="549" y="247"/>
                    <a:pt x="551" y="245"/>
                    <a:pt x="553" y="245"/>
                  </a:cubicBezTo>
                  <a:cubicBezTo>
                    <a:pt x="555" y="245"/>
                    <a:pt x="556" y="247"/>
                    <a:pt x="556" y="249"/>
                  </a:cubicBezTo>
                  <a:cubicBezTo>
                    <a:pt x="556" y="268"/>
                    <a:pt x="556" y="268"/>
                    <a:pt x="556" y="268"/>
                  </a:cubicBezTo>
                  <a:cubicBezTo>
                    <a:pt x="556" y="270"/>
                    <a:pt x="555" y="272"/>
                    <a:pt x="553" y="272"/>
                  </a:cubicBezTo>
                  <a:close/>
                  <a:moveTo>
                    <a:pt x="4" y="246"/>
                  </a:moveTo>
                  <a:cubicBezTo>
                    <a:pt x="1" y="246"/>
                    <a:pt x="0" y="244"/>
                    <a:pt x="0" y="242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1" y="219"/>
                    <a:pt x="4" y="219"/>
                  </a:cubicBezTo>
                  <a:cubicBezTo>
                    <a:pt x="6" y="219"/>
                    <a:pt x="7" y="221"/>
                    <a:pt x="7" y="223"/>
                  </a:cubicBezTo>
                  <a:cubicBezTo>
                    <a:pt x="7" y="242"/>
                    <a:pt x="7" y="242"/>
                    <a:pt x="7" y="242"/>
                  </a:cubicBezTo>
                  <a:cubicBezTo>
                    <a:pt x="7" y="244"/>
                    <a:pt x="6" y="246"/>
                    <a:pt x="4" y="246"/>
                  </a:cubicBezTo>
                  <a:close/>
                  <a:moveTo>
                    <a:pt x="553" y="234"/>
                  </a:moveTo>
                  <a:cubicBezTo>
                    <a:pt x="551" y="234"/>
                    <a:pt x="549" y="232"/>
                    <a:pt x="549" y="230"/>
                  </a:cubicBezTo>
                  <a:cubicBezTo>
                    <a:pt x="549" y="212"/>
                    <a:pt x="549" y="212"/>
                    <a:pt x="549" y="212"/>
                  </a:cubicBezTo>
                  <a:cubicBezTo>
                    <a:pt x="549" y="209"/>
                    <a:pt x="551" y="208"/>
                    <a:pt x="553" y="208"/>
                  </a:cubicBezTo>
                  <a:cubicBezTo>
                    <a:pt x="555" y="208"/>
                    <a:pt x="556" y="209"/>
                    <a:pt x="556" y="212"/>
                  </a:cubicBezTo>
                  <a:cubicBezTo>
                    <a:pt x="556" y="230"/>
                    <a:pt x="556" y="230"/>
                    <a:pt x="556" y="230"/>
                  </a:cubicBezTo>
                  <a:cubicBezTo>
                    <a:pt x="556" y="232"/>
                    <a:pt x="555" y="234"/>
                    <a:pt x="553" y="234"/>
                  </a:cubicBezTo>
                  <a:close/>
                  <a:moveTo>
                    <a:pt x="4" y="208"/>
                  </a:moveTo>
                  <a:cubicBezTo>
                    <a:pt x="1" y="208"/>
                    <a:pt x="0" y="206"/>
                    <a:pt x="0" y="20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3"/>
                    <a:pt x="1" y="182"/>
                    <a:pt x="4" y="182"/>
                  </a:cubicBezTo>
                  <a:cubicBezTo>
                    <a:pt x="6" y="182"/>
                    <a:pt x="7" y="183"/>
                    <a:pt x="7" y="185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7" y="206"/>
                    <a:pt x="6" y="208"/>
                    <a:pt x="4" y="208"/>
                  </a:cubicBezTo>
                  <a:close/>
                  <a:moveTo>
                    <a:pt x="553" y="197"/>
                  </a:moveTo>
                  <a:cubicBezTo>
                    <a:pt x="551" y="197"/>
                    <a:pt x="549" y="195"/>
                    <a:pt x="549" y="193"/>
                  </a:cubicBezTo>
                  <a:cubicBezTo>
                    <a:pt x="549" y="174"/>
                    <a:pt x="549" y="174"/>
                    <a:pt x="549" y="174"/>
                  </a:cubicBezTo>
                  <a:cubicBezTo>
                    <a:pt x="549" y="172"/>
                    <a:pt x="551" y="170"/>
                    <a:pt x="553" y="170"/>
                  </a:cubicBezTo>
                  <a:cubicBezTo>
                    <a:pt x="555" y="170"/>
                    <a:pt x="556" y="172"/>
                    <a:pt x="556" y="174"/>
                  </a:cubicBezTo>
                  <a:cubicBezTo>
                    <a:pt x="556" y="193"/>
                    <a:pt x="556" y="193"/>
                    <a:pt x="556" y="193"/>
                  </a:cubicBezTo>
                  <a:cubicBezTo>
                    <a:pt x="556" y="195"/>
                    <a:pt x="555" y="197"/>
                    <a:pt x="553" y="197"/>
                  </a:cubicBezTo>
                  <a:close/>
                  <a:moveTo>
                    <a:pt x="4" y="170"/>
                  </a:moveTo>
                  <a:cubicBezTo>
                    <a:pt x="1" y="170"/>
                    <a:pt x="0" y="169"/>
                    <a:pt x="0" y="16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6"/>
                    <a:pt x="1" y="144"/>
                    <a:pt x="4" y="144"/>
                  </a:cubicBezTo>
                  <a:cubicBezTo>
                    <a:pt x="6" y="144"/>
                    <a:pt x="7" y="146"/>
                    <a:pt x="7" y="148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9"/>
                    <a:pt x="6" y="170"/>
                    <a:pt x="4" y="170"/>
                  </a:cubicBezTo>
                  <a:close/>
                  <a:moveTo>
                    <a:pt x="553" y="159"/>
                  </a:moveTo>
                  <a:cubicBezTo>
                    <a:pt x="551" y="159"/>
                    <a:pt x="549" y="157"/>
                    <a:pt x="549" y="155"/>
                  </a:cubicBezTo>
                  <a:cubicBezTo>
                    <a:pt x="549" y="137"/>
                    <a:pt x="549" y="137"/>
                    <a:pt x="549" y="137"/>
                  </a:cubicBezTo>
                  <a:cubicBezTo>
                    <a:pt x="549" y="134"/>
                    <a:pt x="551" y="133"/>
                    <a:pt x="553" y="133"/>
                  </a:cubicBezTo>
                  <a:cubicBezTo>
                    <a:pt x="555" y="133"/>
                    <a:pt x="556" y="134"/>
                    <a:pt x="556" y="137"/>
                  </a:cubicBezTo>
                  <a:cubicBezTo>
                    <a:pt x="556" y="155"/>
                    <a:pt x="556" y="155"/>
                    <a:pt x="556" y="155"/>
                  </a:cubicBezTo>
                  <a:cubicBezTo>
                    <a:pt x="556" y="157"/>
                    <a:pt x="555" y="159"/>
                    <a:pt x="553" y="159"/>
                  </a:cubicBezTo>
                  <a:close/>
                  <a:moveTo>
                    <a:pt x="4" y="133"/>
                  </a:moveTo>
                  <a:cubicBezTo>
                    <a:pt x="1" y="133"/>
                    <a:pt x="0" y="131"/>
                    <a:pt x="0" y="12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8"/>
                    <a:pt x="1" y="107"/>
                    <a:pt x="4" y="107"/>
                  </a:cubicBezTo>
                  <a:cubicBezTo>
                    <a:pt x="6" y="107"/>
                    <a:pt x="7" y="108"/>
                    <a:pt x="7" y="110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31"/>
                    <a:pt x="6" y="133"/>
                    <a:pt x="4" y="133"/>
                  </a:cubicBezTo>
                  <a:close/>
                  <a:moveTo>
                    <a:pt x="553" y="122"/>
                  </a:moveTo>
                  <a:cubicBezTo>
                    <a:pt x="551" y="122"/>
                    <a:pt x="549" y="120"/>
                    <a:pt x="549" y="118"/>
                  </a:cubicBezTo>
                  <a:cubicBezTo>
                    <a:pt x="549" y="99"/>
                    <a:pt x="549" y="99"/>
                    <a:pt x="549" y="99"/>
                  </a:cubicBezTo>
                  <a:cubicBezTo>
                    <a:pt x="549" y="97"/>
                    <a:pt x="551" y="95"/>
                    <a:pt x="553" y="95"/>
                  </a:cubicBezTo>
                  <a:cubicBezTo>
                    <a:pt x="555" y="95"/>
                    <a:pt x="556" y="97"/>
                    <a:pt x="556" y="99"/>
                  </a:cubicBezTo>
                  <a:cubicBezTo>
                    <a:pt x="556" y="118"/>
                    <a:pt x="556" y="118"/>
                    <a:pt x="556" y="118"/>
                  </a:cubicBezTo>
                  <a:cubicBezTo>
                    <a:pt x="556" y="120"/>
                    <a:pt x="555" y="122"/>
                    <a:pt x="553" y="122"/>
                  </a:cubicBezTo>
                  <a:close/>
                  <a:moveTo>
                    <a:pt x="4" y="95"/>
                  </a:moveTo>
                  <a:cubicBezTo>
                    <a:pt x="1" y="95"/>
                    <a:pt x="0" y="94"/>
                    <a:pt x="0" y="9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4" y="69"/>
                  </a:cubicBezTo>
                  <a:cubicBezTo>
                    <a:pt x="6" y="69"/>
                    <a:pt x="7" y="71"/>
                    <a:pt x="7" y="7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7" y="94"/>
                    <a:pt x="6" y="95"/>
                    <a:pt x="4" y="95"/>
                  </a:cubicBezTo>
                  <a:close/>
                  <a:moveTo>
                    <a:pt x="553" y="84"/>
                  </a:moveTo>
                  <a:cubicBezTo>
                    <a:pt x="551" y="84"/>
                    <a:pt x="549" y="82"/>
                    <a:pt x="549" y="80"/>
                  </a:cubicBezTo>
                  <a:cubicBezTo>
                    <a:pt x="549" y="70"/>
                    <a:pt x="549" y="70"/>
                    <a:pt x="549" y="70"/>
                  </a:cubicBezTo>
                  <a:cubicBezTo>
                    <a:pt x="549" y="67"/>
                    <a:pt x="549" y="65"/>
                    <a:pt x="548" y="62"/>
                  </a:cubicBezTo>
                  <a:cubicBezTo>
                    <a:pt x="548" y="60"/>
                    <a:pt x="550" y="58"/>
                    <a:pt x="552" y="58"/>
                  </a:cubicBezTo>
                  <a:cubicBezTo>
                    <a:pt x="554" y="57"/>
                    <a:pt x="556" y="59"/>
                    <a:pt x="556" y="61"/>
                  </a:cubicBezTo>
                  <a:cubicBezTo>
                    <a:pt x="556" y="64"/>
                    <a:pt x="556" y="67"/>
                    <a:pt x="556" y="70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82"/>
                    <a:pt x="555" y="84"/>
                    <a:pt x="553" y="84"/>
                  </a:cubicBezTo>
                  <a:close/>
                  <a:moveTo>
                    <a:pt x="5" y="58"/>
                  </a:moveTo>
                  <a:cubicBezTo>
                    <a:pt x="5" y="58"/>
                    <a:pt x="5" y="58"/>
                    <a:pt x="4" y="58"/>
                  </a:cubicBezTo>
                  <a:cubicBezTo>
                    <a:pt x="2" y="57"/>
                    <a:pt x="1" y="55"/>
                    <a:pt x="2" y="53"/>
                  </a:cubicBezTo>
                  <a:cubicBezTo>
                    <a:pt x="3" y="47"/>
                    <a:pt x="6" y="41"/>
                    <a:pt x="9" y="35"/>
                  </a:cubicBezTo>
                  <a:cubicBezTo>
                    <a:pt x="10" y="33"/>
                    <a:pt x="12" y="33"/>
                    <a:pt x="14" y="34"/>
                  </a:cubicBezTo>
                  <a:cubicBezTo>
                    <a:pt x="16" y="35"/>
                    <a:pt x="17" y="37"/>
                    <a:pt x="16" y="39"/>
                  </a:cubicBezTo>
                  <a:cubicBezTo>
                    <a:pt x="13" y="44"/>
                    <a:pt x="10" y="49"/>
                    <a:pt x="9" y="55"/>
                  </a:cubicBezTo>
                  <a:cubicBezTo>
                    <a:pt x="9" y="57"/>
                    <a:pt x="7" y="58"/>
                    <a:pt x="5" y="58"/>
                  </a:cubicBezTo>
                  <a:close/>
                  <a:moveTo>
                    <a:pt x="547" y="47"/>
                  </a:moveTo>
                  <a:cubicBezTo>
                    <a:pt x="546" y="47"/>
                    <a:pt x="544" y="46"/>
                    <a:pt x="544" y="45"/>
                  </a:cubicBezTo>
                  <a:cubicBezTo>
                    <a:pt x="541" y="40"/>
                    <a:pt x="538" y="34"/>
                    <a:pt x="535" y="30"/>
                  </a:cubicBezTo>
                  <a:cubicBezTo>
                    <a:pt x="533" y="28"/>
                    <a:pt x="533" y="26"/>
                    <a:pt x="535" y="25"/>
                  </a:cubicBezTo>
                  <a:cubicBezTo>
                    <a:pt x="537" y="23"/>
                    <a:pt x="539" y="24"/>
                    <a:pt x="540" y="25"/>
                  </a:cubicBezTo>
                  <a:cubicBezTo>
                    <a:pt x="545" y="30"/>
                    <a:pt x="548" y="36"/>
                    <a:pt x="551" y="42"/>
                  </a:cubicBezTo>
                  <a:cubicBezTo>
                    <a:pt x="552" y="44"/>
                    <a:pt x="551" y="46"/>
                    <a:pt x="549" y="47"/>
                  </a:cubicBezTo>
                  <a:cubicBezTo>
                    <a:pt x="548" y="47"/>
                    <a:pt x="548" y="47"/>
                    <a:pt x="547" y="47"/>
                  </a:cubicBezTo>
                  <a:close/>
                  <a:moveTo>
                    <a:pt x="24" y="26"/>
                  </a:moveTo>
                  <a:cubicBezTo>
                    <a:pt x="23" y="26"/>
                    <a:pt x="22" y="26"/>
                    <a:pt x="21" y="25"/>
                  </a:cubicBezTo>
                  <a:cubicBezTo>
                    <a:pt x="20" y="23"/>
                    <a:pt x="20" y="21"/>
                    <a:pt x="21" y="19"/>
                  </a:cubicBezTo>
                  <a:cubicBezTo>
                    <a:pt x="26" y="15"/>
                    <a:pt x="31" y="11"/>
                    <a:pt x="37" y="8"/>
                  </a:cubicBezTo>
                  <a:cubicBezTo>
                    <a:pt x="39" y="7"/>
                    <a:pt x="41" y="8"/>
                    <a:pt x="42" y="9"/>
                  </a:cubicBezTo>
                  <a:cubicBezTo>
                    <a:pt x="43" y="11"/>
                    <a:pt x="43" y="14"/>
                    <a:pt x="41" y="15"/>
                  </a:cubicBezTo>
                  <a:cubicBezTo>
                    <a:pt x="35" y="17"/>
                    <a:pt x="31" y="21"/>
                    <a:pt x="26" y="25"/>
                  </a:cubicBezTo>
                  <a:cubicBezTo>
                    <a:pt x="26" y="26"/>
                    <a:pt x="25" y="26"/>
                    <a:pt x="24" y="26"/>
                  </a:cubicBezTo>
                  <a:close/>
                  <a:moveTo>
                    <a:pt x="524" y="19"/>
                  </a:moveTo>
                  <a:cubicBezTo>
                    <a:pt x="523" y="19"/>
                    <a:pt x="522" y="19"/>
                    <a:pt x="522" y="18"/>
                  </a:cubicBezTo>
                  <a:cubicBezTo>
                    <a:pt x="517" y="15"/>
                    <a:pt x="511" y="12"/>
                    <a:pt x="506" y="10"/>
                  </a:cubicBezTo>
                  <a:cubicBezTo>
                    <a:pt x="504" y="10"/>
                    <a:pt x="503" y="8"/>
                    <a:pt x="503" y="6"/>
                  </a:cubicBezTo>
                  <a:cubicBezTo>
                    <a:pt x="504" y="4"/>
                    <a:pt x="506" y="3"/>
                    <a:pt x="508" y="3"/>
                  </a:cubicBezTo>
                  <a:cubicBezTo>
                    <a:pt x="514" y="5"/>
                    <a:pt x="520" y="8"/>
                    <a:pt x="526" y="12"/>
                  </a:cubicBezTo>
                  <a:cubicBezTo>
                    <a:pt x="527" y="13"/>
                    <a:pt x="528" y="15"/>
                    <a:pt x="527" y="17"/>
                  </a:cubicBezTo>
                  <a:cubicBezTo>
                    <a:pt x="526" y="18"/>
                    <a:pt x="525" y="19"/>
                    <a:pt x="524" y="19"/>
                  </a:cubicBezTo>
                  <a:close/>
                  <a:moveTo>
                    <a:pt x="57" y="9"/>
                  </a:moveTo>
                  <a:cubicBezTo>
                    <a:pt x="55" y="9"/>
                    <a:pt x="53" y="8"/>
                    <a:pt x="53" y="6"/>
                  </a:cubicBezTo>
                  <a:cubicBezTo>
                    <a:pt x="53" y="4"/>
                    <a:pt x="54" y="2"/>
                    <a:pt x="56" y="1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9" y="2"/>
                    <a:pt x="79" y="4"/>
                  </a:cubicBezTo>
                  <a:cubicBezTo>
                    <a:pt x="79" y="6"/>
                    <a:pt x="77" y="8"/>
                    <a:pt x="75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5" y="8"/>
                    <a:pt x="61" y="8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69" y="8"/>
                    <a:pt x="469" y="8"/>
                    <a:pt x="469" y="8"/>
                  </a:cubicBezTo>
                  <a:cubicBezTo>
                    <a:pt x="467" y="8"/>
                    <a:pt x="466" y="6"/>
                    <a:pt x="466" y="4"/>
                  </a:cubicBezTo>
                  <a:cubicBezTo>
                    <a:pt x="466" y="2"/>
                    <a:pt x="467" y="0"/>
                    <a:pt x="469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90" y="0"/>
                    <a:pt x="492" y="2"/>
                    <a:pt x="492" y="4"/>
                  </a:cubicBezTo>
                  <a:cubicBezTo>
                    <a:pt x="492" y="6"/>
                    <a:pt x="490" y="8"/>
                    <a:pt x="488" y="8"/>
                  </a:cubicBezTo>
                  <a:close/>
                  <a:moveTo>
                    <a:pt x="451" y="8"/>
                  </a:moveTo>
                  <a:cubicBezTo>
                    <a:pt x="432" y="8"/>
                    <a:pt x="432" y="8"/>
                    <a:pt x="432" y="8"/>
                  </a:cubicBezTo>
                  <a:cubicBezTo>
                    <a:pt x="430" y="8"/>
                    <a:pt x="428" y="6"/>
                    <a:pt x="428" y="4"/>
                  </a:cubicBezTo>
                  <a:cubicBezTo>
                    <a:pt x="428" y="2"/>
                    <a:pt x="430" y="0"/>
                    <a:pt x="432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3" y="0"/>
                    <a:pt x="454" y="2"/>
                    <a:pt x="454" y="4"/>
                  </a:cubicBezTo>
                  <a:cubicBezTo>
                    <a:pt x="454" y="6"/>
                    <a:pt x="453" y="8"/>
                    <a:pt x="451" y="8"/>
                  </a:cubicBezTo>
                  <a:close/>
                  <a:moveTo>
                    <a:pt x="413" y="8"/>
                  </a:moveTo>
                  <a:cubicBezTo>
                    <a:pt x="394" y="8"/>
                    <a:pt x="394" y="8"/>
                    <a:pt x="394" y="8"/>
                  </a:cubicBezTo>
                  <a:cubicBezTo>
                    <a:pt x="392" y="8"/>
                    <a:pt x="390" y="6"/>
                    <a:pt x="390" y="4"/>
                  </a:cubicBezTo>
                  <a:cubicBezTo>
                    <a:pt x="390" y="2"/>
                    <a:pt x="392" y="0"/>
                    <a:pt x="394" y="0"/>
                  </a:cubicBezTo>
                  <a:cubicBezTo>
                    <a:pt x="413" y="0"/>
                    <a:pt x="413" y="0"/>
                    <a:pt x="413" y="0"/>
                  </a:cubicBezTo>
                  <a:cubicBezTo>
                    <a:pt x="415" y="0"/>
                    <a:pt x="417" y="2"/>
                    <a:pt x="417" y="4"/>
                  </a:cubicBezTo>
                  <a:cubicBezTo>
                    <a:pt x="417" y="6"/>
                    <a:pt x="415" y="8"/>
                    <a:pt x="413" y="8"/>
                  </a:cubicBezTo>
                  <a:close/>
                  <a:moveTo>
                    <a:pt x="376" y="8"/>
                  </a:moveTo>
                  <a:cubicBezTo>
                    <a:pt x="357" y="8"/>
                    <a:pt x="357" y="8"/>
                    <a:pt x="357" y="8"/>
                  </a:cubicBezTo>
                  <a:cubicBezTo>
                    <a:pt x="355" y="8"/>
                    <a:pt x="353" y="6"/>
                    <a:pt x="353" y="4"/>
                  </a:cubicBezTo>
                  <a:cubicBezTo>
                    <a:pt x="353" y="2"/>
                    <a:pt x="355" y="0"/>
                    <a:pt x="357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78" y="0"/>
                    <a:pt x="379" y="2"/>
                    <a:pt x="379" y="4"/>
                  </a:cubicBezTo>
                  <a:cubicBezTo>
                    <a:pt x="379" y="6"/>
                    <a:pt x="378" y="8"/>
                    <a:pt x="376" y="8"/>
                  </a:cubicBezTo>
                  <a:close/>
                  <a:moveTo>
                    <a:pt x="338" y="8"/>
                  </a:moveTo>
                  <a:cubicBezTo>
                    <a:pt x="319" y="8"/>
                    <a:pt x="319" y="8"/>
                    <a:pt x="319" y="8"/>
                  </a:cubicBezTo>
                  <a:cubicBezTo>
                    <a:pt x="317" y="8"/>
                    <a:pt x="315" y="6"/>
                    <a:pt x="315" y="4"/>
                  </a:cubicBezTo>
                  <a:cubicBezTo>
                    <a:pt x="315" y="2"/>
                    <a:pt x="317" y="0"/>
                    <a:pt x="319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40" y="0"/>
                    <a:pt x="342" y="2"/>
                    <a:pt x="342" y="4"/>
                  </a:cubicBezTo>
                  <a:cubicBezTo>
                    <a:pt x="342" y="6"/>
                    <a:pt x="340" y="8"/>
                    <a:pt x="338" y="8"/>
                  </a:cubicBezTo>
                  <a:close/>
                  <a:moveTo>
                    <a:pt x="300" y="8"/>
                  </a:moveTo>
                  <a:cubicBezTo>
                    <a:pt x="282" y="8"/>
                    <a:pt x="282" y="8"/>
                    <a:pt x="282" y="8"/>
                  </a:cubicBezTo>
                  <a:cubicBezTo>
                    <a:pt x="280" y="8"/>
                    <a:pt x="278" y="6"/>
                    <a:pt x="278" y="4"/>
                  </a:cubicBezTo>
                  <a:cubicBezTo>
                    <a:pt x="278" y="2"/>
                    <a:pt x="280" y="0"/>
                    <a:pt x="28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3" y="0"/>
                    <a:pt x="304" y="2"/>
                    <a:pt x="304" y="4"/>
                  </a:cubicBezTo>
                  <a:cubicBezTo>
                    <a:pt x="304" y="6"/>
                    <a:pt x="303" y="8"/>
                    <a:pt x="300" y="8"/>
                  </a:cubicBezTo>
                  <a:close/>
                  <a:moveTo>
                    <a:pt x="263" y="8"/>
                  </a:moveTo>
                  <a:cubicBezTo>
                    <a:pt x="244" y="8"/>
                    <a:pt x="244" y="8"/>
                    <a:pt x="244" y="8"/>
                  </a:cubicBezTo>
                  <a:cubicBezTo>
                    <a:pt x="242" y="8"/>
                    <a:pt x="240" y="6"/>
                    <a:pt x="240" y="4"/>
                  </a:cubicBezTo>
                  <a:cubicBezTo>
                    <a:pt x="240" y="2"/>
                    <a:pt x="242" y="0"/>
                    <a:pt x="244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5" y="0"/>
                    <a:pt x="267" y="2"/>
                    <a:pt x="267" y="4"/>
                  </a:cubicBezTo>
                  <a:cubicBezTo>
                    <a:pt x="267" y="6"/>
                    <a:pt x="265" y="8"/>
                    <a:pt x="263" y="8"/>
                  </a:cubicBezTo>
                  <a:close/>
                  <a:moveTo>
                    <a:pt x="225" y="8"/>
                  </a:moveTo>
                  <a:cubicBezTo>
                    <a:pt x="207" y="8"/>
                    <a:pt x="207" y="8"/>
                    <a:pt x="207" y="8"/>
                  </a:cubicBezTo>
                  <a:cubicBezTo>
                    <a:pt x="205" y="8"/>
                    <a:pt x="203" y="6"/>
                    <a:pt x="203" y="4"/>
                  </a:cubicBezTo>
                  <a:cubicBezTo>
                    <a:pt x="203" y="2"/>
                    <a:pt x="205" y="0"/>
                    <a:pt x="207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27" y="0"/>
                    <a:pt x="229" y="2"/>
                    <a:pt x="229" y="4"/>
                  </a:cubicBezTo>
                  <a:cubicBezTo>
                    <a:pt x="229" y="6"/>
                    <a:pt x="227" y="8"/>
                    <a:pt x="225" y="8"/>
                  </a:cubicBezTo>
                  <a:close/>
                  <a:moveTo>
                    <a:pt x="188" y="8"/>
                  </a:moveTo>
                  <a:cubicBezTo>
                    <a:pt x="169" y="8"/>
                    <a:pt x="169" y="8"/>
                    <a:pt x="169" y="8"/>
                  </a:cubicBezTo>
                  <a:cubicBezTo>
                    <a:pt x="167" y="8"/>
                    <a:pt x="165" y="6"/>
                    <a:pt x="165" y="4"/>
                  </a:cubicBezTo>
                  <a:cubicBezTo>
                    <a:pt x="165" y="2"/>
                    <a:pt x="167" y="0"/>
                    <a:pt x="169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90" y="0"/>
                    <a:pt x="192" y="2"/>
                    <a:pt x="192" y="4"/>
                  </a:cubicBezTo>
                  <a:cubicBezTo>
                    <a:pt x="192" y="6"/>
                    <a:pt x="190" y="8"/>
                    <a:pt x="188" y="8"/>
                  </a:cubicBezTo>
                  <a:close/>
                  <a:moveTo>
                    <a:pt x="150" y="8"/>
                  </a:moveTo>
                  <a:cubicBezTo>
                    <a:pt x="132" y="8"/>
                    <a:pt x="132" y="8"/>
                    <a:pt x="132" y="8"/>
                  </a:cubicBezTo>
                  <a:cubicBezTo>
                    <a:pt x="130" y="8"/>
                    <a:pt x="128" y="6"/>
                    <a:pt x="128" y="4"/>
                  </a:cubicBezTo>
                  <a:cubicBezTo>
                    <a:pt x="128" y="2"/>
                    <a:pt x="130" y="0"/>
                    <a:pt x="13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4" y="2"/>
                    <a:pt x="154" y="4"/>
                  </a:cubicBezTo>
                  <a:cubicBezTo>
                    <a:pt x="154" y="6"/>
                    <a:pt x="152" y="8"/>
                    <a:pt x="150" y="8"/>
                  </a:cubicBezTo>
                  <a:close/>
                  <a:moveTo>
                    <a:pt x="113" y="8"/>
                  </a:moveTo>
                  <a:cubicBezTo>
                    <a:pt x="94" y="8"/>
                    <a:pt x="94" y="8"/>
                    <a:pt x="94" y="8"/>
                  </a:cubicBezTo>
                  <a:cubicBezTo>
                    <a:pt x="92" y="8"/>
                    <a:pt x="90" y="6"/>
                    <a:pt x="90" y="4"/>
                  </a:cubicBezTo>
                  <a:cubicBezTo>
                    <a:pt x="90" y="2"/>
                    <a:pt x="92" y="0"/>
                    <a:pt x="9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7" y="2"/>
                    <a:pt x="117" y="4"/>
                  </a:cubicBezTo>
                  <a:cubicBezTo>
                    <a:pt x="117" y="6"/>
                    <a:pt x="115" y="8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3319463" y="3152775"/>
              <a:ext cx="650875" cy="84138"/>
            </a:xfrm>
            <a:custGeom>
              <a:avLst/>
              <a:gdLst>
                <a:gd name="T0" fmla="*/ 243 w 259"/>
                <a:gd name="T1" fmla="*/ 33 h 33"/>
                <a:gd name="T2" fmla="*/ 17 w 259"/>
                <a:gd name="T3" fmla="*/ 33 h 33"/>
                <a:gd name="T4" fmla="*/ 0 w 259"/>
                <a:gd name="T5" fmla="*/ 16 h 33"/>
                <a:gd name="T6" fmla="*/ 0 w 259"/>
                <a:gd name="T7" fmla="*/ 16 h 33"/>
                <a:gd name="T8" fmla="*/ 17 w 259"/>
                <a:gd name="T9" fmla="*/ 0 h 33"/>
                <a:gd name="T10" fmla="*/ 243 w 259"/>
                <a:gd name="T11" fmla="*/ 0 h 33"/>
                <a:gd name="T12" fmla="*/ 259 w 259"/>
                <a:gd name="T13" fmla="*/ 16 h 33"/>
                <a:gd name="T14" fmla="*/ 259 w 259"/>
                <a:gd name="T15" fmla="*/ 16 h 33"/>
                <a:gd name="T16" fmla="*/ 243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3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52" y="0"/>
                    <a:pt x="259" y="7"/>
                    <a:pt x="259" y="16"/>
                  </a:cubicBezTo>
                  <a:cubicBezTo>
                    <a:pt x="259" y="16"/>
                    <a:pt x="259" y="16"/>
                    <a:pt x="259" y="16"/>
                  </a:cubicBezTo>
                  <a:cubicBezTo>
                    <a:pt x="259" y="25"/>
                    <a:pt x="252" y="33"/>
                    <a:pt x="24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3319463" y="4557713"/>
              <a:ext cx="650875" cy="84138"/>
            </a:xfrm>
            <a:custGeom>
              <a:avLst/>
              <a:gdLst>
                <a:gd name="T0" fmla="*/ 243 w 259"/>
                <a:gd name="T1" fmla="*/ 33 h 33"/>
                <a:gd name="T2" fmla="*/ 17 w 259"/>
                <a:gd name="T3" fmla="*/ 33 h 33"/>
                <a:gd name="T4" fmla="*/ 0 w 259"/>
                <a:gd name="T5" fmla="*/ 17 h 33"/>
                <a:gd name="T6" fmla="*/ 0 w 259"/>
                <a:gd name="T7" fmla="*/ 17 h 33"/>
                <a:gd name="T8" fmla="*/ 17 w 259"/>
                <a:gd name="T9" fmla="*/ 0 h 33"/>
                <a:gd name="T10" fmla="*/ 243 w 259"/>
                <a:gd name="T11" fmla="*/ 0 h 33"/>
                <a:gd name="T12" fmla="*/ 259 w 259"/>
                <a:gd name="T13" fmla="*/ 17 h 33"/>
                <a:gd name="T14" fmla="*/ 259 w 259"/>
                <a:gd name="T15" fmla="*/ 17 h 33"/>
                <a:gd name="T16" fmla="*/ 243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3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52" y="0"/>
                    <a:pt x="259" y="8"/>
                    <a:pt x="259" y="17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9" y="26"/>
                    <a:pt x="252" y="33"/>
                    <a:pt x="24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96087" y="3408212"/>
            <a:ext cx="383750" cy="585317"/>
            <a:chOff x="3460751" y="3609975"/>
            <a:chExt cx="314325" cy="479426"/>
          </a:xfrm>
        </p:grpSpPr>
        <p:sp>
          <p:nvSpPr>
            <p:cNvPr id="51" name="Freeform 55"/>
            <p:cNvSpPr>
              <a:spLocks noEditPoints="1"/>
            </p:cNvSpPr>
            <p:nvPr/>
          </p:nvSpPr>
          <p:spPr bwMode="auto">
            <a:xfrm>
              <a:off x="3460751" y="3609975"/>
              <a:ext cx="303213" cy="309563"/>
            </a:xfrm>
            <a:custGeom>
              <a:avLst/>
              <a:gdLst>
                <a:gd name="T0" fmla="*/ 83 w 121"/>
                <a:gd name="T1" fmla="*/ 112 h 123"/>
                <a:gd name="T2" fmla="*/ 12 w 121"/>
                <a:gd name="T3" fmla="*/ 83 h 123"/>
                <a:gd name="T4" fmla="*/ 12 w 121"/>
                <a:gd name="T5" fmla="*/ 83 h 123"/>
                <a:gd name="T6" fmla="*/ 41 w 121"/>
                <a:gd name="T7" fmla="*/ 12 h 123"/>
                <a:gd name="T8" fmla="*/ 112 w 121"/>
                <a:gd name="T9" fmla="*/ 41 h 123"/>
                <a:gd name="T10" fmla="*/ 100 w 121"/>
                <a:gd name="T11" fmla="*/ 100 h 123"/>
                <a:gd name="T12" fmla="*/ 83 w 121"/>
                <a:gd name="T13" fmla="*/ 112 h 123"/>
                <a:gd name="T14" fmla="*/ 21 w 121"/>
                <a:gd name="T15" fmla="*/ 79 h 123"/>
                <a:gd name="T16" fmla="*/ 79 w 121"/>
                <a:gd name="T17" fmla="*/ 103 h 123"/>
                <a:gd name="T18" fmla="*/ 103 w 121"/>
                <a:gd name="T19" fmla="*/ 45 h 123"/>
                <a:gd name="T20" fmla="*/ 45 w 121"/>
                <a:gd name="T21" fmla="*/ 21 h 123"/>
                <a:gd name="T22" fmla="*/ 31 w 121"/>
                <a:gd name="T23" fmla="*/ 30 h 123"/>
                <a:gd name="T24" fmla="*/ 21 w 121"/>
                <a:gd name="T25" fmla="*/ 7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23">
                  <a:moveTo>
                    <a:pt x="83" y="112"/>
                  </a:moveTo>
                  <a:cubicBezTo>
                    <a:pt x="56" y="123"/>
                    <a:pt x="24" y="111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0" y="56"/>
                    <a:pt x="13" y="24"/>
                    <a:pt x="41" y="12"/>
                  </a:cubicBezTo>
                  <a:cubicBezTo>
                    <a:pt x="68" y="0"/>
                    <a:pt x="100" y="13"/>
                    <a:pt x="112" y="41"/>
                  </a:cubicBezTo>
                  <a:cubicBezTo>
                    <a:pt x="121" y="62"/>
                    <a:pt x="115" y="85"/>
                    <a:pt x="100" y="100"/>
                  </a:cubicBezTo>
                  <a:cubicBezTo>
                    <a:pt x="95" y="105"/>
                    <a:pt x="90" y="109"/>
                    <a:pt x="83" y="112"/>
                  </a:cubicBezTo>
                  <a:close/>
                  <a:moveTo>
                    <a:pt x="21" y="79"/>
                  </a:moveTo>
                  <a:cubicBezTo>
                    <a:pt x="31" y="102"/>
                    <a:pt x="57" y="113"/>
                    <a:pt x="79" y="103"/>
                  </a:cubicBezTo>
                  <a:cubicBezTo>
                    <a:pt x="102" y="93"/>
                    <a:pt x="113" y="67"/>
                    <a:pt x="103" y="45"/>
                  </a:cubicBezTo>
                  <a:cubicBezTo>
                    <a:pt x="93" y="22"/>
                    <a:pt x="67" y="11"/>
                    <a:pt x="45" y="21"/>
                  </a:cubicBezTo>
                  <a:cubicBezTo>
                    <a:pt x="39" y="23"/>
                    <a:pt x="34" y="26"/>
                    <a:pt x="31" y="30"/>
                  </a:cubicBezTo>
                  <a:cubicBezTo>
                    <a:pt x="18" y="43"/>
                    <a:pt x="14" y="62"/>
                    <a:pt x="21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56"/>
            <p:cNvSpPr>
              <a:spLocks noEditPoints="1"/>
            </p:cNvSpPr>
            <p:nvPr/>
          </p:nvSpPr>
          <p:spPr bwMode="auto">
            <a:xfrm>
              <a:off x="3649663" y="3894138"/>
              <a:ext cx="125413" cy="195263"/>
            </a:xfrm>
            <a:custGeom>
              <a:avLst/>
              <a:gdLst>
                <a:gd name="T0" fmla="*/ 40 w 50"/>
                <a:gd name="T1" fmla="*/ 73 h 77"/>
                <a:gd name="T2" fmla="*/ 40 w 50"/>
                <a:gd name="T3" fmla="*/ 73 h 77"/>
                <a:gd name="T4" fmla="*/ 19 w 50"/>
                <a:gd name="T5" fmla="*/ 65 h 77"/>
                <a:gd name="T6" fmla="*/ 2 w 50"/>
                <a:gd name="T7" fmla="*/ 24 h 77"/>
                <a:gd name="T8" fmla="*/ 2 w 50"/>
                <a:gd name="T9" fmla="*/ 12 h 77"/>
                <a:gd name="T10" fmla="*/ 10 w 50"/>
                <a:gd name="T11" fmla="*/ 4 h 77"/>
                <a:gd name="T12" fmla="*/ 30 w 50"/>
                <a:gd name="T13" fmla="*/ 12 h 77"/>
                <a:gd name="T14" fmla="*/ 48 w 50"/>
                <a:gd name="T15" fmla="*/ 53 h 77"/>
                <a:gd name="T16" fmla="*/ 48 w 50"/>
                <a:gd name="T17" fmla="*/ 65 h 77"/>
                <a:gd name="T18" fmla="*/ 45 w 50"/>
                <a:gd name="T19" fmla="*/ 70 h 77"/>
                <a:gd name="T20" fmla="*/ 40 w 50"/>
                <a:gd name="T21" fmla="*/ 73 h 77"/>
                <a:gd name="T22" fmla="*/ 11 w 50"/>
                <a:gd name="T23" fmla="*/ 16 h 77"/>
                <a:gd name="T24" fmla="*/ 11 w 50"/>
                <a:gd name="T25" fmla="*/ 20 h 77"/>
                <a:gd name="T26" fmla="*/ 28 w 50"/>
                <a:gd name="T27" fmla="*/ 61 h 77"/>
                <a:gd name="T28" fmla="*/ 36 w 50"/>
                <a:gd name="T29" fmla="*/ 64 h 77"/>
                <a:gd name="T30" fmla="*/ 36 w 50"/>
                <a:gd name="T31" fmla="*/ 64 h 77"/>
                <a:gd name="T32" fmla="*/ 39 w 50"/>
                <a:gd name="T33" fmla="*/ 61 h 77"/>
                <a:gd name="T34" fmla="*/ 39 w 50"/>
                <a:gd name="T35" fmla="*/ 57 h 77"/>
                <a:gd name="T36" fmla="*/ 22 w 50"/>
                <a:gd name="T37" fmla="*/ 15 h 77"/>
                <a:gd name="T38" fmla="*/ 14 w 50"/>
                <a:gd name="T39" fmla="*/ 12 h 77"/>
                <a:gd name="T40" fmla="*/ 12 w 50"/>
                <a:gd name="T41" fmla="*/ 14 h 77"/>
                <a:gd name="T42" fmla="*/ 11 w 50"/>
                <a:gd name="T43" fmla="*/ 1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0" h="77">
                  <a:moveTo>
                    <a:pt x="40" y="73"/>
                  </a:moveTo>
                  <a:cubicBezTo>
                    <a:pt x="40" y="73"/>
                    <a:pt x="40" y="73"/>
                    <a:pt x="40" y="73"/>
                  </a:cubicBezTo>
                  <a:cubicBezTo>
                    <a:pt x="32" y="77"/>
                    <a:pt x="23" y="73"/>
                    <a:pt x="19" y="6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0"/>
                    <a:pt x="0" y="16"/>
                    <a:pt x="2" y="12"/>
                  </a:cubicBezTo>
                  <a:cubicBezTo>
                    <a:pt x="3" y="8"/>
                    <a:pt x="6" y="5"/>
                    <a:pt x="10" y="4"/>
                  </a:cubicBezTo>
                  <a:cubicBezTo>
                    <a:pt x="18" y="0"/>
                    <a:pt x="27" y="4"/>
                    <a:pt x="30" y="12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50" y="57"/>
                    <a:pt x="50" y="61"/>
                    <a:pt x="48" y="65"/>
                  </a:cubicBezTo>
                  <a:cubicBezTo>
                    <a:pt x="47" y="67"/>
                    <a:pt x="46" y="69"/>
                    <a:pt x="45" y="70"/>
                  </a:cubicBezTo>
                  <a:cubicBezTo>
                    <a:pt x="43" y="71"/>
                    <a:pt x="42" y="73"/>
                    <a:pt x="40" y="73"/>
                  </a:cubicBezTo>
                  <a:close/>
                  <a:moveTo>
                    <a:pt x="11" y="16"/>
                  </a:moveTo>
                  <a:cubicBezTo>
                    <a:pt x="10" y="17"/>
                    <a:pt x="10" y="19"/>
                    <a:pt x="11" y="2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4"/>
                    <a:pt x="33" y="66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7" y="64"/>
                    <a:pt x="39" y="63"/>
                    <a:pt x="39" y="61"/>
                  </a:cubicBezTo>
                  <a:cubicBezTo>
                    <a:pt x="40" y="60"/>
                    <a:pt x="40" y="58"/>
                    <a:pt x="39" y="5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3"/>
                    <a:pt x="17" y="11"/>
                    <a:pt x="14" y="12"/>
                  </a:cubicBezTo>
                  <a:cubicBezTo>
                    <a:pt x="13" y="13"/>
                    <a:pt x="13" y="13"/>
                    <a:pt x="12" y="14"/>
                  </a:cubicBezTo>
                  <a:cubicBezTo>
                    <a:pt x="12" y="14"/>
                    <a:pt x="11" y="15"/>
                    <a:pt x="1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7"/>
            <p:cNvSpPr/>
            <p:nvPr/>
          </p:nvSpPr>
          <p:spPr bwMode="auto">
            <a:xfrm>
              <a:off x="3656013" y="3876675"/>
              <a:ext cx="33338" cy="46038"/>
            </a:xfrm>
            <a:custGeom>
              <a:avLst/>
              <a:gdLst>
                <a:gd name="T0" fmla="*/ 10 w 21"/>
                <a:gd name="T1" fmla="*/ 29 h 29"/>
                <a:gd name="T2" fmla="*/ 21 w 21"/>
                <a:gd name="T3" fmla="*/ 24 h 29"/>
                <a:gd name="T4" fmla="*/ 11 w 21"/>
                <a:gd name="T5" fmla="*/ 0 h 29"/>
                <a:gd name="T6" fmla="*/ 0 w 21"/>
                <a:gd name="T7" fmla="*/ 5 h 29"/>
                <a:gd name="T8" fmla="*/ 10 w 2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">
                  <a:moveTo>
                    <a:pt x="10" y="29"/>
                  </a:moveTo>
                  <a:lnTo>
                    <a:pt x="21" y="24"/>
                  </a:lnTo>
                  <a:lnTo>
                    <a:pt x="11" y="0"/>
                  </a:lnTo>
                  <a:lnTo>
                    <a:pt x="0" y="5"/>
                  </a:lnTo>
                  <a:lnTo>
                    <a:pt x="1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58"/>
            <p:cNvSpPr/>
            <p:nvPr/>
          </p:nvSpPr>
          <p:spPr bwMode="auto">
            <a:xfrm>
              <a:off x="3505201" y="3656013"/>
              <a:ext cx="222250" cy="220663"/>
            </a:xfrm>
            <a:custGeom>
              <a:avLst/>
              <a:gdLst>
                <a:gd name="T0" fmla="*/ 9 w 88"/>
                <a:gd name="T1" fmla="*/ 59 h 88"/>
                <a:gd name="T2" fmla="*/ 59 w 88"/>
                <a:gd name="T3" fmla="*/ 79 h 88"/>
                <a:gd name="T4" fmla="*/ 79 w 88"/>
                <a:gd name="T5" fmla="*/ 29 h 88"/>
                <a:gd name="T6" fmla="*/ 29 w 88"/>
                <a:gd name="T7" fmla="*/ 8 h 88"/>
                <a:gd name="T8" fmla="*/ 9 w 88"/>
                <a:gd name="T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9" y="59"/>
                  </a:moveTo>
                  <a:cubicBezTo>
                    <a:pt x="17" y="79"/>
                    <a:pt x="39" y="88"/>
                    <a:pt x="59" y="79"/>
                  </a:cubicBezTo>
                  <a:cubicBezTo>
                    <a:pt x="79" y="71"/>
                    <a:pt x="88" y="48"/>
                    <a:pt x="79" y="29"/>
                  </a:cubicBezTo>
                  <a:cubicBezTo>
                    <a:pt x="71" y="9"/>
                    <a:pt x="49" y="0"/>
                    <a:pt x="29" y="8"/>
                  </a:cubicBezTo>
                  <a:cubicBezTo>
                    <a:pt x="9" y="17"/>
                    <a:pt x="0" y="39"/>
                    <a:pt x="9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317670" y="2850030"/>
            <a:ext cx="1703618" cy="1817968"/>
            <a:chOff x="6345238" y="3152775"/>
            <a:chExt cx="1395413" cy="1489076"/>
          </a:xfrm>
          <a:solidFill>
            <a:srgbClr val="B60003"/>
          </a:solidFill>
        </p:grpSpPr>
        <p:sp>
          <p:nvSpPr>
            <p:cNvPr id="56" name="Freeform 59"/>
            <p:cNvSpPr/>
            <p:nvPr/>
          </p:nvSpPr>
          <p:spPr bwMode="auto">
            <a:xfrm>
              <a:off x="6419851" y="3270250"/>
              <a:ext cx="1243013" cy="1247775"/>
            </a:xfrm>
            <a:custGeom>
              <a:avLst/>
              <a:gdLst>
                <a:gd name="T0" fmla="*/ 437 w 495"/>
                <a:gd name="T1" fmla="*/ 0 h 495"/>
                <a:gd name="T2" fmla="*/ 59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9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7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7" y="495"/>
                    <a:pt x="59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60"/>
            <p:cNvSpPr/>
            <p:nvPr/>
          </p:nvSpPr>
          <p:spPr bwMode="auto">
            <a:xfrm>
              <a:off x="6423026" y="3271838"/>
              <a:ext cx="1241425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61"/>
            <p:cNvSpPr>
              <a:spLocks noEditPoints="1"/>
            </p:cNvSpPr>
            <p:nvPr/>
          </p:nvSpPr>
          <p:spPr bwMode="auto">
            <a:xfrm>
              <a:off x="6345238" y="3182938"/>
              <a:ext cx="1395413" cy="1425575"/>
            </a:xfrm>
            <a:custGeom>
              <a:avLst/>
              <a:gdLst>
                <a:gd name="T0" fmla="*/ 503 w 556"/>
                <a:gd name="T1" fmla="*/ 560 h 565"/>
                <a:gd name="T2" fmla="*/ 462 w 556"/>
                <a:gd name="T3" fmla="*/ 558 h 565"/>
                <a:gd name="T4" fmla="*/ 424 w 556"/>
                <a:gd name="T5" fmla="*/ 558 h 565"/>
                <a:gd name="T6" fmla="*/ 387 w 556"/>
                <a:gd name="T7" fmla="*/ 558 h 565"/>
                <a:gd name="T8" fmla="*/ 349 w 556"/>
                <a:gd name="T9" fmla="*/ 558 h 565"/>
                <a:gd name="T10" fmla="*/ 312 w 556"/>
                <a:gd name="T11" fmla="*/ 558 h 565"/>
                <a:gd name="T12" fmla="*/ 274 w 556"/>
                <a:gd name="T13" fmla="*/ 558 h 565"/>
                <a:gd name="T14" fmla="*/ 237 w 556"/>
                <a:gd name="T15" fmla="*/ 558 h 565"/>
                <a:gd name="T16" fmla="*/ 199 w 556"/>
                <a:gd name="T17" fmla="*/ 558 h 565"/>
                <a:gd name="T18" fmla="*/ 162 w 556"/>
                <a:gd name="T19" fmla="*/ 558 h 565"/>
                <a:gd name="T20" fmla="*/ 124 w 556"/>
                <a:gd name="T21" fmla="*/ 558 h 565"/>
                <a:gd name="T22" fmla="*/ 87 w 556"/>
                <a:gd name="T23" fmla="*/ 558 h 565"/>
                <a:gd name="T24" fmla="*/ 35 w 556"/>
                <a:gd name="T25" fmla="*/ 548 h 565"/>
                <a:gd name="T26" fmla="*/ 530 w 556"/>
                <a:gd name="T27" fmla="*/ 541 h 565"/>
                <a:gd name="T28" fmla="*/ 5 w 556"/>
                <a:gd name="T29" fmla="*/ 524 h 565"/>
                <a:gd name="T30" fmla="*/ 542 w 556"/>
                <a:gd name="T31" fmla="*/ 532 h 565"/>
                <a:gd name="T32" fmla="*/ 4 w 556"/>
                <a:gd name="T33" fmla="*/ 508 h 565"/>
                <a:gd name="T34" fmla="*/ 8 w 556"/>
                <a:gd name="T35" fmla="*/ 504 h 565"/>
                <a:gd name="T36" fmla="*/ 556 w 556"/>
                <a:gd name="T37" fmla="*/ 474 h 565"/>
                <a:gd name="T38" fmla="*/ 7 w 556"/>
                <a:gd name="T39" fmla="*/ 448 h 565"/>
                <a:gd name="T40" fmla="*/ 556 w 556"/>
                <a:gd name="T41" fmla="*/ 437 h 565"/>
                <a:gd name="T42" fmla="*/ 7 w 556"/>
                <a:gd name="T43" fmla="*/ 411 h 565"/>
                <a:gd name="T44" fmla="*/ 556 w 556"/>
                <a:gd name="T45" fmla="*/ 399 h 565"/>
                <a:gd name="T46" fmla="*/ 7 w 556"/>
                <a:gd name="T47" fmla="*/ 373 h 565"/>
                <a:gd name="T48" fmla="*/ 556 w 556"/>
                <a:gd name="T49" fmla="*/ 362 h 565"/>
                <a:gd name="T50" fmla="*/ 7 w 556"/>
                <a:gd name="T51" fmla="*/ 336 h 565"/>
                <a:gd name="T52" fmla="*/ 556 w 556"/>
                <a:gd name="T53" fmla="*/ 324 h 565"/>
                <a:gd name="T54" fmla="*/ 7 w 556"/>
                <a:gd name="T55" fmla="*/ 298 h 565"/>
                <a:gd name="T56" fmla="*/ 556 w 556"/>
                <a:gd name="T57" fmla="*/ 287 h 565"/>
                <a:gd name="T58" fmla="*/ 7 w 556"/>
                <a:gd name="T59" fmla="*/ 260 h 565"/>
                <a:gd name="T60" fmla="*/ 556 w 556"/>
                <a:gd name="T61" fmla="*/ 249 h 565"/>
                <a:gd name="T62" fmla="*/ 7 w 556"/>
                <a:gd name="T63" fmla="*/ 223 h 565"/>
                <a:gd name="T64" fmla="*/ 556 w 556"/>
                <a:gd name="T65" fmla="*/ 212 h 565"/>
                <a:gd name="T66" fmla="*/ 7 w 556"/>
                <a:gd name="T67" fmla="*/ 185 h 565"/>
                <a:gd name="T68" fmla="*/ 556 w 556"/>
                <a:gd name="T69" fmla="*/ 174 h 565"/>
                <a:gd name="T70" fmla="*/ 7 w 556"/>
                <a:gd name="T71" fmla="*/ 148 h 565"/>
                <a:gd name="T72" fmla="*/ 556 w 556"/>
                <a:gd name="T73" fmla="*/ 137 h 565"/>
                <a:gd name="T74" fmla="*/ 7 w 556"/>
                <a:gd name="T75" fmla="*/ 110 h 565"/>
                <a:gd name="T76" fmla="*/ 556 w 556"/>
                <a:gd name="T77" fmla="*/ 99 h 565"/>
                <a:gd name="T78" fmla="*/ 7 w 556"/>
                <a:gd name="T79" fmla="*/ 73 h 565"/>
                <a:gd name="T80" fmla="*/ 551 w 556"/>
                <a:gd name="T81" fmla="*/ 58 h 565"/>
                <a:gd name="T82" fmla="*/ 1 w 556"/>
                <a:gd name="T83" fmla="*/ 53 h 565"/>
                <a:gd name="T84" fmla="*/ 544 w 556"/>
                <a:gd name="T85" fmla="*/ 45 h 565"/>
                <a:gd name="T86" fmla="*/ 24 w 556"/>
                <a:gd name="T87" fmla="*/ 26 h 565"/>
                <a:gd name="T88" fmla="*/ 24 w 556"/>
                <a:gd name="T89" fmla="*/ 26 h 565"/>
                <a:gd name="T90" fmla="*/ 527 w 556"/>
                <a:gd name="T91" fmla="*/ 17 h 565"/>
                <a:gd name="T92" fmla="*/ 79 w 556"/>
                <a:gd name="T93" fmla="*/ 4 h 565"/>
                <a:gd name="T94" fmla="*/ 469 w 556"/>
                <a:gd name="T95" fmla="*/ 8 h 565"/>
                <a:gd name="T96" fmla="*/ 432 w 556"/>
                <a:gd name="T97" fmla="*/ 8 h 565"/>
                <a:gd name="T98" fmla="*/ 394 w 556"/>
                <a:gd name="T99" fmla="*/ 8 h 565"/>
                <a:gd name="T100" fmla="*/ 356 w 556"/>
                <a:gd name="T101" fmla="*/ 8 h 565"/>
                <a:gd name="T102" fmla="*/ 319 w 556"/>
                <a:gd name="T103" fmla="*/ 8 h 565"/>
                <a:gd name="T104" fmla="*/ 281 w 556"/>
                <a:gd name="T105" fmla="*/ 8 h 565"/>
                <a:gd name="T106" fmla="*/ 244 w 556"/>
                <a:gd name="T107" fmla="*/ 8 h 565"/>
                <a:gd name="T108" fmla="*/ 206 w 556"/>
                <a:gd name="T109" fmla="*/ 8 h 565"/>
                <a:gd name="T110" fmla="*/ 169 w 556"/>
                <a:gd name="T111" fmla="*/ 8 h 565"/>
                <a:gd name="T112" fmla="*/ 131 w 556"/>
                <a:gd name="T113" fmla="*/ 8 h 565"/>
                <a:gd name="T114" fmla="*/ 94 w 556"/>
                <a:gd name="T115" fmla="*/ 8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6" h="565">
                  <a:moveTo>
                    <a:pt x="488" y="565"/>
                  </a:moveTo>
                  <a:cubicBezTo>
                    <a:pt x="481" y="565"/>
                    <a:pt x="481" y="565"/>
                    <a:pt x="481" y="565"/>
                  </a:cubicBezTo>
                  <a:cubicBezTo>
                    <a:pt x="478" y="565"/>
                    <a:pt x="477" y="564"/>
                    <a:pt x="477" y="562"/>
                  </a:cubicBezTo>
                  <a:cubicBezTo>
                    <a:pt x="477" y="560"/>
                    <a:pt x="478" y="558"/>
                    <a:pt x="481" y="558"/>
                  </a:cubicBezTo>
                  <a:cubicBezTo>
                    <a:pt x="488" y="558"/>
                    <a:pt x="488" y="558"/>
                    <a:pt x="488" y="558"/>
                  </a:cubicBezTo>
                  <a:cubicBezTo>
                    <a:pt x="491" y="558"/>
                    <a:pt x="495" y="558"/>
                    <a:pt x="499" y="557"/>
                  </a:cubicBezTo>
                  <a:cubicBezTo>
                    <a:pt x="501" y="557"/>
                    <a:pt x="503" y="558"/>
                    <a:pt x="503" y="560"/>
                  </a:cubicBezTo>
                  <a:cubicBezTo>
                    <a:pt x="503" y="562"/>
                    <a:pt x="502" y="564"/>
                    <a:pt x="500" y="564"/>
                  </a:cubicBezTo>
                  <a:cubicBezTo>
                    <a:pt x="496" y="565"/>
                    <a:pt x="492" y="565"/>
                    <a:pt x="488" y="565"/>
                  </a:cubicBezTo>
                  <a:close/>
                  <a:moveTo>
                    <a:pt x="462" y="565"/>
                  </a:moveTo>
                  <a:cubicBezTo>
                    <a:pt x="443" y="565"/>
                    <a:pt x="443" y="565"/>
                    <a:pt x="443" y="565"/>
                  </a:cubicBezTo>
                  <a:cubicBezTo>
                    <a:pt x="441" y="565"/>
                    <a:pt x="439" y="564"/>
                    <a:pt x="439" y="562"/>
                  </a:cubicBezTo>
                  <a:cubicBezTo>
                    <a:pt x="439" y="560"/>
                    <a:pt x="441" y="558"/>
                    <a:pt x="443" y="558"/>
                  </a:cubicBezTo>
                  <a:cubicBezTo>
                    <a:pt x="462" y="558"/>
                    <a:pt x="462" y="558"/>
                    <a:pt x="462" y="558"/>
                  </a:cubicBezTo>
                  <a:cubicBezTo>
                    <a:pt x="464" y="558"/>
                    <a:pt x="466" y="560"/>
                    <a:pt x="466" y="562"/>
                  </a:cubicBezTo>
                  <a:cubicBezTo>
                    <a:pt x="466" y="564"/>
                    <a:pt x="464" y="565"/>
                    <a:pt x="462" y="565"/>
                  </a:cubicBezTo>
                  <a:close/>
                  <a:moveTo>
                    <a:pt x="424" y="565"/>
                  </a:moveTo>
                  <a:cubicBezTo>
                    <a:pt x="406" y="565"/>
                    <a:pt x="406" y="565"/>
                    <a:pt x="406" y="565"/>
                  </a:cubicBezTo>
                  <a:cubicBezTo>
                    <a:pt x="403" y="565"/>
                    <a:pt x="402" y="564"/>
                    <a:pt x="402" y="562"/>
                  </a:cubicBezTo>
                  <a:cubicBezTo>
                    <a:pt x="402" y="560"/>
                    <a:pt x="403" y="558"/>
                    <a:pt x="406" y="558"/>
                  </a:cubicBezTo>
                  <a:cubicBezTo>
                    <a:pt x="424" y="558"/>
                    <a:pt x="424" y="558"/>
                    <a:pt x="424" y="558"/>
                  </a:cubicBezTo>
                  <a:cubicBezTo>
                    <a:pt x="426" y="558"/>
                    <a:pt x="428" y="560"/>
                    <a:pt x="428" y="562"/>
                  </a:cubicBezTo>
                  <a:cubicBezTo>
                    <a:pt x="428" y="564"/>
                    <a:pt x="426" y="565"/>
                    <a:pt x="424" y="565"/>
                  </a:cubicBezTo>
                  <a:close/>
                  <a:moveTo>
                    <a:pt x="387" y="565"/>
                  </a:moveTo>
                  <a:cubicBezTo>
                    <a:pt x="368" y="565"/>
                    <a:pt x="368" y="565"/>
                    <a:pt x="368" y="565"/>
                  </a:cubicBezTo>
                  <a:cubicBezTo>
                    <a:pt x="366" y="565"/>
                    <a:pt x="364" y="564"/>
                    <a:pt x="364" y="562"/>
                  </a:cubicBezTo>
                  <a:cubicBezTo>
                    <a:pt x="364" y="560"/>
                    <a:pt x="366" y="558"/>
                    <a:pt x="368" y="558"/>
                  </a:cubicBezTo>
                  <a:cubicBezTo>
                    <a:pt x="387" y="558"/>
                    <a:pt x="387" y="558"/>
                    <a:pt x="387" y="558"/>
                  </a:cubicBezTo>
                  <a:cubicBezTo>
                    <a:pt x="389" y="558"/>
                    <a:pt x="391" y="560"/>
                    <a:pt x="391" y="562"/>
                  </a:cubicBezTo>
                  <a:cubicBezTo>
                    <a:pt x="391" y="564"/>
                    <a:pt x="389" y="565"/>
                    <a:pt x="387" y="565"/>
                  </a:cubicBezTo>
                  <a:close/>
                  <a:moveTo>
                    <a:pt x="349" y="565"/>
                  </a:moveTo>
                  <a:cubicBezTo>
                    <a:pt x="330" y="565"/>
                    <a:pt x="330" y="565"/>
                    <a:pt x="330" y="565"/>
                  </a:cubicBezTo>
                  <a:cubicBezTo>
                    <a:pt x="328" y="565"/>
                    <a:pt x="327" y="564"/>
                    <a:pt x="327" y="562"/>
                  </a:cubicBezTo>
                  <a:cubicBezTo>
                    <a:pt x="327" y="560"/>
                    <a:pt x="328" y="558"/>
                    <a:pt x="330" y="558"/>
                  </a:cubicBezTo>
                  <a:cubicBezTo>
                    <a:pt x="349" y="558"/>
                    <a:pt x="349" y="558"/>
                    <a:pt x="349" y="558"/>
                  </a:cubicBezTo>
                  <a:cubicBezTo>
                    <a:pt x="351" y="558"/>
                    <a:pt x="353" y="560"/>
                    <a:pt x="353" y="562"/>
                  </a:cubicBezTo>
                  <a:cubicBezTo>
                    <a:pt x="353" y="564"/>
                    <a:pt x="351" y="565"/>
                    <a:pt x="349" y="565"/>
                  </a:cubicBezTo>
                  <a:close/>
                  <a:moveTo>
                    <a:pt x="312" y="565"/>
                  </a:moveTo>
                  <a:cubicBezTo>
                    <a:pt x="293" y="565"/>
                    <a:pt x="293" y="565"/>
                    <a:pt x="293" y="565"/>
                  </a:cubicBezTo>
                  <a:cubicBezTo>
                    <a:pt x="291" y="565"/>
                    <a:pt x="289" y="564"/>
                    <a:pt x="289" y="562"/>
                  </a:cubicBezTo>
                  <a:cubicBezTo>
                    <a:pt x="289" y="560"/>
                    <a:pt x="291" y="558"/>
                    <a:pt x="293" y="558"/>
                  </a:cubicBezTo>
                  <a:cubicBezTo>
                    <a:pt x="312" y="558"/>
                    <a:pt x="312" y="558"/>
                    <a:pt x="312" y="558"/>
                  </a:cubicBezTo>
                  <a:cubicBezTo>
                    <a:pt x="314" y="558"/>
                    <a:pt x="315" y="560"/>
                    <a:pt x="315" y="562"/>
                  </a:cubicBezTo>
                  <a:cubicBezTo>
                    <a:pt x="315" y="564"/>
                    <a:pt x="314" y="565"/>
                    <a:pt x="312" y="565"/>
                  </a:cubicBezTo>
                  <a:close/>
                  <a:moveTo>
                    <a:pt x="274" y="565"/>
                  </a:moveTo>
                  <a:cubicBezTo>
                    <a:pt x="255" y="565"/>
                    <a:pt x="255" y="565"/>
                    <a:pt x="255" y="565"/>
                  </a:cubicBezTo>
                  <a:cubicBezTo>
                    <a:pt x="253" y="565"/>
                    <a:pt x="252" y="564"/>
                    <a:pt x="252" y="562"/>
                  </a:cubicBezTo>
                  <a:cubicBezTo>
                    <a:pt x="252" y="560"/>
                    <a:pt x="253" y="558"/>
                    <a:pt x="255" y="558"/>
                  </a:cubicBezTo>
                  <a:cubicBezTo>
                    <a:pt x="274" y="558"/>
                    <a:pt x="274" y="558"/>
                    <a:pt x="274" y="558"/>
                  </a:cubicBezTo>
                  <a:cubicBezTo>
                    <a:pt x="276" y="558"/>
                    <a:pt x="278" y="560"/>
                    <a:pt x="278" y="562"/>
                  </a:cubicBezTo>
                  <a:cubicBezTo>
                    <a:pt x="278" y="564"/>
                    <a:pt x="276" y="565"/>
                    <a:pt x="274" y="565"/>
                  </a:cubicBezTo>
                  <a:close/>
                  <a:moveTo>
                    <a:pt x="237" y="565"/>
                  </a:moveTo>
                  <a:cubicBezTo>
                    <a:pt x="218" y="565"/>
                    <a:pt x="218" y="565"/>
                    <a:pt x="218" y="565"/>
                  </a:cubicBezTo>
                  <a:cubicBezTo>
                    <a:pt x="216" y="565"/>
                    <a:pt x="214" y="564"/>
                    <a:pt x="214" y="562"/>
                  </a:cubicBezTo>
                  <a:cubicBezTo>
                    <a:pt x="214" y="560"/>
                    <a:pt x="216" y="558"/>
                    <a:pt x="218" y="558"/>
                  </a:cubicBezTo>
                  <a:cubicBezTo>
                    <a:pt x="237" y="558"/>
                    <a:pt x="237" y="558"/>
                    <a:pt x="237" y="558"/>
                  </a:cubicBezTo>
                  <a:cubicBezTo>
                    <a:pt x="239" y="558"/>
                    <a:pt x="240" y="560"/>
                    <a:pt x="240" y="562"/>
                  </a:cubicBezTo>
                  <a:cubicBezTo>
                    <a:pt x="240" y="564"/>
                    <a:pt x="239" y="565"/>
                    <a:pt x="237" y="565"/>
                  </a:cubicBezTo>
                  <a:close/>
                  <a:moveTo>
                    <a:pt x="199" y="565"/>
                  </a:moveTo>
                  <a:cubicBezTo>
                    <a:pt x="180" y="565"/>
                    <a:pt x="180" y="565"/>
                    <a:pt x="180" y="565"/>
                  </a:cubicBezTo>
                  <a:cubicBezTo>
                    <a:pt x="178" y="565"/>
                    <a:pt x="177" y="564"/>
                    <a:pt x="177" y="562"/>
                  </a:cubicBezTo>
                  <a:cubicBezTo>
                    <a:pt x="177" y="560"/>
                    <a:pt x="178" y="558"/>
                    <a:pt x="180" y="558"/>
                  </a:cubicBezTo>
                  <a:cubicBezTo>
                    <a:pt x="199" y="558"/>
                    <a:pt x="199" y="558"/>
                    <a:pt x="199" y="558"/>
                  </a:cubicBezTo>
                  <a:cubicBezTo>
                    <a:pt x="201" y="558"/>
                    <a:pt x="203" y="560"/>
                    <a:pt x="203" y="562"/>
                  </a:cubicBezTo>
                  <a:cubicBezTo>
                    <a:pt x="203" y="564"/>
                    <a:pt x="201" y="565"/>
                    <a:pt x="199" y="565"/>
                  </a:cubicBezTo>
                  <a:close/>
                  <a:moveTo>
                    <a:pt x="162" y="565"/>
                  </a:moveTo>
                  <a:cubicBezTo>
                    <a:pt x="143" y="565"/>
                    <a:pt x="143" y="565"/>
                    <a:pt x="143" y="565"/>
                  </a:cubicBezTo>
                  <a:cubicBezTo>
                    <a:pt x="141" y="565"/>
                    <a:pt x="139" y="564"/>
                    <a:pt x="139" y="562"/>
                  </a:cubicBezTo>
                  <a:cubicBezTo>
                    <a:pt x="139" y="560"/>
                    <a:pt x="141" y="558"/>
                    <a:pt x="143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4" y="558"/>
                    <a:pt x="165" y="560"/>
                    <a:pt x="165" y="562"/>
                  </a:cubicBezTo>
                  <a:cubicBezTo>
                    <a:pt x="165" y="564"/>
                    <a:pt x="164" y="565"/>
                    <a:pt x="162" y="565"/>
                  </a:cubicBezTo>
                  <a:close/>
                  <a:moveTo>
                    <a:pt x="124" y="565"/>
                  </a:moveTo>
                  <a:cubicBezTo>
                    <a:pt x="105" y="565"/>
                    <a:pt x="105" y="565"/>
                    <a:pt x="105" y="565"/>
                  </a:cubicBezTo>
                  <a:cubicBezTo>
                    <a:pt x="103" y="565"/>
                    <a:pt x="102" y="564"/>
                    <a:pt x="102" y="562"/>
                  </a:cubicBezTo>
                  <a:cubicBezTo>
                    <a:pt x="102" y="560"/>
                    <a:pt x="103" y="558"/>
                    <a:pt x="105" y="558"/>
                  </a:cubicBezTo>
                  <a:cubicBezTo>
                    <a:pt x="124" y="558"/>
                    <a:pt x="124" y="558"/>
                    <a:pt x="124" y="558"/>
                  </a:cubicBezTo>
                  <a:cubicBezTo>
                    <a:pt x="126" y="558"/>
                    <a:pt x="128" y="560"/>
                    <a:pt x="128" y="562"/>
                  </a:cubicBezTo>
                  <a:cubicBezTo>
                    <a:pt x="128" y="564"/>
                    <a:pt x="126" y="565"/>
                    <a:pt x="124" y="565"/>
                  </a:cubicBezTo>
                  <a:close/>
                  <a:moveTo>
                    <a:pt x="87" y="565"/>
                  </a:moveTo>
                  <a:cubicBezTo>
                    <a:pt x="68" y="565"/>
                    <a:pt x="68" y="565"/>
                    <a:pt x="68" y="565"/>
                  </a:cubicBezTo>
                  <a:cubicBezTo>
                    <a:pt x="66" y="565"/>
                    <a:pt x="64" y="564"/>
                    <a:pt x="64" y="562"/>
                  </a:cubicBezTo>
                  <a:cubicBezTo>
                    <a:pt x="64" y="560"/>
                    <a:pt x="66" y="558"/>
                    <a:pt x="68" y="558"/>
                  </a:cubicBezTo>
                  <a:cubicBezTo>
                    <a:pt x="87" y="558"/>
                    <a:pt x="87" y="558"/>
                    <a:pt x="87" y="558"/>
                  </a:cubicBezTo>
                  <a:cubicBezTo>
                    <a:pt x="89" y="558"/>
                    <a:pt x="90" y="560"/>
                    <a:pt x="90" y="562"/>
                  </a:cubicBezTo>
                  <a:cubicBezTo>
                    <a:pt x="90" y="564"/>
                    <a:pt x="89" y="565"/>
                    <a:pt x="87" y="565"/>
                  </a:cubicBezTo>
                  <a:close/>
                  <a:moveTo>
                    <a:pt x="49" y="563"/>
                  </a:moveTo>
                  <a:cubicBezTo>
                    <a:pt x="49" y="563"/>
                    <a:pt x="49" y="563"/>
                    <a:pt x="48" y="563"/>
                  </a:cubicBezTo>
                  <a:cubicBezTo>
                    <a:pt x="42" y="561"/>
                    <a:pt x="36" y="558"/>
                    <a:pt x="30" y="554"/>
                  </a:cubicBezTo>
                  <a:cubicBezTo>
                    <a:pt x="29" y="553"/>
                    <a:pt x="28" y="550"/>
                    <a:pt x="29" y="549"/>
                  </a:cubicBezTo>
                  <a:cubicBezTo>
                    <a:pt x="30" y="547"/>
                    <a:pt x="33" y="547"/>
                    <a:pt x="35" y="548"/>
                  </a:cubicBezTo>
                  <a:cubicBezTo>
                    <a:pt x="39" y="551"/>
                    <a:pt x="45" y="554"/>
                    <a:pt x="50" y="555"/>
                  </a:cubicBezTo>
                  <a:cubicBezTo>
                    <a:pt x="52" y="556"/>
                    <a:pt x="54" y="558"/>
                    <a:pt x="53" y="560"/>
                  </a:cubicBezTo>
                  <a:cubicBezTo>
                    <a:pt x="52" y="562"/>
                    <a:pt x="51" y="563"/>
                    <a:pt x="49" y="563"/>
                  </a:cubicBezTo>
                  <a:close/>
                  <a:moveTo>
                    <a:pt x="517" y="558"/>
                  </a:moveTo>
                  <a:cubicBezTo>
                    <a:pt x="516" y="558"/>
                    <a:pt x="514" y="558"/>
                    <a:pt x="514" y="556"/>
                  </a:cubicBezTo>
                  <a:cubicBezTo>
                    <a:pt x="513" y="554"/>
                    <a:pt x="513" y="552"/>
                    <a:pt x="515" y="551"/>
                  </a:cubicBezTo>
                  <a:cubicBezTo>
                    <a:pt x="520" y="549"/>
                    <a:pt x="525" y="545"/>
                    <a:pt x="530" y="541"/>
                  </a:cubicBezTo>
                  <a:cubicBezTo>
                    <a:pt x="531" y="540"/>
                    <a:pt x="533" y="540"/>
                    <a:pt x="535" y="541"/>
                  </a:cubicBezTo>
                  <a:cubicBezTo>
                    <a:pt x="536" y="543"/>
                    <a:pt x="536" y="545"/>
                    <a:pt x="535" y="546"/>
                  </a:cubicBezTo>
                  <a:cubicBezTo>
                    <a:pt x="530" y="551"/>
                    <a:pt x="525" y="555"/>
                    <a:pt x="519" y="558"/>
                  </a:cubicBezTo>
                  <a:cubicBezTo>
                    <a:pt x="518" y="558"/>
                    <a:pt x="518" y="558"/>
                    <a:pt x="517" y="558"/>
                  </a:cubicBezTo>
                  <a:close/>
                  <a:moveTo>
                    <a:pt x="19" y="542"/>
                  </a:moveTo>
                  <a:cubicBezTo>
                    <a:pt x="18" y="542"/>
                    <a:pt x="16" y="542"/>
                    <a:pt x="16" y="541"/>
                  </a:cubicBezTo>
                  <a:cubicBezTo>
                    <a:pt x="11" y="536"/>
                    <a:pt x="8" y="530"/>
                    <a:pt x="5" y="524"/>
                  </a:cubicBezTo>
                  <a:cubicBezTo>
                    <a:pt x="4" y="522"/>
                    <a:pt x="5" y="520"/>
                    <a:pt x="7" y="519"/>
                  </a:cubicBezTo>
                  <a:cubicBezTo>
                    <a:pt x="9" y="518"/>
                    <a:pt x="11" y="519"/>
                    <a:pt x="12" y="521"/>
                  </a:cubicBezTo>
                  <a:cubicBezTo>
                    <a:pt x="15" y="526"/>
                    <a:pt x="18" y="531"/>
                    <a:pt x="21" y="536"/>
                  </a:cubicBezTo>
                  <a:cubicBezTo>
                    <a:pt x="23" y="538"/>
                    <a:pt x="23" y="540"/>
                    <a:pt x="21" y="541"/>
                  </a:cubicBezTo>
                  <a:cubicBezTo>
                    <a:pt x="20" y="542"/>
                    <a:pt x="19" y="542"/>
                    <a:pt x="19" y="542"/>
                  </a:cubicBezTo>
                  <a:close/>
                  <a:moveTo>
                    <a:pt x="544" y="533"/>
                  </a:moveTo>
                  <a:cubicBezTo>
                    <a:pt x="543" y="533"/>
                    <a:pt x="542" y="533"/>
                    <a:pt x="542" y="532"/>
                  </a:cubicBezTo>
                  <a:cubicBezTo>
                    <a:pt x="540" y="531"/>
                    <a:pt x="539" y="529"/>
                    <a:pt x="540" y="527"/>
                  </a:cubicBezTo>
                  <a:cubicBezTo>
                    <a:pt x="543" y="522"/>
                    <a:pt x="546" y="516"/>
                    <a:pt x="547" y="511"/>
                  </a:cubicBezTo>
                  <a:cubicBezTo>
                    <a:pt x="547" y="509"/>
                    <a:pt x="549" y="507"/>
                    <a:pt x="552" y="508"/>
                  </a:cubicBezTo>
                  <a:cubicBezTo>
                    <a:pt x="554" y="508"/>
                    <a:pt x="555" y="510"/>
                    <a:pt x="554" y="513"/>
                  </a:cubicBezTo>
                  <a:cubicBezTo>
                    <a:pt x="553" y="519"/>
                    <a:pt x="550" y="525"/>
                    <a:pt x="547" y="531"/>
                  </a:cubicBezTo>
                  <a:cubicBezTo>
                    <a:pt x="546" y="532"/>
                    <a:pt x="545" y="533"/>
                    <a:pt x="544" y="533"/>
                  </a:cubicBezTo>
                  <a:close/>
                  <a:moveTo>
                    <a:pt x="4" y="508"/>
                  </a:moveTo>
                  <a:cubicBezTo>
                    <a:pt x="2" y="508"/>
                    <a:pt x="0" y="507"/>
                    <a:pt x="0" y="505"/>
                  </a:cubicBezTo>
                  <a:cubicBezTo>
                    <a:pt x="0" y="502"/>
                    <a:pt x="0" y="499"/>
                    <a:pt x="0" y="49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484"/>
                    <a:pt x="1" y="482"/>
                    <a:pt x="3" y="482"/>
                  </a:cubicBezTo>
                  <a:cubicBezTo>
                    <a:pt x="5" y="482"/>
                    <a:pt x="7" y="484"/>
                    <a:pt x="7" y="486"/>
                  </a:cubicBezTo>
                  <a:cubicBezTo>
                    <a:pt x="7" y="496"/>
                    <a:pt x="7" y="496"/>
                    <a:pt x="7" y="496"/>
                  </a:cubicBezTo>
                  <a:cubicBezTo>
                    <a:pt x="7" y="499"/>
                    <a:pt x="7" y="501"/>
                    <a:pt x="8" y="504"/>
                  </a:cubicBezTo>
                  <a:cubicBezTo>
                    <a:pt x="8" y="506"/>
                    <a:pt x="6" y="508"/>
                    <a:pt x="4" y="508"/>
                  </a:cubicBezTo>
                  <a:cubicBezTo>
                    <a:pt x="4" y="508"/>
                    <a:pt x="4" y="508"/>
                    <a:pt x="4" y="508"/>
                  </a:cubicBezTo>
                  <a:close/>
                  <a:moveTo>
                    <a:pt x="552" y="497"/>
                  </a:moveTo>
                  <a:cubicBezTo>
                    <a:pt x="550" y="497"/>
                    <a:pt x="549" y="495"/>
                    <a:pt x="549" y="493"/>
                  </a:cubicBezTo>
                  <a:cubicBezTo>
                    <a:pt x="549" y="474"/>
                    <a:pt x="549" y="474"/>
                    <a:pt x="549" y="474"/>
                  </a:cubicBezTo>
                  <a:cubicBezTo>
                    <a:pt x="549" y="472"/>
                    <a:pt x="550" y="470"/>
                    <a:pt x="552" y="470"/>
                  </a:cubicBezTo>
                  <a:cubicBezTo>
                    <a:pt x="555" y="470"/>
                    <a:pt x="556" y="472"/>
                    <a:pt x="556" y="474"/>
                  </a:cubicBezTo>
                  <a:cubicBezTo>
                    <a:pt x="556" y="493"/>
                    <a:pt x="556" y="493"/>
                    <a:pt x="556" y="493"/>
                  </a:cubicBezTo>
                  <a:cubicBezTo>
                    <a:pt x="556" y="495"/>
                    <a:pt x="555" y="497"/>
                    <a:pt x="552" y="497"/>
                  </a:cubicBezTo>
                  <a:close/>
                  <a:moveTo>
                    <a:pt x="3" y="471"/>
                  </a:moveTo>
                  <a:cubicBezTo>
                    <a:pt x="1" y="471"/>
                    <a:pt x="0" y="469"/>
                    <a:pt x="0" y="46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6"/>
                    <a:pt x="1" y="444"/>
                    <a:pt x="3" y="444"/>
                  </a:cubicBezTo>
                  <a:cubicBezTo>
                    <a:pt x="5" y="444"/>
                    <a:pt x="7" y="446"/>
                    <a:pt x="7" y="448"/>
                  </a:cubicBezTo>
                  <a:cubicBezTo>
                    <a:pt x="7" y="467"/>
                    <a:pt x="7" y="467"/>
                    <a:pt x="7" y="467"/>
                  </a:cubicBezTo>
                  <a:cubicBezTo>
                    <a:pt x="7" y="469"/>
                    <a:pt x="5" y="471"/>
                    <a:pt x="3" y="471"/>
                  </a:cubicBezTo>
                  <a:close/>
                  <a:moveTo>
                    <a:pt x="552" y="459"/>
                  </a:moveTo>
                  <a:cubicBezTo>
                    <a:pt x="550" y="459"/>
                    <a:pt x="549" y="458"/>
                    <a:pt x="549" y="455"/>
                  </a:cubicBezTo>
                  <a:cubicBezTo>
                    <a:pt x="549" y="437"/>
                    <a:pt x="549" y="437"/>
                    <a:pt x="549" y="437"/>
                  </a:cubicBezTo>
                  <a:cubicBezTo>
                    <a:pt x="549" y="435"/>
                    <a:pt x="550" y="433"/>
                    <a:pt x="552" y="433"/>
                  </a:cubicBezTo>
                  <a:cubicBezTo>
                    <a:pt x="555" y="433"/>
                    <a:pt x="556" y="435"/>
                    <a:pt x="556" y="437"/>
                  </a:cubicBezTo>
                  <a:cubicBezTo>
                    <a:pt x="556" y="455"/>
                    <a:pt x="556" y="455"/>
                    <a:pt x="556" y="455"/>
                  </a:cubicBezTo>
                  <a:cubicBezTo>
                    <a:pt x="556" y="458"/>
                    <a:pt x="555" y="459"/>
                    <a:pt x="552" y="459"/>
                  </a:cubicBezTo>
                  <a:close/>
                  <a:moveTo>
                    <a:pt x="3" y="433"/>
                  </a:moveTo>
                  <a:cubicBezTo>
                    <a:pt x="1" y="433"/>
                    <a:pt x="0" y="431"/>
                    <a:pt x="0" y="429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09"/>
                    <a:pt x="1" y="407"/>
                    <a:pt x="3" y="407"/>
                  </a:cubicBezTo>
                  <a:cubicBezTo>
                    <a:pt x="5" y="407"/>
                    <a:pt x="7" y="409"/>
                    <a:pt x="7" y="411"/>
                  </a:cubicBezTo>
                  <a:cubicBezTo>
                    <a:pt x="7" y="429"/>
                    <a:pt x="7" y="429"/>
                    <a:pt x="7" y="429"/>
                  </a:cubicBezTo>
                  <a:cubicBezTo>
                    <a:pt x="7" y="431"/>
                    <a:pt x="5" y="433"/>
                    <a:pt x="3" y="433"/>
                  </a:cubicBezTo>
                  <a:close/>
                  <a:moveTo>
                    <a:pt x="552" y="422"/>
                  </a:moveTo>
                  <a:cubicBezTo>
                    <a:pt x="550" y="422"/>
                    <a:pt x="549" y="420"/>
                    <a:pt x="549" y="418"/>
                  </a:cubicBezTo>
                  <a:cubicBezTo>
                    <a:pt x="549" y="399"/>
                    <a:pt x="549" y="399"/>
                    <a:pt x="549" y="399"/>
                  </a:cubicBezTo>
                  <a:cubicBezTo>
                    <a:pt x="549" y="397"/>
                    <a:pt x="550" y="395"/>
                    <a:pt x="552" y="395"/>
                  </a:cubicBezTo>
                  <a:cubicBezTo>
                    <a:pt x="555" y="395"/>
                    <a:pt x="556" y="397"/>
                    <a:pt x="556" y="399"/>
                  </a:cubicBezTo>
                  <a:cubicBezTo>
                    <a:pt x="556" y="418"/>
                    <a:pt x="556" y="418"/>
                    <a:pt x="556" y="418"/>
                  </a:cubicBezTo>
                  <a:cubicBezTo>
                    <a:pt x="556" y="420"/>
                    <a:pt x="555" y="422"/>
                    <a:pt x="552" y="422"/>
                  </a:cubicBezTo>
                  <a:close/>
                  <a:moveTo>
                    <a:pt x="3" y="396"/>
                  </a:moveTo>
                  <a:cubicBezTo>
                    <a:pt x="1" y="396"/>
                    <a:pt x="0" y="394"/>
                    <a:pt x="0" y="39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1"/>
                    <a:pt x="1" y="369"/>
                    <a:pt x="3" y="369"/>
                  </a:cubicBezTo>
                  <a:cubicBezTo>
                    <a:pt x="5" y="369"/>
                    <a:pt x="7" y="371"/>
                    <a:pt x="7" y="373"/>
                  </a:cubicBezTo>
                  <a:cubicBezTo>
                    <a:pt x="7" y="392"/>
                    <a:pt x="7" y="392"/>
                    <a:pt x="7" y="392"/>
                  </a:cubicBezTo>
                  <a:cubicBezTo>
                    <a:pt x="7" y="394"/>
                    <a:pt x="5" y="396"/>
                    <a:pt x="3" y="396"/>
                  </a:cubicBezTo>
                  <a:close/>
                  <a:moveTo>
                    <a:pt x="552" y="384"/>
                  </a:moveTo>
                  <a:cubicBezTo>
                    <a:pt x="550" y="384"/>
                    <a:pt x="549" y="383"/>
                    <a:pt x="549" y="380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549" y="360"/>
                    <a:pt x="550" y="358"/>
                    <a:pt x="552" y="358"/>
                  </a:cubicBezTo>
                  <a:cubicBezTo>
                    <a:pt x="555" y="358"/>
                    <a:pt x="556" y="360"/>
                    <a:pt x="556" y="362"/>
                  </a:cubicBezTo>
                  <a:cubicBezTo>
                    <a:pt x="556" y="380"/>
                    <a:pt x="556" y="380"/>
                    <a:pt x="556" y="380"/>
                  </a:cubicBezTo>
                  <a:cubicBezTo>
                    <a:pt x="556" y="383"/>
                    <a:pt x="555" y="384"/>
                    <a:pt x="552" y="384"/>
                  </a:cubicBezTo>
                  <a:close/>
                  <a:moveTo>
                    <a:pt x="3" y="358"/>
                  </a:moveTo>
                  <a:cubicBezTo>
                    <a:pt x="1" y="358"/>
                    <a:pt x="0" y="356"/>
                    <a:pt x="0" y="35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33"/>
                    <a:pt x="1" y="332"/>
                    <a:pt x="3" y="332"/>
                  </a:cubicBezTo>
                  <a:cubicBezTo>
                    <a:pt x="5" y="332"/>
                    <a:pt x="7" y="333"/>
                    <a:pt x="7" y="336"/>
                  </a:cubicBezTo>
                  <a:cubicBezTo>
                    <a:pt x="7" y="354"/>
                    <a:pt x="7" y="354"/>
                    <a:pt x="7" y="354"/>
                  </a:cubicBezTo>
                  <a:cubicBezTo>
                    <a:pt x="7" y="356"/>
                    <a:pt x="5" y="358"/>
                    <a:pt x="3" y="358"/>
                  </a:cubicBezTo>
                  <a:close/>
                  <a:moveTo>
                    <a:pt x="552" y="347"/>
                  </a:moveTo>
                  <a:cubicBezTo>
                    <a:pt x="550" y="347"/>
                    <a:pt x="549" y="345"/>
                    <a:pt x="549" y="343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9" y="322"/>
                    <a:pt x="550" y="320"/>
                    <a:pt x="552" y="320"/>
                  </a:cubicBezTo>
                  <a:cubicBezTo>
                    <a:pt x="555" y="320"/>
                    <a:pt x="556" y="322"/>
                    <a:pt x="556" y="324"/>
                  </a:cubicBezTo>
                  <a:cubicBezTo>
                    <a:pt x="556" y="343"/>
                    <a:pt x="556" y="343"/>
                    <a:pt x="556" y="343"/>
                  </a:cubicBezTo>
                  <a:cubicBezTo>
                    <a:pt x="556" y="345"/>
                    <a:pt x="555" y="347"/>
                    <a:pt x="552" y="347"/>
                  </a:cubicBezTo>
                  <a:close/>
                  <a:moveTo>
                    <a:pt x="3" y="321"/>
                  </a:moveTo>
                  <a:cubicBezTo>
                    <a:pt x="1" y="321"/>
                    <a:pt x="0" y="319"/>
                    <a:pt x="0" y="31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6"/>
                    <a:pt x="1" y="294"/>
                    <a:pt x="3" y="294"/>
                  </a:cubicBezTo>
                  <a:cubicBezTo>
                    <a:pt x="5" y="294"/>
                    <a:pt x="7" y="296"/>
                    <a:pt x="7" y="298"/>
                  </a:cubicBezTo>
                  <a:cubicBezTo>
                    <a:pt x="7" y="317"/>
                    <a:pt x="7" y="317"/>
                    <a:pt x="7" y="317"/>
                  </a:cubicBezTo>
                  <a:cubicBezTo>
                    <a:pt x="7" y="319"/>
                    <a:pt x="5" y="321"/>
                    <a:pt x="3" y="321"/>
                  </a:cubicBezTo>
                  <a:close/>
                  <a:moveTo>
                    <a:pt x="552" y="309"/>
                  </a:moveTo>
                  <a:cubicBezTo>
                    <a:pt x="550" y="309"/>
                    <a:pt x="549" y="307"/>
                    <a:pt x="549" y="305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49" y="285"/>
                    <a:pt x="550" y="283"/>
                    <a:pt x="552" y="283"/>
                  </a:cubicBezTo>
                  <a:cubicBezTo>
                    <a:pt x="555" y="283"/>
                    <a:pt x="556" y="285"/>
                    <a:pt x="556" y="287"/>
                  </a:cubicBezTo>
                  <a:cubicBezTo>
                    <a:pt x="556" y="305"/>
                    <a:pt x="556" y="305"/>
                    <a:pt x="556" y="305"/>
                  </a:cubicBezTo>
                  <a:cubicBezTo>
                    <a:pt x="556" y="307"/>
                    <a:pt x="555" y="309"/>
                    <a:pt x="552" y="309"/>
                  </a:cubicBezTo>
                  <a:close/>
                  <a:moveTo>
                    <a:pt x="3" y="283"/>
                  </a:moveTo>
                  <a:cubicBezTo>
                    <a:pt x="1" y="283"/>
                    <a:pt x="0" y="281"/>
                    <a:pt x="0" y="279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58"/>
                    <a:pt x="1" y="257"/>
                    <a:pt x="3" y="257"/>
                  </a:cubicBezTo>
                  <a:cubicBezTo>
                    <a:pt x="5" y="257"/>
                    <a:pt x="7" y="258"/>
                    <a:pt x="7" y="260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7" y="281"/>
                    <a:pt x="5" y="283"/>
                    <a:pt x="3" y="283"/>
                  </a:cubicBezTo>
                  <a:close/>
                  <a:moveTo>
                    <a:pt x="552" y="272"/>
                  </a:moveTo>
                  <a:cubicBezTo>
                    <a:pt x="550" y="272"/>
                    <a:pt x="549" y="270"/>
                    <a:pt x="549" y="268"/>
                  </a:cubicBezTo>
                  <a:cubicBezTo>
                    <a:pt x="549" y="249"/>
                    <a:pt x="549" y="249"/>
                    <a:pt x="549" y="249"/>
                  </a:cubicBezTo>
                  <a:cubicBezTo>
                    <a:pt x="549" y="247"/>
                    <a:pt x="550" y="245"/>
                    <a:pt x="552" y="245"/>
                  </a:cubicBezTo>
                  <a:cubicBezTo>
                    <a:pt x="555" y="245"/>
                    <a:pt x="556" y="247"/>
                    <a:pt x="556" y="249"/>
                  </a:cubicBezTo>
                  <a:cubicBezTo>
                    <a:pt x="556" y="268"/>
                    <a:pt x="556" y="268"/>
                    <a:pt x="556" y="268"/>
                  </a:cubicBezTo>
                  <a:cubicBezTo>
                    <a:pt x="556" y="270"/>
                    <a:pt x="555" y="272"/>
                    <a:pt x="552" y="272"/>
                  </a:cubicBezTo>
                  <a:close/>
                  <a:moveTo>
                    <a:pt x="3" y="246"/>
                  </a:moveTo>
                  <a:cubicBezTo>
                    <a:pt x="1" y="246"/>
                    <a:pt x="0" y="244"/>
                    <a:pt x="0" y="242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1" y="219"/>
                    <a:pt x="3" y="219"/>
                  </a:cubicBezTo>
                  <a:cubicBezTo>
                    <a:pt x="5" y="219"/>
                    <a:pt x="7" y="221"/>
                    <a:pt x="7" y="223"/>
                  </a:cubicBezTo>
                  <a:cubicBezTo>
                    <a:pt x="7" y="242"/>
                    <a:pt x="7" y="242"/>
                    <a:pt x="7" y="242"/>
                  </a:cubicBezTo>
                  <a:cubicBezTo>
                    <a:pt x="7" y="244"/>
                    <a:pt x="5" y="246"/>
                    <a:pt x="3" y="246"/>
                  </a:cubicBezTo>
                  <a:close/>
                  <a:moveTo>
                    <a:pt x="552" y="234"/>
                  </a:moveTo>
                  <a:cubicBezTo>
                    <a:pt x="550" y="234"/>
                    <a:pt x="549" y="232"/>
                    <a:pt x="549" y="230"/>
                  </a:cubicBezTo>
                  <a:cubicBezTo>
                    <a:pt x="549" y="212"/>
                    <a:pt x="549" y="212"/>
                    <a:pt x="549" y="212"/>
                  </a:cubicBezTo>
                  <a:cubicBezTo>
                    <a:pt x="549" y="209"/>
                    <a:pt x="550" y="208"/>
                    <a:pt x="552" y="208"/>
                  </a:cubicBezTo>
                  <a:cubicBezTo>
                    <a:pt x="555" y="208"/>
                    <a:pt x="556" y="209"/>
                    <a:pt x="556" y="212"/>
                  </a:cubicBezTo>
                  <a:cubicBezTo>
                    <a:pt x="556" y="230"/>
                    <a:pt x="556" y="230"/>
                    <a:pt x="556" y="230"/>
                  </a:cubicBezTo>
                  <a:cubicBezTo>
                    <a:pt x="556" y="232"/>
                    <a:pt x="555" y="234"/>
                    <a:pt x="552" y="234"/>
                  </a:cubicBezTo>
                  <a:close/>
                  <a:moveTo>
                    <a:pt x="3" y="208"/>
                  </a:moveTo>
                  <a:cubicBezTo>
                    <a:pt x="1" y="208"/>
                    <a:pt x="0" y="206"/>
                    <a:pt x="0" y="20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3"/>
                    <a:pt x="1" y="182"/>
                    <a:pt x="3" y="182"/>
                  </a:cubicBezTo>
                  <a:cubicBezTo>
                    <a:pt x="5" y="182"/>
                    <a:pt x="7" y="183"/>
                    <a:pt x="7" y="185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7" y="206"/>
                    <a:pt x="5" y="208"/>
                    <a:pt x="3" y="208"/>
                  </a:cubicBezTo>
                  <a:close/>
                  <a:moveTo>
                    <a:pt x="552" y="197"/>
                  </a:moveTo>
                  <a:cubicBezTo>
                    <a:pt x="550" y="197"/>
                    <a:pt x="549" y="195"/>
                    <a:pt x="549" y="193"/>
                  </a:cubicBezTo>
                  <a:cubicBezTo>
                    <a:pt x="549" y="174"/>
                    <a:pt x="549" y="174"/>
                    <a:pt x="549" y="174"/>
                  </a:cubicBezTo>
                  <a:cubicBezTo>
                    <a:pt x="549" y="172"/>
                    <a:pt x="550" y="170"/>
                    <a:pt x="552" y="170"/>
                  </a:cubicBezTo>
                  <a:cubicBezTo>
                    <a:pt x="555" y="170"/>
                    <a:pt x="556" y="172"/>
                    <a:pt x="556" y="174"/>
                  </a:cubicBezTo>
                  <a:cubicBezTo>
                    <a:pt x="556" y="193"/>
                    <a:pt x="556" y="193"/>
                    <a:pt x="556" y="193"/>
                  </a:cubicBezTo>
                  <a:cubicBezTo>
                    <a:pt x="556" y="195"/>
                    <a:pt x="555" y="197"/>
                    <a:pt x="552" y="197"/>
                  </a:cubicBezTo>
                  <a:close/>
                  <a:moveTo>
                    <a:pt x="3" y="170"/>
                  </a:moveTo>
                  <a:cubicBezTo>
                    <a:pt x="1" y="170"/>
                    <a:pt x="0" y="169"/>
                    <a:pt x="0" y="16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6"/>
                    <a:pt x="1" y="144"/>
                    <a:pt x="3" y="144"/>
                  </a:cubicBezTo>
                  <a:cubicBezTo>
                    <a:pt x="5" y="144"/>
                    <a:pt x="7" y="146"/>
                    <a:pt x="7" y="148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9"/>
                    <a:pt x="5" y="170"/>
                    <a:pt x="3" y="170"/>
                  </a:cubicBezTo>
                  <a:close/>
                  <a:moveTo>
                    <a:pt x="552" y="159"/>
                  </a:moveTo>
                  <a:cubicBezTo>
                    <a:pt x="550" y="159"/>
                    <a:pt x="549" y="157"/>
                    <a:pt x="549" y="155"/>
                  </a:cubicBezTo>
                  <a:cubicBezTo>
                    <a:pt x="549" y="137"/>
                    <a:pt x="549" y="137"/>
                    <a:pt x="549" y="137"/>
                  </a:cubicBezTo>
                  <a:cubicBezTo>
                    <a:pt x="549" y="134"/>
                    <a:pt x="550" y="133"/>
                    <a:pt x="552" y="133"/>
                  </a:cubicBezTo>
                  <a:cubicBezTo>
                    <a:pt x="555" y="133"/>
                    <a:pt x="556" y="134"/>
                    <a:pt x="556" y="137"/>
                  </a:cubicBezTo>
                  <a:cubicBezTo>
                    <a:pt x="556" y="155"/>
                    <a:pt x="556" y="155"/>
                    <a:pt x="556" y="155"/>
                  </a:cubicBezTo>
                  <a:cubicBezTo>
                    <a:pt x="556" y="157"/>
                    <a:pt x="555" y="159"/>
                    <a:pt x="552" y="159"/>
                  </a:cubicBezTo>
                  <a:close/>
                  <a:moveTo>
                    <a:pt x="3" y="133"/>
                  </a:moveTo>
                  <a:cubicBezTo>
                    <a:pt x="1" y="133"/>
                    <a:pt x="0" y="131"/>
                    <a:pt x="0" y="12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8"/>
                    <a:pt x="1" y="107"/>
                    <a:pt x="3" y="107"/>
                  </a:cubicBezTo>
                  <a:cubicBezTo>
                    <a:pt x="5" y="107"/>
                    <a:pt x="7" y="108"/>
                    <a:pt x="7" y="110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31"/>
                    <a:pt x="5" y="133"/>
                    <a:pt x="3" y="133"/>
                  </a:cubicBezTo>
                  <a:close/>
                  <a:moveTo>
                    <a:pt x="552" y="122"/>
                  </a:moveTo>
                  <a:cubicBezTo>
                    <a:pt x="550" y="122"/>
                    <a:pt x="549" y="120"/>
                    <a:pt x="549" y="118"/>
                  </a:cubicBezTo>
                  <a:cubicBezTo>
                    <a:pt x="549" y="99"/>
                    <a:pt x="549" y="99"/>
                    <a:pt x="549" y="99"/>
                  </a:cubicBezTo>
                  <a:cubicBezTo>
                    <a:pt x="549" y="97"/>
                    <a:pt x="550" y="95"/>
                    <a:pt x="552" y="95"/>
                  </a:cubicBezTo>
                  <a:cubicBezTo>
                    <a:pt x="555" y="95"/>
                    <a:pt x="556" y="97"/>
                    <a:pt x="556" y="99"/>
                  </a:cubicBezTo>
                  <a:cubicBezTo>
                    <a:pt x="556" y="118"/>
                    <a:pt x="556" y="118"/>
                    <a:pt x="556" y="118"/>
                  </a:cubicBezTo>
                  <a:cubicBezTo>
                    <a:pt x="556" y="120"/>
                    <a:pt x="555" y="122"/>
                    <a:pt x="552" y="122"/>
                  </a:cubicBezTo>
                  <a:close/>
                  <a:moveTo>
                    <a:pt x="3" y="95"/>
                  </a:moveTo>
                  <a:cubicBezTo>
                    <a:pt x="1" y="95"/>
                    <a:pt x="0" y="94"/>
                    <a:pt x="0" y="9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3" y="69"/>
                  </a:cubicBezTo>
                  <a:cubicBezTo>
                    <a:pt x="5" y="69"/>
                    <a:pt x="7" y="71"/>
                    <a:pt x="7" y="7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7" y="94"/>
                    <a:pt x="5" y="95"/>
                    <a:pt x="3" y="95"/>
                  </a:cubicBezTo>
                  <a:close/>
                  <a:moveTo>
                    <a:pt x="552" y="84"/>
                  </a:moveTo>
                  <a:cubicBezTo>
                    <a:pt x="550" y="84"/>
                    <a:pt x="549" y="82"/>
                    <a:pt x="549" y="80"/>
                  </a:cubicBezTo>
                  <a:cubicBezTo>
                    <a:pt x="549" y="70"/>
                    <a:pt x="549" y="70"/>
                    <a:pt x="549" y="70"/>
                  </a:cubicBezTo>
                  <a:cubicBezTo>
                    <a:pt x="549" y="67"/>
                    <a:pt x="549" y="65"/>
                    <a:pt x="548" y="62"/>
                  </a:cubicBezTo>
                  <a:cubicBezTo>
                    <a:pt x="548" y="60"/>
                    <a:pt x="549" y="58"/>
                    <a:pt x="551" y="58"/>
                  </a:cubicBezTo>
                  <a:cubicBezTo>
                    <a:pt x="554" y="58"/>
                    <a:pt x="555" y="59"/>
                    <a:pt x="556" y="61"/>
                  </a:cubicBezTo>
                  <a:cubicBezTo>
                    <a:pt x="556" y="64"/>
                    <a:pt x="556" y="67"/>
                    <a:pt x="556" y="70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82"/>
                    <a:pt x="555" y="84"/>
                    <a:pt x="552" y="84"/>
                  </a:cubicBezTo>
                  <a:close/>
                  <a:moveTo>
                    <a:pt x="5" y="58"/>
                  </a:moveTo>
                  <a:cubicBezTo>
                    <a:pt x="5" y="58"/>
                    <a:pt x="5" y="58"/>
                    <a:pt x="4" y="58"/>
                  </a:cubicBezTo>
                  <a:cubicBezTo>
                    <a:pt x="2" y="57"/>
                    <a:pt x="1" y="55"/>
                    <a:pt x="1" y="53"/>
                  </a:cubicBezTo>
                  <a:cubicBezTo>
                    <a:pt x="3" y="47"/>
                    <a:pt x="5" y="41"/>
                    <a:pt x="9" y="35"/>
                  </a:cubicBezTo>
                  <a:cubicBezTo>
                    <a:pt x="10" y="33"/>
                    <a:pt x="12" y="33"/>
                    <a:pt x="14" y="34"/>
                  </a:cubicBezTo>
                  <a:cubicBezTo>
                    <a:pt x="16" y="35"/>
                    <a:pt x="16" y="37"/>
                    <a:pt x="15" y="39"/>
                  </a:cubicBezTo>
                  <a:cubicBezTo>
                    <a:pt x="12" y="44"/>
                    <a:pt x="10" y="49"/>
                    <a:pt x="9" y="55"/>
                  </a:cubicBezTo>
                  <a:cubicBezTo>
                    <a:pt x="8" y="57"/>
                    <a:pt x="7" y="58"/>
                    <a:pt x="5" y="58"/>
                  </a:cubicBezTo>
                  <a:close/>
                  <a:moveTo>
                    <a:pt x="547" y="47"/>
                  </a:moveTo>
                  <a:cubicBezTo>
                    <a:pt x="546" y="47"/>
                    <a:pt x="544" y="46"/>
                    <a:pt x="544" y="45"/>
                  </a:cubicBezTo>
                  <a:cubicBezTo>
                    <a:pt x="541" y="40"/>
                    <a:pt x="538" y="34"/>
                    <a:pt x="534" y="30"/>
                  </a:cubicBezTo>
                  <a:cubicBezTo>
                    <a:pt x="533" y="28"/>
                    <a:pt x="533" y="26"/>
                    <a:pt x="535" y="25"/>
                  </a:cubicBezTo>
                  <a:cubicBezTo>
                    <a:pt x="536" y="23"/>
                    <a:pt x="539" y="24"/>
                    <a:pt x="540" y="25"/>
                  </a:cubicBezTo>
                  <a:cubicBezTo>
                    <a:pt x="544" y="30"/>
                    <a:pt x="548" y="36"/>
                    <a:pt x="551" y="42"/>
                  </a:cubicBezTo>
                  <a:cubicBezTo>
                    <a:pt x="551" y="44"/>
                    <a:pt x="550" y="46"/>
                    <a:pt x="549" y="47"/>
                  </a:cubicBezTo>
                  <a:cubicBezTo>
                    <a:pt x="548" y="47"/>
                    <a:pt x="548" y="47"/>
                    <a:pt x="547" y="47"/>
                  </a:cubicBezTo>
                  <a:close/>
                  <a:moveTo>
                    <a:pt x="24" y="26"/>
                  </a:moveTo>
                  <a:cubicBezTo>
                    <a:pt x="23" y="26"/>
                    <a:pt x="22" y="26"/>
                    <a:pt x="21" y="25"/>
                  </a:cubicBezTo>
                  <a:cubicBezTo>
                    <a:pt x="19" y="23"/>
                    <a:pt x="19" y="21"/>
                    <a:pt x="21" y="19"/>
                  </a:cubicBezTo>
                  <a:cubicBezTo>
                    <a:pt x="26" y="15"/>
                    <a:pt x="31" y="11"/>
                    <a:pt x="37" y="8"/>
                  </a:cubicBezTo>
                  <a:cubicBezTo>
                    <a:pt x="39" y="7"/>
                    <a:pt x="41" y="8"/>
                    <a:pt x="42" y="9"/>
                  </a:cubicBezTo>
                  <a:cubicBezTo>
                    <a:pt x="43" y="11"/>
                    <a:pt x="42" y="14"/>
                    <a:pt x="40" y="15"/>
                  </a:cubicBezTo>
                  <a:cubicBezTo>
                    <a:pt x="35" y="17"/>
                    <a:pt x="30" y="21"/>
                    <a:pt x="26" y="25"/>
                  </a:cubicBezTo>
                  <a:cubicBezTo>
                    <a:pt x="25" y="26"/>
                    <a:pt x="24" y="26"/>
                    <a:pt x="24" y="26"/>
                  </a:cubicBezTo>
                  <a:close/>
                  <a:moveTo>
                    <a:pt x="523" y="19"/>
                  </a:moveTo>
                  <a:cubicBezTo>
                    <a:pt x="523" y="19"/>
                    <a:pt x="522" y="19"/>
                    <a:pt x="521" y="18"/>
                  </a:cubicBezTo>
                  <a:cubicBezTo>
                    <a:pt x="516" y="15"/>
                    <a:pt x="511" y="12"/>
                    <a:pt x="505" y="10"/>
                  </a:cubicBezTo>
                  <a:cubicBezTo>
                    <a:pt x="503" y="10"/>
                    <a:pt x="502" y="8"/>
                    <a:pt x="503" y="6"/>
                  </a:cubicBezTo>
                  <a:cubicBezTo>
                    <a:pt x="504" y="4"/>
                    <a:pt x="506" y="3"/>
                    <a:pt x="508" y="3"/>
                  </a:cubicBezTo>
                  <a:cubicBezTo>
                    <a:pt x="514" y="5"/>
                    <a:pt x="520" y="8"/>
                    <a:pt x="526" y="12"/>
                  </a:cubicBezTo>
                  <a:cubicBezTo>
                    <a:pt x="527" y="13"/>
                    <a:pt x="528" y="15"/>
                    <a:pt x="527" y="17"/>
                  </a:cubicBezTo>
                  <a:cubicBezTo>
                    <a:pt x="526" y="18"/>
                    <a:pt x="525" y="19"/>
                    <a:pt x="523" y="19"/>
                  </a:cubicBezTo>
                  <a:close/>
                  <a:moveTo>
                    <a:pt x="56" y="9"/>
                  </a:moveTo>
                  <a:cubicBezTo>
                    <a:pt x="55" y="9"/>
                    <a:pt x="53" y="8"/>
                    <a:pt x="53" y="6"/>
                  </a:cubicBezTo>
                  <a:cubicBezTo>
                    <a:pt x="52" y="4"/>
                    <a:pt x="54" y="2"/>
                    <a:pt x="56" y="1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9" y="2"/>
                    <a:pt x="79" y="4"/>
                  </a:cubicBezTo>
                  <a:cubicBezTo>
                    <a:pt x="79" y="6"/>
                    <a:pt x="77" y="8"/>
                    <a:pt x="75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1" y="8"/>
                    <a:pt x="57" y="9"/>
                  </a:cubicBezTo>
                  <a:cubicBezTo>
                    <a:pt x="57" y="9"/>
                    <a:pt x="57" y="9"/>
                    <a:pt x="56" y="9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69" y="8"/>
                    <a:pt x="469" y="8"/>
                    <a:pt x="469" y="8"/>
                  </a:cubicBezTo>
                  <a:cubicBezTo>
                    <a:pt x="467" y="8"/>
                    <a:pt x="465" y="6"/>
                    <a:pt x="465" y="4"/>
                  </a:cubicBezTo>
                  <a:cubicBezTo>
                    <a:pt x="465" y="2"/>
                    <a:pt x="467" y="0"/>
                    <a:pt x="469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90" y="0"/>
                    <a:pt x="492" y="2"/>
                    <a:pt x="492" y="4"/>
                  </a:cubicBezTo>
                  <a:cubicBezTo>
                    <a:pt x="492" y="6"/>
                    <a:pt x="490" y="8"/>
                    <a:pt x="488" y="8"/>
                  </a:cubicBezTo>
                  <a:close/>
                  <a:moveTo>
                    <a:pt x="450" y="8"/>
                  </a:moveTo>
                  <a:cubicBezTo>
                    <a:pt x="432" y="8"/>
                    <a:pt x="432" y="8"/>
                    <a:pt x="432" y="8"/>
                  </a:cubicBezTo>
                  <a:cubicBezTo>
                    <a:pt x="429" y="8"/>
                    <a:pt x="428" y="6"/>
                    <a:pt x="428" y="4"/>
                  </a:cubicBezTo>
                  <a:cubicBezTo>
                    <a:pt x="428" y="2"/>
                    <a:pt x="429" y="0"/>
                    <a:pt x="432" y="0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52" y="0"/>
                    <a:pt x="454" y="2"/>
                    <a:pt x="454" y="4"/>
                  </a:cubicBezTo>
                  <a:cubicBezTo>
                    <a:pt x="454" y="6"/>
                    <a:pt x="452" y="8"/>
                    <a:pt x="450" y="8"/>
                  </a:cubicBezTo>
                  <a:close/>
                  <a:moveTo>
                    <a:pt x="413" y="8"/>
                  </a:moveTo>
                  <a:cubicBezTo>
                    <a:pt x="394" y="8"/>
                    <a:pt x="394" y="8"/>
                    <a:pt x="394" y="8"/>
                  </a:cubicBezTo>
                  <a:cubicBezTo>
                    <a:pt x="392" y="8"/>
                    <a:pt x="390" y="6"/>
                    <a:pt x="390" y="4"/>
                  </a:cubicBezTo>
                  <a:cubicBezTo>
                    <a:pt x="390" y="2"/>
                    <a:pt x="392" y="0"/>
                    <a:pt x="394" y="0"/>
                  </a:cubicBezTo>
                  <a:cubicBezTo>
                    <a:pt x="413" y="0"/>
                    <a:pt x="413" y="0"/>
                    <a:pt x="413" y="0"/>
                  </a:cubicBezTo>
                  <a:cubicBezTo>
                    <a:pt x="415" y="0"/>
                    <a:pt x="417" y="2"/>
                    <a:pt x="417" y="4"/>
                  </a:cubicBezTo>
                  <a:cubicBezTo>
                    <a:pt x="417" y="6"/>
                    <a:pt x="415" y="8"/>
                    <a:pt x="413" y="8"/>
                  </a:cubicBezTo>
                  <a:close/>
                  <a:moveTo>
                    <a:pt x="375" y="8"/>
                  </a:moveTo>
                  <a:cubicBezTo>
                    <a:pt x="356" y="8"/>
                    <a:pt x="356" y="8"/>
                    <a:pt x="356" y="8"/>
                  </a:cubicBezTo>
                  <a:cubicBezTo>
                    <a:pt x="354" y="8"/>
                    <a:pt x="353" y="6"/>
                    <a:pt x="353" y="4"/>
                  </a:cubicBezTo>
                  <a:cubicBezTo>
                    <a:pt x="353" y="2"/>
                    <a:pt x="354" y="0"/>
                    <a:pt x="356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7" y="0"/>
                    <a:pt x="379" y="2"/>
                    <a:pt x="379" y="4"/>
                  </a:cubicBezTo>
                  <a:cubicBezTo>
                    <a:pt x="379" y="6"/>
                    <a:pt x="377" y="8"/>
                    <a:pt x="375" y="8"/>
                  </a:cubicBezTo>
                  <a:close/>
                  <a:moveTo>
                    <a:pt x="338" y="8"/>
                  </a:moveTo>
                  <a:cubicBezTo>
                    <a:pt x="319" y="8"/>
                    <a:pt x="319" y="8"/>
                    <a:pt x="319" y="8"/>
                  </a:cubicBezTo>
                  <a:cubicBezTo>
                    <a:pt x="317" y="8"/>
                    <a:pt x="315" y="6"/>
                    <a:pt x="315" y="4"/>
                  </a:cubicBezTo>
                  <a:cubicBezTo>
                    <a:pt x="315" y="2"/>
                    <a:pt x="317" y="0"/>
                    <a:pt x="319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40" y="0"/>
                    <a:pt x="341" y="2"/>
                    <a:pt x="341" y="4"/>
                  </a:cubicBezTo>
                  <a:cubicBezTo>
                    <a:pt x="341" y="6"/>
                    <a:pt x="340" y="8"/>
                    <a:pt x="338" y="8"/>
                  </a:cubicBezTo>
                  <a:close/>
                  <a:moveTo>
                    <a:pt x="300" y="8"/>
                  </a:moveTo>
                  <a:cubicBezTo>
                    <a:pt x="281" y="8"/>
                    <a:pt x="281" y="8"/>
                    <a:pt x="281" y="8"/>
                  </a:cubicBezTo>
                  <a:cubicBezTo>
                    <a:pt x="279" y="8"/>
                    <a:pt x="278" y="6"/>
                    <a:pt x="278" y="4"/>
                  </a:cubicBezTo>
                  <a:cubicBezTo>
                    <a:pt x="278" y="2"/>
                    <a:pt x="279" y="0"/>
                    <a:pt x="281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2" y="0"/>
                    <a:pt x="304" y="2"/>
                    <a:pt x="304" y="4"/>
                  </a:cubicBezTo>
                  <a:cubicBezTo>
                    <a:pt x="304" y="6"/>
                    <a:pt x="302" y="8"/>
                    <a:pt x="300" y="8"/>
                  </a:cubicBezTo>
                  <a:close/>
                  <a:moveTo>
                    <a:pt x="263" y="8"/>
                  </a:moveTo>
                  <a:cubicBezTo>
                    <a:pt x="244" y="8"/>
                    <a:pt x="244" y="8"/>
                    <a:pt x="244" y="8"/>
                  </a:cubicBezTo>
                  <a:cubicBezTo>
                    <a:pt x="242" y="8"/>
                    <a:pt x="240" y="6"/>
                    <a:pt x="240" y="4"/>
                  </a:cubicBezTo>
                  <a:cubicBezTo>
                    <a:pt x="240" y="2"/>
                    <a:pt x="242" y="0"/>
                    <a:pt x="244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5" y="0"/>
                    <a:pt x="266" y="2"/>
                    <a:pt x="266" y="4"/>
                  </a:cubicBezTo>
                  <a:cubicBezTo>
                    <a:pt x="266" y="6"/>
                    <a:pt x="265" y="8"/>
                    <a:pt x="263" y="8"/>
                  </a:cubicBezTo>
                  <a:close/>
                  <a:moveTo>
                    <a:pt x="225" y="8"/>
                  </a:moveTo>
                  <a:cubicBezTo>
                    <a:pt x="206" y="8"/>
                    <a:pt x="206" y="8"/>
                    <a:pt x="206" y="8"/>
                  </a:cubicBezTo>
                  <a:cubicBezTo>
                    <a:pt x="204" y="8"/>
                    <a:pt x="203" y="6"/>
                    <a:pt x="203" y="4"/>
                  </a:cubicBezTo>
                  <a:cubicBezTo>
                    <a:pt x="203" y="2"/>
                    <a:pt x="204" y="0"/>
                    <a:pt x="206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27" y="0"/>
                    <a:pt x="229" y="2"/>
                    <a:pt x="229" y="4"/>
                  </a:cubicBezTo>
                  <a:cubicBezTo>
                    <a:pt x="229" y="6"/>
                    <a:pt x="227" y="8"/>
                    <a:pt x="225" y="8"/>
                  </a:cubicBezTo>
                  <a:close/>
                  <a:moveTo>
                    <a:pt x="188" y="8"/>
                  </a:moveTo>
                  <a:cubicBezTo>
                    <a:pt x="169" y="8"/>
                    <a:pt x="169" y="8"/>
                    <a:pt x="169" y="8"/>
                  </a:cubicBezTo>
                  <a:cubicBezTo>
                    <a:pt x="167" y="8"/>
                    <a:pt x="165" y="6"/>
                    <a:pt x="165" y="4"/>
                  </a:cubicBezTo>
                  <a:cubicBezTo>
                    <a:pt x="165" y="2"/>
                    <a:pt x="167" y="0"/>
                    <a:pt x="169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90" y="0"/>
                    <a:pt x="191" y="2"/>
                    <a:pt x="191" y="4"/>
                  </a:cubicBezTo>
                  <a:cubicBezTo>
                    <a:pt x="191" y="6"/>
                    <a:pt x="190" y="8"/>
                    <a:pt x="188" y="8"/>
                  </a:cubicBezTo>
                  <a:close/>
                  <a:moveTo>
                    <a:pt x="150" y="8"/>
                  </a:moveTo>
                  <a:cubicBezTo>
                    <a:pt x="131" y="8"/>
                    <a:pt x="131" y="8"/>
                    <a:pt x="131" y="8"/>
                  </a:cubicBezTo>
                  <a:cubicBezTo>
                    <a:pt x="129" y="8"/>
                    <a:pt x="128" y="6"/>
                    <a:pt x="128" y="4"/>
                  </a:cubicBezTo>
                  <a:cubicBezTo>
                    <a:pt x="128" y="2"/>
                    <a:pt x="129" y="0"/>
                    <a:pt x="131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4" y="2"/>
                    <a:pt x="154" y="4"/>
                  </a:cubicBezTo>
                  <a:cubicBezTo>
                    <a:pt x="154" y="6"/>
                    <a:pt x="152" y="8"/>
                    <a:pt x="150" y="8"/>
                  </a:cubicBezTo>
                  <a:close/>
                  <a:moveTo>
                    <a:pt x="113" y="8"/>
                  </a:moveTo>
                  <a:cubicBezTo>
                    <a:pt x="94" y="8"/>
                    <a:pt x="94" y="8"/>
                    <a:pt x="94" y="8"/>
                  </a:cubicBezTo>
                  <a:cubicBezTo>
                    <a:pt x="92" y="8"/>
                    <a:pt x="90" y="6"/>
                    <a:pt x="90" y="4"/>
                  </a:cubicBezTo>
                  <a:cubicBezTo>
                    <a:pt x="90" y="2"/>
                    <a:pt x="92" y="0"/>
                    <a:pt x="9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6" y="2"/>
                    <a:pt x="116" y="4"/>
                  </a:cubicBezTo>
                  <a:cubicBezTo>
                    <a:pt x="116" y="6"/>
                    <a:pt x="115" y="8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62"/>
            <p:cNvSpPr/>
            <p:nvPr/>
          </p:nvSpPr>
          <p:spPr bwMode="auto">
            <a:xfrm>
              <a:off x="6718301" y="3152775"/>
              <a:ext cx="650875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6 h 33"/>
                <a:gd name="T6" fmla="*/ 0 w 259"/>
                <a:gd name="T7" fmla="*/ 16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6 h 33"/>
                <a:gd name="T14" fmla="*/ 259 w 259"/>
                <a:gd name="T15" fmla="*/ 16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9" y="7"/>
                    <a:pt x="259" y="16"/>
                  </a:cubicBezTo>
                  <a:cubicBezTo>
                    <a:pt x="259" y="16"/>
                    <a:pt x="259" y="16"/>
                    <a:pt x="259" y="16"/>
                  </a:cubicBezTo>
                  <a:cubicBezTo>
                    <a:pt x="259" y="25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63"/>
            <p:cNvSpPr/>
            <p:nvPr/>
          </p:nvSpPr>
          <p:spPr bwMode="auto">
            <a:xfrm>
              <a:off x="6718301" y="4557713"/>
              <a:ext cx="650875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7 h 33"/>
                <a:gd name="T6" fmla="*/ 0 w 259"/>
                <a:gd name="T7" fmla="*/ 17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7 h 33"/>
                <a:gd name="T14" fmla="*/ 259 w 259"/>
                <a:gd name="T15" fmla="*/ 17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9" y="8"/>
                    <a:pt x="259" y="17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9" y="26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856471" y="3497366"/>
            <a:ext cx="660903" cy="391504"/>
            <a:chOff x="6786563" y="3683000"/>
            <a:chExt cx="541338" cy="320676"/>
          </a:xfrm>
        </p:grpSpPr>
        <p:sp>
          <p:nvSpPr>
            <p:cNvPr id="62" name="Rectangle 64"/>
            <p:cNvSpPr>
              <a:spLocks noChangeArrowheads="1"/>
            </p:cNvSpPr>
            <p:nvPr/>
          </p:nvSpPr>
          <p:spPr bwMode="auto">
            <a:xfrm>
              <a:off x="6786563" y="3986213"/>
              <a:ext cx="541338" cy="174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65"/>
            <p:cNvSpPr>
              <a:spLocks noEditPoints="1"/>
            </p:cNvSpPr>
            <p:nvPr/>
          </p:nvSpPr>
          <p:spPr bwMode="auto">
            <a:xfrm>
              <a:off x="7148513" y="3784600"/>
              <a:ext cx="144463" cy="219075"/>
            </a:xfrm>
            <a:custGeom>
              <a:avLst/>
              <a:gdLst>
                <a:gd name="T0" fmla="*/ 0 w 91"/>
                <a:gd name="T1" fmla="*/ 0 h 138"/>
                <a:gd name="T2" fmla="*/ 91 w 91"/>
                <a:gd name="T3" fmla="*/ 0 h 138"/>
                <a:gd name="T4" fmla="*/ 91 w 91"/>
                <a:gd name="T5" fmla="*/ 138 h 138"/>
                <a:gd name="T6" fmla="*/ 0 w 91"/>
                <a:gd name="T7" fmla="*/ 138 h 138"/>
                <a:gd name="T8" fmla="*/ 0 w 91"/>
                <a:gd name="T9" fmla="*/ 0 h 138"/>
                <a:gd name="T10" fmla="*/ 80 w 91"/>
                <a:gd name="T11" fmla="*/ 11 h 138"/>
                <a:gd name="T12" fmla="*/ 11 w 91"/>
                <a:gd name="T13" fmla="*/ 11 h 138"/>
                <a:gd name="T14" fmla="*/ 11 w 91"/>
                <a:gd name="T15" fmla="*/ 127 h 138"/>
                <a:gd name="T16" fmla="*/ 80 w 91"/>
                <a:gd name="T17" fmla="*/ 127 h 138"/>
                <a:gd name="T18" fmla="*/ 80 w 91"/>
                <a:gd name="T19" fmla="*/ 1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38">
                  <a:moveTo>
                    <a:pt x="0" y="0"/>
                  </a:moveTo>
                  <a:lnTo>
                    <a:pt x="91" y="0"/>
                  </a:lnTo>
                  <a:lnTo>
                    <a:pt x="91" y="138"/>
                  </a:lnTo>
                  <a:lnTo>
                    <a:pt x="0" y="138"/>
                  </a:lnTo>
                  <a:lnTo>
                    <a:pt x="0" y="0"/>
                  </a:lnTo>
                  <a:close/>
                  <a:moveTo>
                    <a:pt x="80" y="11"/>
                  </a:moveTo>
                  <a:lnTo>
                    <a:pt x="11" y="11"/>
                  </a:lnTo>
                  <a:lnTo>
                    <a:pt x="11" y="127"/>
                  </a:lnTo>
                  <a:lnTo>
                    <a:pt x="80" y="127"/>
                  </a:lnTo>
                  <a:lnTo>
                    <a:pt x="8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6"/>
            <p:cNvSpPr>
              <a:spLocks noEditPoints="1"/>
            </p:cNvSpPr>
            <p:nvPr/>
          </p:nvSpPr>
          <p:spPr bwMode="auto">
            <a:xfrm>
              <a:off x="6986588" y="3733800"/>
              <a:ext cx="146050" cy="269875"/>
            </a:xfrm>
            <a:custGeom>
              <a:avLst/>
              <a:gdLst>
                <a:gd name="T0" fmla="*/ 0 w 92"/>
                <a:gd name="T1" fmla="*/ 0 h 170"/>
                <a:gd name="T2" fmla="*/ 92 w 92"/>
                <a:gd name="T3" fmla="*/ 0 h 170"/>
                <a:gd name="T4" fmla="*/ 92 w 92"/>
                <a:gd name="T5" fmla="*/ 170 h 170"/>
                <a:gd name="T6" fmla="*/ 0 w 92"/>
                <a:gd name="T7" fmla="*/ 170 h 170"/>
                <a:gd name="T8" fmla="*/ 0 w 92"/>
                <a:gd name="T9" fmla="*/ 0 h 170"/>
                <a:gd name="T10" fmla="*/ 81 w 92"/>
                <a:gd name="T11" fmla="*/ 12 h 170"/>
                <a:gd name="T12" fmla="*/ 12 w 92"/>
                <a:gd name="T13" fmla="*/ 12 h 170"/>
                <a:gd name="T14" fmla="*/ 12 w 92"/>
                <a:gd name="T15" fmla="*/ 159 h 170"/>
                <a:gd name="T16" fmla="*/ 81 w 92"/>
                <a:gd name="T17" fmla="*/ 159 h 170"/>
                <a:gd name="T18" fmla="*/ 81 w 92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70">
                  <a:moveTo>
                    <a:pt x="0" y="0"/>
                  </a:moveTo>
                  <a:lnTo>
                    <a:pt x="92" y="0"/>
                  </a:lnTo>
                  <a:lnTo>
                    <a:pt x="92" y="170"/>
                  </a:lnTo>
                  <a:lnTo>
                    <a:pt x="0" y="170"/>
                  </a:lnTo>
                  <a:lnTo>
                    <a:pt x="0" y="0"/>
                  </a:lnTo>
                  <a:close/>
                  <a:moveTo>
                    <a:pt x="81" y="12"/>
                  </a:moveTo>
                  <a:lnTo>
                    <a:pt x="12" y="12"/>
                  </a:lnTo>
                  <a:lnTo>
                    <a:pt x="12" y="159"/>
                  </a:lnTo>
                  <a:lnTo>
                    <a:pt x="81" y="159"/>
                  </a:lnTo>
                  <a:lnTo>
                    <a:pt x="8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6826251" y="3683000"/>
              <a:ext cx="146050" cy="320675"/>
            </a:xfrm>
            <a:custGeom>
              <a:avLst/>
              <a:gdLst>
                <a:gd name="T0" fmla="*/ 0 w 92"/>
                <a:gd name="T1" fmla="*/ 0 h 202"/>
                <a:gd name="T2" fmla="*/ 92 w 92"/>
                <a:gd name="T3" fmla="*/ 0 h 202"/>
                <a:gd name="T4" fmla="*/ 92 w 92"/>
                <a:gd name="T5" fmla="*/ 202 h 202"/>
                <a:gd name="T6" fmla="*/ 0 w 92"/>
                <a:gd name="T7" fmla="*/ 202 h 202"/>
                <a:gd name="T8" fmla="*/ 0 w 92"/>
                <a:gd name="T9" fmla="*/ 0 h 202"/>
                <a:gd name="T10" fmla="*/ 81 w 92"/>
                <a:gd name="T11" fmla="*/ 13 h 202"/>
                <a:gd name="T12" fmla="*/ 11 w 92"/>
                <a:gd name="T13" fmla="*/ 13 h 202"/>
                <a:gd name="T14" fmla="*/ 11 w 92"/>
                <a:gd name="T15" fmla="*/ 191 h 202"/>
                <a:gd name="T16" fmla="*/ 81 w 92"/>
                <a:gd name="T17" fmla="*/ 191 h 202"/>
                <a:gd name="T18" fmla="*/ 81 w 92"/>
                <a:gd name="T19" fmla="*/ 1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202">
                  <a:moveTo>
                    <a:pt x="0" y="0"/>
                  </a:moveTo>
                  <a:lnTo>
                    <a:pt x="92" y="0"/>
                  </a:lnTo>
                  <a:lnTo>
                    <a:pt x="92" y="202"/>
                  </a:lnTo>
                  <a:lnTo>
                    <a:pt x="0" y="202"/>
                  </a:lnTo>
                  <a:lnTo>
                    <a:pt x="0" y="0"/>
                  </a:lnTo>
                  <a:close/>
                  <a:moveTo>
                    <a:pt x="81" y="13"/>
                  </a:moveTo>
                  <a:lnTo>
                    <a:pt x="11" y="13"/>
                  </a:lnTo>
                  <a:lnTo>
                    <a:pt x="11" y="191"/>
                  </a:lnTo>
                  <a:lnTo>
                    <a:pt x="81" y="191"/>
                  </a:lnTo>
                  <a:lnTo>
                    <a:pt x="8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241933" y="2850030"/>
            <a:ext cx="1703618" cy="1817968"/>
            <a:chOff x="4645026" y="3152775"/>
            <a:chExt cx="1395413" cy="1489076"/>
          </a:xfrm>
          <a:solidFill>
            <a:srgbClr val="DF0E13"/>
          </a:solidFill>
        </p:grpSpPr>
        <p:sp>
          <p:nvSpPr>
            <p:cNvPr id="67" name="Freeform 68"/>
            <p:cNvSpPr/>
            <p:nvPr/>
          </p:nvSpPr>
          <p:spPr bwMode="auto">
            <a:xfrm>
              <a:off x="4721226" y="3270250"/>
              <a:ext cx="1244600" cy="1247775"/>
            </a:xfrm>
            <a:custGeom>
              <a:avLst/>
              <a:gdLst>
                <a:gd name="T0" fmla="*/ 437 w 496"/>
                <a:gd name="T1" fmla="*/ 0 h 495"/>
                <a:gd name="T2" fmla="*/ 59 w 496"/>
                <a:gd name="T3" fmla="*/ 0 h 495"/>
                <a:gd name="T4" fmla="*/ 0 w 496"/>
                <a:gd name="T5" fmla="*/ 58 h 495"/>
                <a:gd name="T6" fmla="*/ 0 w 496"/>
                <a:gd name="T7" fmla="*/ 437 h 495"/>
                <a:gd name="T8" fmla="*/ 59 w 496"/>
                <a:gd name="T9" fmla="*/ 495 h 495"/>
                <a:gd name="T10" fmla="*/ 437 w 496"/>
                <a:gd name="T11" fmla="*/ 495 h 495"/>
                <a:gd name="T12" fmla="*/ 496 w 496"/>
                <a:gd name="T13" fmla="*/ 437 h 495"/>
                <a:gd name="T14" fmla="*/ 496 w 496"/>
                <a:gd name="T15" fmla="*/ 58 h 495"/>
                <a:gd name="T16" fmla="*/ 437 w 496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6" h="495">
                  <a:moveTo>
                    <a:pt x="437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7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7" y="495"/>
                    <a:pt x="59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6" y="469"/>
                    <a:pt x="496" y="437"/>
                  </a:cubicBezTo>
                  <a:cubicBezTo>
                    <a:pt x="496" y="58"/>
                    <a:pt x="496" y="58"/>
                    <a:pt x="496" y="58"/>
                  </a:cubicBezTo>
                  <a:cubicBezTo>
                    <a:pt x="496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4722813" y="3271838"/>
              <a:ext cx="1243013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70"/>
            <p:cNvSpPr>
              <a:spLocks noEditPoints="1"/>
            </p:cNvSpPr>
            <p:nvPr/>
          </p:nvSpPr>
          <p:spPr bwMode="auto">
            <a:xfrm>
              <a:off x="4645026" y="3182938"/>
              <a:ext cx="1395413" cy="1425575"/>
            </a:xfrm>
            <a:custGeom>
              <a:avLst/>
              <a:gdLst>
                <a:gd name="T0" fmla="*/ 503 w 556"/>
                <a:gd name="T1" fmla="*/ 560 h 565"/>
                <a:gd name="T2" fmla="*/ 462 w 556"/>
                <a:gd name="T3" fmla="*/ 558 h 565"/>
                <a:gd name="T4" fmla="*/ 424 w 556"/>
                <a:gd name="T5" fmla="*/ 558 h 565"/>
                <a:gd name="T6" fmla="*/ 387 w 556"/>
                <a:gd name="T7" fmla="*/ 558 h 565"/>
                <a:gd name="T8" fmla="*/ 349 w 556"/>
                <a:gd name="T9" fmla="*/ 558 h 565"/>
                <a:gd name="T10" fmla="*/ 312 w 556"/>
                <a:gd name="T11" fmla="*/ 558 h 565"/>
                <a:gd name="T12" fmla="*/ 274 w 556"/>
                <a:gd name="T13" fmla="*/ 558 h 565"/>
                <a:gd name="T14" fmla="*/ 237 w 556"/>
                <a:gd name="T15" fmla="*/ 558 h 565"/>
                <a:gd name="T16" fmla="*/ 199 w 556"/>
                <a:gd name="T17" fmla="*/ 558 h 565"/>
                <a:gd name="T18" fmla="*/ 162 w 556"/>
                <a:gd name="T19" fmla="*/ 558 h 565"/>
                <a:gd name="T20" fmla="*/ 124 w 556"/>
                <a:gd name="T21" fmla="*/ 558 h 565"/>
                <a:gd name="T22" fmla="*/ 68 w 556"/>
                <a:gd name="T23" fmla="*/ 558 h 565"/>
                <a:gd name="T24" fmla="*/ 29 w 556"/>
                <a:gd name="T25" fmla="*/ 549 h 565"/>
                <a:gd name="T26" fmla="*/ 515 w 556"/>
                <a:gd name="T27" fmla="*/ 551 h 565"/>
                <a:gd name="T28" fmla="*/ 16 w 556"/>
                <a:gd name="T29" fmla="*/ 541 h 565"/>
                <a:gd name="T30" fmla="*/ 544 w 556"/>
                <a:gd name="T31" fmla="*/ 533 h 565"/>
                <a:gd name="T32" fmla="*/ 544 w 556"/>
                <a:gd name="T33" fmla="*/ 533 h 565"/>
                <a:gd name="T34" fmla="*/ 7 w 556"/>
                <a:gd name="T35" fmla="*/ 496 h 565"/>
                <a:gd name="T36" fmla="*/ 553 w 556"/>
                <a:gd name="T37" fmla="*/ 470 h 565"/>
                <a:gd name="T38" fmla="*/ 3 w 556"/>
                <a:gd name="T39" fmla="*/ 444 h 565"/>
                <a:gd name="T40" fmla="*/ 553 w 556"/>
                <a:gd name="T41" fmla="*/ 433 h 565"/>
                <a:gd name="T42" fmla="*/ 3 w 556"/>
                <a:gd name="T43" fmla="*/ 407 h 565"/>
                <a:gd name="T44" fmla="*/ 553 w 556"/>
                <a:gd name="T45" fmla="*/ 395 h 565"/>
                <a:gd name="T46" fmla="*/ 3 w 556"/>
                <a:gd name="T47" fmla="*/ 369 h 565"/>
                <a:gd name="T48" fmla="*/ 553 w 556"/>
                <a:gd name="T49" fmla="*/ 358 h 565"/>
                <a:gd name="T50" fmla="*/ 3 w 556"/>
                <a:gd name="T51" fmla="*/ 332 h 565"/>
                <a:gd name="T52" fmla="*/ 553 w 556"/>
                <a:gd name="T53" fmla="*/ 320 h 565"/>
                <a:gd name="T54" fmla="*/ 3 w 556"/>
                <a:gd name="T55" fmla="*/ 294 h 565"/>
                <a:gd name="T56" fmla="*/ 553 w 556"/>
                <a:gd name="T57" fmla="*/ 283 h 565"/>
                <a:gd name="T58" fmla="*/ 3 w 556"/>
                <a:gd name="T59" fmla="*/ 257 h 565"/>
                <a:gd name="T60" fmla="*/ 553 w 556"/>
                <a:gd name="T61" fmla="*/ 245 h 565"/>
                <a:gd name="T62" fmla="*/ 3 w 556"/>
                <a:gd name="T63" fmla="*/ 219 h 565"/>
                <a:gd name="T64" fmla="*/ 553 w 556"/>
                <a:gd name="T65" fmla="*/ 208 h 565"/>
                <a:gd name="T66" fmla="*/ 3 w 556"/>
                <a:gd name="T67" fmla="*/ 182 h 565"/>
                <a:gd name="T68" fmla="*/ 553 w 556"/>
                <a:gd name="T69" fmla="*/ 170 h 565"/>
                <a:gd name="T70" fmla="*/ 3 w 556"/>
                <a:gd name="T71" fmla="*/ 144 h 565"/>
                <a:gd name="T72" fmla="*/ 553 w 556"/>
                <a:gd name="T73" fmla="*/ 133 h 565"/>
                <a:gd name="T74" fmla="*/ 3 w 556"/>
                <a:gd name="T75" fmla="*/ 107 h 565"/>
                <a:gd name="T76" fmla="*/ 553 w 556"/>
                <a:gd name="T77" fmla="*/ 95 h 565"/>
                <a:gd name="T78" fmla="*/ 3 w 556"/>
                <a:gd name="T79" fmla="*/ 69 h 565"/>
                <a:gd name="T80" fmla="*/ 548 w 556"/>
                <a:gd name="T81" fmla="*/ 62 h 565"/>
                <a:gd name="T82" fmla="*/ 4 w 556"/>
                <a:gd name="T83" fmla="*/ 58 h 565"/>
                <a:gd name="T84" fmla="*/ 547 w 556"/>
                <a:gd name="T85" fmla="*/ 47 h 565"/>
                <a:gd name="T86" fmla="*/ 547 w 556"/>
                <a:gd name="T87" fmla="*/ 47 h 565"/>
                <a:gd name="T88" fmla="*/ 26 w 556"/>
                <a:gd name="T89" fmla="*/ 25 h 565"/>
                <a:gd name="T90" fmla="*/ 526 w 556"/>
                <a:gd name="T91" fmla="*/ 12 h 565"/>
                <a:gd name="T92" fmla="*/ 75 w 556"/>
                <a:gd name="T93" fmla="*/ 0 h 565"/>
                <a:gd name="T94" fmla="*/ 469 w 556"/>
                <a:gd name="T95" fmla="*/ 8 h 565"/>
                <a:gd name="T96" fmla="*/ 432 w 556"/>
                <a:gd name="T97" fmla="*/ 8 h 565"/>
                <a:gd name="T98" fmla="*/ 394 w 556"/>
                <a:gd name="T99" fmla="*/ 8 h 565"/>
                <a:gd name="T100" fmla="*/ 357 w 556"/>
                <a:gd name="T101" fmla="*/ 8 h 565"/>
                <a:gd name="T102" fmla="*/ 319 w 556"/>
                <a:gd name="T103" fmla="*/ 8 h 565"/>
                <a:gd name="T104" fmla="*/ 282 w 556"/>
                <a:gd name="T105" fmla="*/ 8 h 565"/>
                <a:gd name="T106" fmla="*/ 244 w 556"/>
                <a:gd name="T107" fmla="*/ 8 h 565"/>
                <a:gd name="T108" fmla="*/ 207 w 556"/>
                <a:gd name="T109" fmla="*/ 8 h 565"/>
                <a:gd name="T110" fmla="*/ 169 w 556"/>
                <a:gd name="T111" fmla="*/ 8 h 565"/>
                <a:gd name="T112" fmla="*/ 131 w 556"/>
                <a:gd name="T113" fmla="*/ 8 h 565"/>
                <a:gd name="T114" fmla="*/ 94 w 556"/>
                <a:gd name="T115" fmla="*/ 8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6" h="565">
                  <a:moveTo>
                    <a:pt x="488" y="565"/>
                  </a:moveTo>
                  <a:cubicBezTo>
                    <a:pt x="481" y="565"/>
                    <a:pt x="481" y="565"/>
                    <a:pt x="481" y="565"/>
                  </a:cubicBezTo>
                  <a:cubicBezTo>
                    <a:pt x="479" y="565"/>
                    <a:pt x="477" y="564"/>
                    <a:pt x="477" y="562"/>
                  </a:cubicBezTo>
                  <a:cubicBezTo>
                    <a:pt x="477" y="560"/>
                    <a:pt x="479" y="558"/>
                    <a:pt x="481" y="558"/>
                  </a:cubicBezTo>
                  <a:cubicBezTo>
                    <a:pt x="488" y="558"/>
                    <a:pt x="488" y="558"/>
                    <a:pt x="488" y="558"/>
                  </a:cubicBezTo>
                  <a:cubicBezTo>
                    <a:pt x="492" y="558"/>
                    <a:pt x="495" y="558"/>
                    <a:pt x="499" y="557"/>
                  </a:cubicBezTo>
                  <a:cubicBezTo>
                    <a:pt x="501" y="557"/>
                    <a:pt x="503" y="558"/>
                    <a:pt x="503" y="560"/>
                  </a:cubicBezTo>
                  <a:cubicBezTo>
                    <a:pt x="503" y="562"/>
                    <a:pt x="502" y="564"/>
                    <a:pt x="500" y="564"/>
                  </a:cubicBezTo>
                  <a:cubicBezTo>
                    <a:pt x="496" y="565"/>
                    <a:pt x="492" y="565"/>
                    <a:pt x="488" y="565"/>
                  </a:cubicBezTo>
                  <a:close/>
                  <a:moveTo>
                    <a:pt x="462" y="565"/>
                  </a:moveTo>
                  <a:cubicBezTo>
                    <a:pt x="443" y="565"/>
                    <a:pt x="443" y="565"/>
                    <a:pt x="443" y="565"/>
                  </a:cubicBezTo>
                  <a:cubicBezTo>
                    <a:pt x="441" y="565"/>
                    <a:pt x="439" y="564"/>
                    <a:pt x="439" y="562"/>
                  </a:cubicBezTo>
                  <a:cubicBezTo>
                    <a:pt x="439" y="560"/>
                    <a:pt x="441" y="558"/>
                    <a:pt x="443" y="558"/>
                  </a:cubicBezTo>
                  <a:cubicBezTo>
                    <a:pt x="462" y="558"/>
                    <a:pt x="462" y="558"/>
                    <a:pt x="462" y="558"/>
                  </a:cubicBezTo>
                  <a:cubicBezTo>
                    <a:pt x="464" y="558"/>
                    <a:pt x="466" y="560"/>
                    <a:pt x="466" y="562"/>
                  </a:cubicBezTo>
                  <a:cubicBezTo>
                    <a:pt x="466" y="564"/>
                    <a:pt x="464" y="565"/>
                    <a:pt x="462" y="565"/>
                  </a:cubicBezTo>
                  <a:close/>
                  <a:moveTo>
                    <a:pt x="424" y="565"/>
                  </a:moveTo>
                  <a:cubicBezTo>
                    <a:pt x="406" y="565"/>
                    <a:pt x="406" y="565"/>
                    <a:pt x="406" y="565"/>
                  </a:cubicBezTo>
                  <a:cubicBezTo>
                    <a:pt x="404" y="565"/>
                    <a:pt x="402" y="564"/>
                    <a:pt x="402" y="562"/>
                  </a:cubicBezTo>
                  <a:cubicBezTo>
                    <a:pt x="402" y="560"/>
                    <a:pt x="404" y="558"/>
                    <a:pt x="406" y="558"/>
                  </a:cubicBezTo>
                  <a:cubicBezTo>
                    <a:pt x="424" y="558"/>
                    <a:pt x="424" y="558"/>
                    <a:pt x="424" y="558"/>
                  </a:cubicBezTo>
                  <a:cubicBezTo>
                    <a:pt x="427" y="558"/>
                    <a:pt x="428" y="560"/>
                    <a:pt x="428" y="562"/>
                  </a:cubicBezTo>
                  <a:cubicBezTo>
                    <a:pt x="428" y="564"/>
                    <a:pt x="427" y="565"/>
                    <a:pt x="424" y="565"/>
                  </a:cubicBezTo>
                  <a:close/>
                  <a:moveTo>
                    <a:pt x="387" y="565"/>
                  </a:moveTo>
                  <a:cubicBezTo>
                    <a:pt x="368" y="565"/>
                    <a:pt x="368" y="565"/>
                    <a:pt x="368" y="565"/>
                  </a:cubicBezTo>
                  <a:cubicBezTo>
                    <a:pt x="366" y="565"/>
                    <a:pt x="364" y="564"/>
                    <a:pt x="364" y="562"/>
                  </a:cubicBezTo>
                  <a:cubicBezTo>
                    <a:pt x="364" y="560"/>
                    <a:pt x="366" y="558"/>
                    <a:pt x="368" y="558"/>
                  </a:cubicBezTo>
                  <a:cubicBezTo>
                    <a:pt x="387" y="558"/>
                    <a:pt x="387" y="558"/>
                    <a:pt x="387" y="558"/>
                  </a:cubicBezTo>
                  <a:cubicBezTo>
                    <a:pt x="389" y="558"/>
                    <a:pt x="391" y="560"/>
                    <a:pt x="391" y="562"/>
                  </a:cubicBezTo>
                  <a:cubicBezTo>
                    <a:pt x="391" y="564"/>
                    <a:pt x="389" y="565"/>
                    <a:pt x="387" y="565"/>
                  </a:cubicBezTo>
                  <a:close/>
                  <a:moveTo>
                    <a:pt x="349" y="565"/>
                  </a:moveTo>
                  <a:cubicBezTo>
                    <a:pt x="331" y="565"/>
                    <a:pt x="331" y="565"/>
                    <a:pt x="331" y="565"/>
                  </a:cubicBezTo>
                  <a:cubicBezTo>
                    <a:pt x="329" y="565"/>
                    <a:pt x="327" y="564"/>
                    <a:pt x="327" y="562"/>
                  </a:cubicBezTo>
                  <a:cubicBezTo>
                    <a:pt x="327" y="560"/>
                    <a:pt x="329" y="558"/>
                    <a:pt x="331" y="558"/>
                  </a:cubicBezTo>
                  <a:cubicBezTo>
                    <a:pt x="349" y="558"/>
                    <a:pt x="349" y="558"/>
                    <a:pt x="349" y="558"/>
                  </a:cubicBezTo>
                  <a:cubicBezTo>
                    <a:pt x="351" y="558"/>
                    <a:pt x="353" y="560"/>
                    <a:pt x="353" y="562"/>
                  </a:cubicBezTo>
                  <a:cubicBezTo>
                    <a:pt x="353" y="564"/>
                    <a:pt x="351" y="565"/>
                    <a:pt x="349" y="565"/>
                  </a:cubicBezTo>
                  <a:close/>
                  <a:moveTo>
                    <a:pt x="312" y="565"/>
                  </a:moveTo>
                  <a:cubicBezTo>
                    <a:pt x="293" y="565"/>
                    <a:pt x="293" y="565"/>
                    <a:pt x="293" y="565"/>
                  </a:cubicBezTo>
                  <a:cubicBezTo>
                    <a:pt x="291" y="565"/>
                    <a:pt x="289" y="564"/>
                    <a:pt x="289" y="562"/>
                  </a:cubicBezTo>
                  <a:cubicBezTo>
                    <a:pt x="289" y="560"/>
                    <a:pt x="291" y="558"/>
                    <a:pt x="293" y="558"/>
                  </a:cubicBezTo>
                  <a:cubicBezTo>
                    <a:pt x="312" y="558"/>
                    <a:pt x="312" y="558"/>
                    <a:pt x="312" y="558"/>
                  </a:cubicBezTo>
                  <a:cubicBezTo>
                    <a:pt x="314" y="558"/>
                    <a:pt x="316" y="560"/>
                    <a:pt x="316" y="562"/>
                  </a:cubicBezTo>
                  <a:cubicBezTo>
                    <a:pt x="316" y="564"/>
                    <a:pt x="314" y="565"/>
                    <a:pt x="312" y="565"/>
                  </a:cubicBezTo>
                  <a:close/>
                  <a:moveTo>
                    <a:pt x="274" y="565"/>
                  </a:moveTo>
                  <a:cubicBezTo>
                    <a:pt x="256" y="565"/>
                    <a:pt x="256" y="565"/>
                    <a:pt x="256" y="565"/>
                  </a:cubicBezTo>
                  <a:cubicBezTo>
                    <a:pt x="253" y="565"/>
                    <a:pt x="252" y="564"/>
                    <a:pt x="252" y="562"/>
                  </a:cubicBezTo>
                  <a:cubicBezTo>
                    <a:pt x="252" y="560"/>
                    <a:pt x="253" y="558"/>
                    <a:pt x="256" y="558"/>
                  </a:cubicBezTo>
                  <a:cubicBezTo>
                    <a:pt x="274" y="558"/>
                    <a:pt x="274" y="558"/>
                    <a:pt x="274" y="558"/>
                  </a:cubicBezTo>
                  <a:cubicBezTo>
                    <a:pt x="276" y="558"/>
                    <a:pt x="278" y="560"/>
                    <a:pt x="278" y="562"/>
                  </a:cubicBezTo>
                  <a:cubicBezTo>
                    <a:pt x="278" y="564"/>
                    <a:pt x="276" y="565"/>
                    <a:pt x="274" y="565"/>
                  </a:cubicBezTo>
                  <a:close/>
                  <a:moveTo>
                    <a:pt x="237" y="565"/>
                  </a:moveTo>
                  <a:cubicBezTo>
                    <a:pt x="218" y="565"/>
                    <a:pt x="218" y="565"/>
                    <a:pt x="218" y="565"/>
                  </a:cubicBezTo>
                  <a:cubicBezTo>
                    <a:pt x="216" y="565"/>
                    <a:pt x="214" y="564"/>
                    <a:pt x="214" y="562"/>
                  </a:cubicBezTo>
                  <a:cubicBezTo>
                    <a:pt x="214" y="560"/>
                    <a:pt x="216" y="558"/>
                    <a:pt x="218" y="558"/>
                  </a:cubicBezTo>
                  <a:cubicBezTo>
                    <a:pt x="237" y="558"/>
                    <a:pt x="237" y="558"/>
                    <a:pt x="237" y="558"/>
                  </a:cubicBezTo>
                  <a:cubicBezTo>
                    <a:pt x="239" y="558"/>
                    <a:pt x="241" y="560"/>
                    <a:pt x="241" y="562"/>
                  </a:cubicBezTo>
                  <a:cubicBezTo>
                    <a:pt x="241" y="564"/>
                    <a:pt x="239" y="565"/>
                    <a:pt x="237" y="565"/>
                  </a:cubicBezTo>
                  <a:close/>
                  <a:moveTo>
                    <a:pt x="199" y="565"/>
                  </a:moveTo>
                  <a:cubicBezTo>
                    <a:pt x="181" y="565"/>
                    <a:pt x="181" y="565"/>
                    <a:pt x="181" y="565"/>
                  </a:cubicBezTo>
                  <a:cubicBezTo>
                    <a:pt x="178" y="565"/>
                    <a:pt x="177" y="564"/>
                    <a:pt x="177" y="562"/>
                  </a:cubicBezTo>
                  <a:cubicBezTo>
                    <a:pt x="177" y="560"/>
                    <a:pt x="178" y="558"/>
                    <a:pt x="181" y="558"/>
                  </a:cubicBezTo>
                  <a:cubicBezTo>
                    <a:pt x="199" y="558"/>
                    <a:pt x="199" y="558"/>
                    <a:pt x="199" y="558"/>
                  </a:cubicBezTo>
                  <a:cubicBezTo>
                    <a:pt x="201" y="558"/>
                    <a:pt x="203" y="560"/>
                    <a:pt x="203" y="562"/>
                  </a:cubicBezTo>
                  <a:cubicBezTo>
                    <a:pt x="203" y="564"/>
                    <a:pt x="201" y="565"/>
                    <a:pt x="199" y="565"/>
                  </a:cubicBezTo>
                  <a:close/>
                  <a:moveTo>
                    <a:pt x="162" y="565"/>
                  </a:moveTo>
                  <a:cubicBezTo>
                    <a:pt x="143" y="565"/>
                    <a:pt x="143" y="565"/>
                    <a:pt x="143" y="565"/>
                  </a:cubicBezTo>
                  <a:cubicBezTo>
                    <a:pt x="141" y="565"/>
                    <a:pt x="139" y="564"/>
                    <a:pt x="139" y="562"/>
                  </a:cubicBezTo>
                  <a:cubicBezTo>
                    <a:pt x="139" y="560"/>
                    <a:pt x="141" y="558"/>
                    <a:pt x="143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4" y="558"/>
                    <a:pt x="166" y="560"/>
                    <a:pt x="166" y="562"/>
                  </a:cubicBezTo>
                  <a:cubicBezTo>
                    <a:pt x="166" y="564"/>
                    <a:pt x="164" y="565"/>
                    <a:pt x="162" y="565"/>
                  </a:cubicBezTo>
                  <a:close/>
                  <a:moveTo>
                    <a:pt x="124" y="565"/>
                  </a:moveTo>
                  <a:cubicBezTo>
                    <a:pt x="105" y="565"/>
                    <a:pt x="105" y="565"/>
                    <a:pt x="105" y="565"/>
                  </a:cubicBezTo>
                  <a:cubicBezTo>
                    <a:pt x="103" y="565"/>
                    <a:pt x="102" y="564"/>
                    <a:pt x="102" y="562"/>
                  </a:cubicBezTo>
                  <a:cubicBezTo>
                    <a:pt x="102" y="560"/>
                    <a:pt x="103" y="558"/>
                    <a:pt x="105" y="558"/>
                  </a:cubicBezTo>
                  <a:cubicBezTo>
                    <a:pt x="124" y="558"/>
                    <a:pt x="124" y="558"/>
                    <a:pt x="124" y="558"/>
                  </a:cubicBezTo>
                  <a:cubicBezTo>
                    <a:pt x="126" y="558"/>
                    <a:pt x="128" y="560"/>
                    <a:pt x="128" y="562"/>
                  </a:cubicBezTo>
                  <a:cubicBezTo>
                    <a:pt x="128" y="564"/>
                    <a:pt x="126" y="565"/>
                    <a:pt x="124" y="565"/>
                  </a:cubicBezTo>
                  <a:close/>
                  <a:moveTo>
                    <a:pt x="87" y="565"/>
                  </a:moveTo>
                  <a:cubicBezTo>
                    <a:pt x="68" y="565"/>
                    <a:pt x="68" y="565"/>
                    <a:pt x="68" y="565"/>
                  </a:cubicBezTo>
                  <a:cubicBezTo>
                    <a:pt x="66" y="565"/>
                    <a:pt x="64" y="564"/>
                    <a:pt x="64" y="562"/>
                  </a:cubicBezTo>
                  <a:cubicBezTo>
                    <a:pt x="64" y="560"/>
                    <a:pt x="66" y="558"/>
                    <a:pt x="68" y="558"/>
                  </a:cubicBezTo>
                  <a:cubicBezTo>
                    <a:pt x="68" y="558"/>
                    <a:pt x="68" y="558"/>
                    <a:pt x="68" y="558"/>
                  </a:cubicBezTo>
                  <a:cubicBezTo>
                    <a:pt x="87" y="558"/>
                    <a:pt x="87" y="558"/>
                    <a:pt x="87" y="558"/>
                  </a:cubicBezTo>
                  <a:cubicBezTo>
                    <a:pt x="89" y="558"/>
                    <a:pt x="90" y="560"/>
                    <a:pt x="90" y="562"/>
                  </a:cubicBezTo>
                  <a:cubicBezTo>
                    <a:pt x="90" y="564"/>
                    <a:pt x="89" y="565"/>
                    <a:pt x="87" y="565"/>
                  </a:cubicBezTo>
                  <a:close/>
                  <a:moveTo>
                    <a:pt x="49" y="563"/>
                  </a:moveTo>
                  <a:cubicBezTo>
                    <a:pt x="49" y="563"/>
                    <a:pt x="49" y="563"/>
                    <a:pt x="48" y="563"/>
                  </a:cubicBezTo>
                  <a:cubicBezTo>
                    <a:pt x="42" y="561"/>
                    <a:pt x="36" y="558"/>
                    <a:pt x="30" y="554"/>
                  </a:cubicBezTo>
                  <a:cubicBezTo>
                    <a:pt x="29" y="553"/>
                    <a:pt x="28" y="550"/>
                    <a:pt x="29" y="549"/>
                  </a:cubicBezTo>
                  <a:cubicBezTo>
                    <a:pt x="31" y="547"/>
                    <a:pt x="33" y="547"/>
                    <a:pt x="35" y="548"/>
                  </a:cubicBezTo>
                  <a:cubicBezTo>
                    <a:pt x="40" y="551"/>
                    <a:pt x="45" y="554"/>
                    <a:pt x="51" y="555"/>
                  </a:cubicBezTo>
                  <a:cubicBezTo>
                    <a:pt x="53" y="556"/>
                    <a:pt x="54" y="558"/>
                    <a:pt x="53" y="560"/>
                  </a:cubicBezTo>
                  <a:cubicBezTo>
                    <a:pt x="53" y="562"/>
                    <a:pt x="51" y="563"/>
                    <a:pt x="49" y="563"/>
                  </a:cubicBezTo>
                  <a:close/>
                  <a:moveTo>
                    <a:pt x="517" y="558"/>
                  </a:moveTo>
                  <a:cubicBezTo>
                    <a:pt x="516" y="558"/>
                    <a:pt x="514" y="558"/>
                    <a:pt x="514" y="556"/>
                  </a:cubicBezTo>
                  <a:cubicBezTo>
                    <a:pt x="513" y="554"/>
                    <a:pt x="514" y="552"/>
                    <a:pt x="515" y="551"/>
                  </a:cubicBezTo>
                  <a:cubicBezTo>
                    <a:pt x="521" y="549"/>
                    <a:pt x="525" y="545"/>
                    <a:pt x="530" y="541"/>
                  </a:cubicBezTo>
                  <a:cubicBezTo>
                    <a:pt x="531" y="540"/>
                    <a:pt x="534" y="540"/>
                    <a:pt x="535" y="541"/>
                  </a:cubicBezTo>
                  <a:cubicBezTo>
                    <a:pt x="536" y="543"/>
                    <a:pt x="536" y="545"/>
                    <a:pt x="535" y="546"/>
                  </a:cubicBezTo>
                  <a:cubicBezTo>
                    <a:pt x="530" y="551"/>
                    <a:pt x="525" y="555"/>
                    <a:pt x="519" y="558"/>
                  </a:cubicBezTo>
                  <a:cubicBezTo>
                    <a:pt x="518" y="558"/>
                    <a:pt x="518" y="558"/>
                    <a:pt x="517" y="558"/>
                  </a:cubicBezTo>
                  <a:close/>
                  <a:moveTo>
                    <a:pt x="19" y="542"/>
                  </a:moveTo>
                  <a:cubicBezTo>
                    <a:pt x="18" y="542"/>
                    <a:pt x="17" y="542"/>
                    <a:pt x="16" y="541"/>
                  </a:cubicBezTo>
                  <a:cubicBezTo>
                    <a:pt x="12" y="536"/>
                    <a:pt x="8" y="530"/>
                    <a:pt x="5" y="524"/>
                  </a:cubicBezTo>
                  <a:cubicBezTo>
                    <a:pt x="5" y="522"/>
                    <a:pt x="5" y="520"/>
                    <a:pt x="7" y="519"/>
                  </a:cubicBezTo>
                  <a:cubicBezTo>
                    <a:pt x="9" y="518"/>
                    <a:pt x="12" y="519"/>
                    <a:pt x="12" y="521"/>
                  </a:cubicBezTo>
                  <a:cubicBezTo>
                    <a:pt x="15" y="526"/>
                    <a:pt x="18" y="531"/>
                    <a:pt x="22" y="536"/>
                  </a:cubicBezTo>
                  <a:cubicBezTo>
                    <a:pt x="23" y="538"/>
                    <a:pt x="23" y="540"/>
                    <a:pt x="21" y="541"/>
                  </a:cubicBezTo>
                  <a:cubicBezTo>
                    <a:pt x="20" y="542"/>
                    <a:pt x="20" y="542"/>
                    <a:pt x="19" y="542"/>
                  </a:cubicBezTo>
                  <a:close/>
                  <a:moveTo>
                    <a:pt x="544" y="533"/>
                  </a:moveTo>
                  <a:cubicBezTo>
                    <a:pt x="543" y="533"/>
                    <a:pt x="543" y="533"/>
                    <a:pt x="542" y="532"/>
                  </a:cubicBezTo>
                  <a:cubicBezTo>
                    <a:pt x="540" y="531"/>
                    <a:pt x="539" y="529"/>
                    <a:pt x="541" y="527"/>
                  </a:cubicBezTo>
                  <a:cubicBezTo>
                    <a:pt x="543" y="522"/>
                    <a:pt x="546" y="516"/>
                    <a:pt x="547" y="511"/>
                  </a:cubicBezTo>
                  <a:cubicBezTo>
                    <a:pt x="548" y="509"/>
                    <a:pt x="550" y="507"/>
                    <a:pt x="552" y="508"/>
                  </a:cubicBezTo>
                  <a:cubicBezTo>
                    <a:pt x="554" y="508"/>
                    <a:pt x="555" y="510"/>
                    <a:pt x="554" y="513"/>
                  </a:cubicBezTo>
                  <a:cubicBezTo>
                    <a:pt x="553" y="519"/>
                    <a:pt x="550" y="525"/>
                    <a:pt x="547" y="531"/>
                  </a:cubicBezTo>
                  <a:cubicBezTo>
                    <a:pt x="546" y="532"/>
                    <a:pt x="545" y="533"/>
                    <a:pt x="544" y="533"/>
                  </a:cubicBezTo>
                  <a:close/>
                  <a:moveTo>
                    <a:pt x="4" y="508"/>
                  </a:moveTo>
                  <a:cubicBezTo>
                    <a:pt x="2" y="508"/>
                    <a:pt x="0" y="507"/>
                    <a:pt x="0" y="505"/>
                  </a:cubicBezTo>
                  <a:cubicBezTo>
                    <a:pt x="0" y="502"/>
                    <a:pt x="0" y="499"/>
                    <a:pt x="0" y="49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484"/>
                    <a:pt x="1" y="482"/>
                    <a:pt x="3" y="482"/>
                  </a:cubicBezTo>
                  <a:cubicBezTo>
                    <a:pt x="6" y="482"/>
                    <a:pt x="7" y="484"/>
                    <a:pt x="7" y="486"/>
                  </a:cubicBezTo>
                  <a:cubicBezTo>
                    <a:pt x="7" y="496"/>
                    <a:pt x="7" y="496"/>
                    <a:pt x="7" y="496"/>
                  </a:cubicBezTo>
                  <a:cubicBezTo>
                    <a:pt x="7" y="499"/>
                    <a:pt x="7" y="501"/>
                    <a:pt x="8" y="504"/>
                  </a:cubicBezTo>
                  <a:cubicBezTo>
                    <a:pt x="8" y="506"/>
                    <a:pt x="6" y="508"/>
                    <a:pt x="4" y="508"/>
                  </a:cubicBezTo>
                  <a:cubicBezTo>
                    <a:pt x="4" y="508"/>
                    <a:pt x="4" y="508"/>
                    <a:pt x="4" y="508"/>
                  </a:cubicBezTo>
                  <a:close/>
                  <a:moveTo>
                    <a:pt x="553" y="497"/>
                  </a:moveTo>
                  <a:cubicBezTo>
                    <a:pt x="551" y="497"/>
                    <a:pt x="549" y="495"/>
                    <a:pt x="549" y="493"/>
                  </a:cubicBezTo>
                  <a:cubicBezTo>
                    <a:pt x="549" y="474"/>
                    <a:pt x="549" y="474"/>
                    <a:pt x="549" y="474"/>
                  </a:cubicBezTo>
                  <a:cubicBezTo>
                    <a:pt x="549" y="472"/>
                    <a:pt x="551" y="470"/>
                    <a:pt x="553" y="470"/>
                  </a:cubicBezTo>
                  <a:cubicBezTo>
                    <a:pt x="555" y="470"/>
                    <a:pt x="556" y="472"/>
                    <a:pt x="556" y="474"/>
                  </a:cubicBezTo>
                  <a:cubicBezTo>
                    <a:pt x="556" y="493"/>
                    <a:pt x="556" y="493"/>
                    <a:pt x="556" y="493"/>
                  </a:cubicBezTo>
                  <a:cubicBezTo>
                    <a:pt x="556" y="495"/>
                    <a:pt x="555" y="497"/>
                    <a:pt x="553" y="497"/>
                  </a:cubicBezTo>
                  <a:close/>
                  <a:moveTo>
                    <a:pt x="3" y="471"/>
                  </a:moveTo>
                  <a:cubicBezTo>
                    <a:pt x="1" y="471"/>
                    <a:pt x="0" y="469"/>
                    <a:pt x="0" y="46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6"/>
                    <a:pt x="1" y="444"/>
                    <a:pt x="3" y="444"/>
                  </a:cubicBezTo>
                  <a:cubicBezTo>
                    <a:pt x="6" y="444"/>
                    <a:pt x="7" y="446"/>
                    <a:pt x="7" y="448"/>
                  </a:cubicBezTo>
                  <a:cubicBezTo>
                    <a:pt x="7" y="467"/>
                    <a:pt x="7" y="467"/>
                    <a:pt x="7" y="467"/>
                  </a:cubicBezTo>
                  <a:cubicBezTo>
                    <a:pt x="7" y="469"/>
                    <a:pt x="6" y="471"/>
                    <a:pt x="3" y="471"/>
                  </a:cubicBezTo>
                  <a:close/>
                  <a:moveTo>
                    <a:pt x="553" y="459"/>
                  </a:moveTo>
                  <a:cubicBezTo>
                    <a:pt x="551" y="459"/>
                    <a:pt x="549" y="458"/>
                    <a:pt x="549" y="455"/>
                  </a:cubicBezTo>
                  <a:cubicBezTo>
                    <a:pt x="549" y="437"/>
                    <a:pt x="549" y="437"/>
                    <a:pt x="549" y="437"/>
                  </a:cubicBezTo>
                  <a:cubicBezTo>
                    <a:pt x="549" y="435"/>
                    <a:pt x="551" y="433"/>
                    <a:pt x="553" y="433"/>
                  </a:cubicBezTo>
                  <a:cubicBezTo>
                    <a:pt x="555" y="433"/>
                    <a:pt x="556" y="435"/>
                    <a:pt x="556" y="437"/>
                  </a:cubicBezTo>
                  <a:cubicBezTo>
                    <a:pt x="556" y="455"/>
                    <a:pt x="556" y="455"/>
                    <a:pt x="556" y="455"/>
                  </a:cubicBezTo>
                  <a:cubicBezTo>
                    <a:pt x="556" y="458"/>
                    <a:pt x="555" y="459"/>
                    <a:pt x="553" y="459"/>
                  </a:cubicBezTo>
                  <a:close/>
                  <a:moveTo>
                    <a:pt x="3" y="433"/>
                  </a:moveTo>
                  <a:cubicBezTo>
                    <a:pt x="1" y="433"/>
                    <a:pt x="0" y="431"/>
                    <a:pt x="0" y="429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09"/>
                    <a:pt x="1" y="407"/>
                    <a:pt x="3" y="407"/>
                  </a:cubicBezTo>
                  <a:cubicBezTo>
                    <a:pt x="6" y="407"/>
                    <a:pt x="7" y="409"/>
                    <a:pt x="7" y="411"/>
                  </a:cubicBezTo>
                  <a:cubicBezTo>
                    <a:pt x="7" y="429"/>
                    <a:pt x="7" y="429"/>
                    <a:pt x="7" y="429"/>
                  </a:cubicBezTo>
                  <a:cubicBezTo>
                    <a:pt x="7" y="431"/>
                    <a:pt x="6" y="433"/>
                    <a:pt x="3" y="433"/>
                  </a:cubicBezTo>
                  <a:close/>
                  <a:moveTo>
                    <a:pt x="553" y="422"/>
                  </a:moveTo>
                  <a:cubicBezTo>
                    <a:pt x="551" y="422"/>
                    <a:pt x="549" y="420"/>
                    <a:pt x="549" y="418"/>
                  </a:cubicBezTo>
                  <a:cubicBezTo>
                    <a:pt x="549" y="399"/>
                    <a:pt x="549" y="399"/>
                    <a:pt x="549" y="399"/>
                  </a:cubicBezTo>
                  <a:cubicBezTo>
                    <a:pt x="549" y="397"/>
                    <a:pt x="551" y="395"/>
                    <a:pt x="553" y="395"/>
                  </a:cubicBezTo>
                  <a:cubicBezTo>
                    <a:pt x="555" y="395"/>
                    <a:pt x="556" y="397"/>
                    <a:pt x="556" y="399"/>
                  </a:cubicBezTo>
                  <a:cubicBezTo>
                    <a:pt x="556" y="418"/>
                    <a:pt x="556" y="418"/>
                    <a:pt x="556" y="418"/>
                  </a:cubicBezTo>
                  <a:cubicBezTo>
                    <a:pt x="556" y="420"/>
                    <a:pt x="555" y="422"/>
                    <a:pt x="553" y="422"/>
                  </a:cubicBezTo>
                  <a:close/>
                  <a:moveTo>
                    <a:pt x="3" y="396"/>
                  </a:moveTo>
                  <a:cubicBezTo>
                    <a:pt x="1" y="396"/>
                    <a:pt x="0" y="394"/>
                    <a:pt x="0" y="39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1"/>
                    <a:pt x="1" y="369"/>
                    <a:pt x="3" y="369"/>
                  </a:cubicBezTo>
                  <a:cubicBezTo>
                    <a:pt x="6" y="369"/>
                    <a:pt x="7" y="371"/>
                    <a:pt x="7" y="373"/>
                  </a:cubicBezTo>
                  <a:cubicBezTo>
                    <a:pt x="7" y="392"/>
                    <a:pt x="7" y="392"/>
                    <a:pt x="7" y="392"/>
                  </a:cubicBezTo>
                  <a:cubicBezTo>
                    <a:pt x="7" y="394"/>
                    <a:pt x="6" y="396"/>
                    <a:pt x="3" y="396"/>
                  </a:cubicBezTo>
                  <a:close/>
                  <a:moveTo>
                    <a:pt x="553" y="384"/>
                  </a:moveTo>
                  <a:cubicBezTo>
                    <a:pt x="551" y="384"/>
                    <a:pt x="549" y="383"/>
                    <a:pt x="549" y="380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549" y="360"/>
                    <a:pt x="551" y="358"/>
                    <a:pt x="553" y="358"/>
                  </a:cubicBezTo>
                  <a:cubicBezTo>
                    <a:pt x="555" y="358"/>
                    <a:pt x="556" y="360"/>
                    <a:pt x="556" y="362"/>
                  </a:cubicBezTo>
                  <a:cubicBezTo>
                    <a:pt x="556" y="380"/>
                    <a:pt x="556" y="380"/>
                    <a:pt x="556" y="380"/>
                  </a:cubicBezTo>
                  <a:cubicBezTo>
                    <a:pt x="556" y="383"/>
                    <a:pt x="555" y="384"/>
                    <a:pt x="553" y="384"/>
                  </a:cubicBezTo>
                  <a:close/>
                  <a:moveTo>
                    <a:pt x="3" y="358"/>
                  </a:moveTo>
                  <a:cubicBezTo>
                    <a:pt x="1" y="358"/>
                    <a:pt x="0" y="356"/>
                    <a:pt x="0" y="35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33"/>
                    <a:pt x="1" y="332"/>
                    <a:pt x="3" y="332"/>
                  </a:cubicBezTo>
                  <a:cubicBezTo>
                    <a:pt x="6" y="332"/>
                    <a:pt x="7" y="333"/>
                    <a:pt x="7" y="336"/>
                  </a:cubicBezTo>
                  <a:cubicBezTo>
                    <a:pt x="7" y="354"/>
                    <a:pt x="7" y="354"/>
                    <a:pt x="7" y="354"/>
                  </a:cubicBezTo>
                  <a:cubicBezTo>
                    <a:pt x="7" y="356"/>
                    <a:pt x="6" y="358"/>
                    <a:pt x="3" y="358"/>
                  </a:cubicBezTo>
                  <a:close/>
                  <a:moveTo>
                    <a:pt x="553" y="347"/>
                  </a:moveTo>
                  <a:cubicBezTo>
                    <a:pt x="551" y="347"/>
                    <a:pt x="549" y="345"/>
                    <a:pt x="549" y="343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9" y="322"/>
                    <a:pt x="551" y="320"/>
                    <a:pt x="553" y="320"/>
                  </a:cubicBezTo>
                  <a:cubicBezTo>
                    <a:pt x="555" y="320"/>
                    <a:pt x="556" y="322"/>
                    <a:pt x="556" y="324"/>
                  </a:cubicBezTo>
                  <a:cubicBezTo>
                    <a:pt x="556" y="343"/>
                    <a:pt x="556" y="343"/>
                    <a:pt x="556" y="343"/>
                  </a:cubicBezTo>
                  <a:cubicBezTo>
                    <a:pt x="556" y="345"/>
                    <a:pt x="555" y="347"/>
                    <a:pt x="553" y="347"/>
                  </a:cubicBezTo>
                  <a:close/>
                  <a:moveTo>
                    <a:pt x="3" y="321"/>
                  </a:moveTo>
                  <a:cubicBezTo>
                    <a:pt x="1" y="321"/>
                    <a:pt x="0" y="319"/>
                    <a:pt x="0" y="31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6"/>
                    <a:pt x="1" y="294"/>
                    <a:pt x="3" y="294"/>
                  </a:cubicBezTo>
                  <a:cubicBezTo>
                    <a:pt x="6" y="294"/>
                    <a:pt x="7" y="296"/>
                    <a:pt x="7" y="298"/>
                  </a:cubicBezTo>
                  <a:cubicBezTo>
                    <a:pt x="7" y="317"/>
                    <a:pt x="7" y="317"/>
                    <a:pt x="7" y="317"/>
                  </a:cubicBezTo>
                  <a:cubicBezTo>
                    <a:pt x="7" y="319"/>
                    <a:pt x="6" y="321"/>
                    <a:pt x="3" y="321"/>
                  </a:cubicBezTo>
                  <a:close/>
                  <a:moveTo>
                    <a:pt x="553" y="309"/>
                  </a:moveTo>
                  <a:cubicBezTo>
                    <a:pt x="551" y="309"/>
                    <a:pt x="549" y="307"/>
                    <a:pt x="549" y="305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49" y="285"/>
                    <a:pt x="551" y="283"/>
                    <a:pt x="553" y="283"/>
                  </a:cubicBezTo>
                  <a:cubicBezTo>
                    <a:pt x="555" y="283"/>
                    <a:pt x="556" y="285"/>
                    <a:pt x="556" y="287"/>
                  </a:cubicBezTo>
                  <a:cubicBezTo>
                    <a:pt x="556" y="305"/>
                    <a:pt x="556" y="305"/>
                    <a:pt x="556" y="305"/>
                  </a:cubicBezTo>
                  <a:cubicBezTo>
                    <a:pt x="556" y="307"/>
                    <a:pt x="555" y="309"/>
                    <a:pt x="553" y="309"/>
                  </a:cubicBezTo>
                  <a:close/>
                  <a:moveTo>
                    <a:pt x="3" y="283"/>
                  </a:moveTo>
                  <a:cubicBezTo>
                    <a:pt x="1" y="283"/>
                    <a:pt x="0" y="281"/>
                    <a:pt x="0" y="279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58"/>
                    <a:pt x="1" y="257"/>
                    <a:pt x="3" y="257"/>
                  </a:cubicBezTo>
                  <a:cubicBezTo>
                    <a:pt x="6" y="257"/>
                    <a:pt x="7" y="258"/>
                    <a:pt x="7" y="260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7" y="281"/>
                    <a:pt x="6" y="283"/>
                    <a:pt x="3" y="283"/>
                  </a:cubicBezTo>
                  <a:close/>
                  <a:moveTo>
                    <a:pt x="553" y="272"/>
                  </a:moveTo>
                  <a:cubicBezTo>
                    <a:pt x="551" y="272"/>
                    <a:pt x="549" y="270"/>
                    <a:pt x="549" y="268"/>
                  </a:cubicBezTo>
                  <a:cubicBezTo>
                    <a:pt x="549" y="249"/>
                    <a:pt x="549" y="249"/>
                    <a:pt x="549" y="249"/>
                  </a:cubicBezTo>
                  <a:cubicBezTo>
                    <a:pt x="549" y="247"/>
                    <a:pt x="551" y="245"/>
                    <a:pt x="553" y="245"/>
                  </a:cubicBezTo>
                  <a:cubicBezTo>
                    <a:pt x="555" y="245"/>
                    <a:pt x="556" y="247"/>
                    <a:pt x="556" y="249"/>
                  </a:cubicBezTo>
                  <a:cubicBezTo>
                    <a:pt x="556" y="268"/>
                    <a:pt x="556" y="268"/>
                    <a:pt x="556" y="268"/>
                  </a:cubicBezTo>
                  <a:cubicBezTo>
                    <a:pt x="556" y="270"/>
                    <a:pt x="555" y="272"/>
                    <a:pt x="553" y="272"/>
                  </a:cubicBezTo>
                  <a:close/>
                  <a:moveTo>
                    <a:pt x="3" y="246"/>
                  </a:moveTo>
                  <a:cubicBezTo>
                    <a:pt x="1" y="246"/>
                    <a:pt x="0" y="244"/>
                    <a:pt x="0" y="242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1" y="219"/>
                    <a:pt x="3" y="219"/>
                  </a:cubicBezTo>
                  <a:cubicBezTo>
                    <a:pt x="6" y="219"/>
                    <a:pt x="7" y="221"/>
                    <a:pt x="7" y="223"/>
                  </a:cubicBezTo>
                  <a:cubicBezTo>
                    <a:pt x="7" y="242"/>
                    <a:pt x="7" y="242"/>
                    <a:pt x="7" y="242"/>
                  </a:cubicBezTo>
                  <a:cubicBezTo>
                    <a:pt x="7" y="244"/>
                    <a:pt x="6" y="246"/>
                    <a:pt x="3" y="246"/>
                  </a:cubicBezTo>
                  <a:close/>
                  <a:moveTo>
                    <a:pt x="553" y="234"/>
                  </a:moveTo>
                  <a:cubicBezTo>
                    <a:pt x="551" y="234"/>
                    <a:pt x="549" y="232"/>
                    <a:pt x="549" y="230"/>
                  </a:cubicBezTo>
                  <a:cubicBezTo>
                    <a:pt x="549" y="212"/>
                    <a:pt x="549" y="212"/>
                    <a:pt x="549" y="212"/>
                  </a:cubicBezTo>
                  <a:cubicBezTo>
                    <a:pt x="549" y="209"/>
                    <a:pt x="551" y="208"/>
                    <a:pt x="553" y="208"/>
                  </a:cubicBezTo>
                  <a:cubicBezTo>
                    <a:pt x="555" y="208"/>
                    <a:pt x="556" y="209"/>
                    <a:pt x="556" y="212"/>
                  </a:cubicBezTo>
                  <a:cubicBezTo>
                    <a:pt x="556" y="230"/>
                    <a:pt x="556" y="230"/>
                    <a:pt x="556" y="230"/>
                  </a:cubicBezTo>
                  <a:cubicBezTo>
                    <a:pt x="556" y="232"/>
                    <a:pt x="555" y="234"/>
                    <a:pt x="553" y="234"/>
                  </a:cubicBezTo>
                  <a:close/>
                  <a:moveTo>
                    <a:pt x="3" y="208"/>
                  </a:moveTo>
                  <a:cubicBezTo>
                    <a:pt x="1" y="208"/>
                    <a:pt x="0" y="206"/>
                    <a:pt x="0" y="20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3"/>
                    <a:pt x="1" y="182"/>
                    <a:pt x="3" y="182"/>
                  </a:cubicBezTo>
                  <a:cubicBezTo>
                    <a:pt x="6" y="182"/>
                    <a:pt x="7" y="183"/>
                    <a:pt x="7" y="185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7" y="206"/>
                    <a:pt x="6" y="208"/>
                    <a:pt x="3" y="208"/>
                  </a:cubicBezTo>
                  <a:close/>
                  <a:moveTo>
                    <a:pt x="553" y="197"/>
                  </a:moveTo>
                  <a:cubicBezTo>
                    <a:pt x="551" y="197"/>
                    <a:pt x="549" y="195"/>
                    <a:pt x="549" y="193"/>
                  </a:cubicBezTo>
                  <a:cubicBezTo>
                    <a:pt x="549" y="174"/>
                    <a:pt x="549" y="174"/>
                    <a:pt x="549" y="174"/>
                  </a:cubicBezTo>
                  <a:cubicBezTo>
                    <a:pt x="549" y="172"/>
                    <a:pt x="551" y="170"/>
                    <a:pt x="553" y="170"/>
                  </a:cubicBezTo>
                  <a:cubicBezTo>
                    <a:pt x="555" y="170"/>
                    <a:pt x="556" y="172"/>
                    <a:pt x="556" y="174"/>
                  </a:cubicBezTo>
                  <a:cubicBezTo>
                    <a:pt x="556" y="193"/>
                    <a:pt x="556" y="193"/>
                    <a:pt x="556" y="193"/>
                  </a:cubicBezTo>
                  <a:cubicBezTo>
                    <a:pt x="556" y="195"/>
                    <a:pt x="555" y="197"/>
                    <a:pt x="553" y="197"/>
                  </a:cubicBezTo>
                  <a:close/>
                  <a:moveTo>
                    <a:pt x="3" y="170"/>
                  </a:moveTo>
                  <a:cubicBezTo>
                    <a:pt x="1" y="170"/>
                    <a:pt x="0" y="169"/>
                    <a:pt x="0" y="16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6"/>
                    <a:pt x="1" y="144"/>
                    <a:pt x="3" y="144"/>
                  </a:cubicBezTo>
                  <a:cubicBezTo>
                    <a:pt x="6" y="144"/>
                    <a:pt x="7" y="146"/>
                    <a:pt x="7" y="148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9"/>
                    <a:pt x="6" y="170"/>
                    <a:pt x="3" y="170"/>
                  </a:cubicBezTo>
                  <a:close/>
                  <a:moveTo>
                    <a:pt x="553" y="159"/>
                  </a:moveTo>
                  <a:cubicBezTo>
                    <a:pt x="551" y="159"/>
                    <a:pt x="549" y="157"/>
                    <a:pt x="549" y="155"/>
                  </a:cubicBezTo>
                  <a:cubicBezTo>
                    <a:pt x="549" y="137"/>
                    <a:pt x="549" y="137"/>
                    <a:pt x="549" y="137"/>
                  </a:cubicBezTo>
                  <a:cubicBezTo>
                    <a:pt x="549" y="134"/>
                    <a:pt x="551" y="133"/>
                    <a:pt x="553" y="133"/>
                  </a:cubicBezTo>
                  <a:cubicBezTo>
                    <a:pt x="555" y="133"/>
                    <a:pt x="556" y="134"/>
                    <a:pt x="556" y="137"/>
                  </a:cubicBezTo>
                  <a:cubicBezTo>
                    <a:pt x="556" y="155"/>
                    <a:pt x="556" y="155"/>
                    <a:pt x="556" y="155"/>
                  </a:cubicBezTo>
                  <a:cubicBezTo>
                    <a:pt x="556" y="157"/>
                    <a:pt x="555" y="159"/>
                    <a:pt x="553" y="159"/>
                  </a:cubicBezTo>
                  <a:close/>
                  <a:moveTo>
                    <a:pt x="3" y="133"/>
                  </a:moveTo>
                  <a:cubicBezTo>
                    <a:pt x="1" y="133"/>
                    <a:pt x="0" y="131"/>
                    <a:pt x="0" y="12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8"/>
                    <a:pt x="1" y="107"/>
                    <a:pt x="3" y="107"/>
                  </a:cubicBezTo>
                  <a:cubicBezTo>
                    <a:pt x="6" y="107"/>
                    <a:pt x="7" y="108"/>
                    <a:pt x="7" y="110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31"/>
                    <a:pt x="6" y="133"/>
                    <a:pt x="3" y="133"/>
                  </a:cubicBezTo>
                  <a:close/>
                  <a:moveTo>
                    <a:pt x="553" y="122"/>
                  </a:moveTo>
                  <a:cubicBezTo>
                    <a:pt x="551" y="122"/>
                    <a:pt x="549" y="120"/>
                    <a:pt x="549" y="118"/>
                  </a:cubicBezTo>
                  <a:cubicBezTo>
                    <a:pt x="549" y="99"/>
                    <a:pt x="549" y="99"/>
                    <a:pt x="549" y="99"/>
                  </a:cubicBezTo>
                  <a:cubicBezTo>
                    <a:pt x="549" y="97"/>
                    <a:pt x="551" y="95"/>
                    <a:pt x="553" y="95"/>
                  </a:cubicBezTo>
                  <a:cubicBezTo>
                    <a:pt x="555" y="95"/>
                    <a:pt x="556" y="97"/>
                    <a:pt x="556" y="99"/>
                  </a:cubicBezTo>
                  <a:cubicBezTo>
                    <a:pt x="556" y="118"/>
                    <a:pt x="556" y="118"/>
                    <a:pt x="556" y="118"/>
                  </a:cubicBezTo>
                  <a:cubicBezTo>
                    <a:pt x="556" y="120"/>
                    <a:pt x="555" y="122"/>
                    <a:pt x="553" y="122"/>
                  </a:cubicBezTo>
                  <a:close/>
                  <a:moveTo>
                    <a:pt x="3" y="95"/>
                  </a:moveTo>
                  <a:cubicBezTo>
                    <a:pt x="1" y="95"/>
                    <a:pt x="0" y="94"/>
                    <a:pt x="0" y="9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3" y="69"/>
                  </a:cubicBezTo>
                  <a:cubicBezTo>
                    <a:pt x="6" y="69"/>
                    <a:pt x="7" y="71"/>
                    <a:pt x="7" y="7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7" y="94"/>
                    <a:pt x="6" y="95"/>
                    <a:pt x="3" y="95"/>
                  </a:cubicBezTo>
                  <a:close/>
                  <a:moveTo>
                    <a:pt x="553" y="84"/>
                  </a:moveTo>
                  <a:cubicBezTo>
                    <a:pt x="551" y="84"/>
                    <a:pt x="549" y="82"/>
                    <a:pt x="549" y="80"/>
                  </a:cubicBezTo>
                  <a:cubicBezTo>
                    <a:pt x="549" y="70"/>
                    <a:pt x="549" y="70"/>
                    <a:pt x="549" y="70"/>
                  </a:cubicBezTo>
                  <a:cubicBezTo>
                    <a:pt x="549" y="67"/>
                    <a:pt x="549" y="65"/>
                    <a:pt x="548" y="62"/>
                  </a:cubicBezTo>
                  <a:cubicBezTo>
                    <a:pt x="548" y="60"/>
                    <a:pt x="550" y="58"/>
                    <a:pt x="552" y="58"/>
                  </a:cubicBezTo>
                  <a:cubicBezTo>
                    <a:pt x="554" y="57"/>
                    <a:pt x="556" y="59"/>
                    <a:pt x="556" y="61"/>
                  </a:cubicBezTo>
                  <a:cubicBezTo>
                    <a:pt x="556" y="64"/>
                    <a:pt x="556" y="67"/>
                    <a:pt x="556" y="70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82"/>
                    <a:pt x="555" y="84"/>
                    <a:pt x="553" y="84"/>
                  </a:cubicBezTo>
                  <a:close/>
                  <a:moveTo>
                    <a:pt x="5" y="58"/>
                  </a:moveTo>
                  <a:cubicBezTo>
                    <a:pt x="5" y="58"/>
                    <a:pt x="5" y="58"/>
                    <a:pt x="4" y="58"/>
                  </a:cubicBezTo>
                  <a:cubicBezTo>
                    <a:pt x="2" y="57"/>
                    <a:pt x="1" y="55"/>
                    <a:pt x="2" y="53"/>
                  </a:cubicBezTo>
                  <a:cubicBezTo>
                    <a:pt x="3" y="47"/>
                    <a:pt x="6" y="41"/>
                    <a:pt x="9" y="35"/>
                  </a:cubicBezTo>
                  <a:cubicBezTo>
                    <a:pt x="10" y="33"/>
                    <a:pt x="12" y="33"/>
                    <a:pt x="14" y="34"/>
                  </a:cubicBezTo>
                  <a:cubicBezTo>
                    <a:pt x="16" y="35"/>
                    <a:pt x="16" y="37"/>
                    <a:pt x="15" y="39"/>
                  </a:cubicBezTo>
                  <a:cubicBezTo>
                    <a:pt x="12" y="44"/>
                    <a:pt x="10" y="49"/>
                    <a:pt x="9" y="55"/>
                  </a:cubicBezTo>
                  <a:cubicBezTo>
                    <a:pt x="9" y="57"/>
                    <a:pt x="7" y="58"/>
                    <a:pt x="5" y="58"/>
                  </a:cubicBezTo>
                  <a:close/>
                  <a:moveTo>
                    <a:pt x="547" y="47"/>
                  </a:moveTo>
                  <a:cubicBezTo>
                    <a:pt x="546" y="47"/>
                    <a:pt x="544" y="46"/>
                    <a:pt x="544" y="45"/>
                  </a:cubicBezTo>
                  <a:cubicBezTo>
                    <a:pt x="541" y="40"/>
                    <a:pt x="538" y="34"/>
                    <a:pt x="534" y="30"/>
                  </a:cubicBezTo>
                  <a:cubicBezTo>
                    <a:pt x="533" y="28"/>
                    <a:pt x="533" y="26"/>
                    <a:pt x="535" y="25"/>
                  </a:cubicBezTo>
                  <a:cubicBezTo>
                    <a:pt x="537" y="23"/>
                    <a:pt x="539" y="24"/>
                    <a:pt x="540" y="25"/>
                  </a:cubicBezTo>
                  <a:cubicBezTo>
                    <a:pt x="545" y="30"/>
                    <a:pt x="548" y="36"/>
                    <a:pt x="551" y="42"/>
                  </a:cubicBezTo>
                  <a:cubicBezTo>
                    <a:pt x="551" y="44"/>
                    <a:pt x="551" y="46"/>
                    <a:pt x="549" y="47"/>
                  </a:cubicBezTo>
                  <a:cubicBezTo>
                    <a:pt x="548" y="47"/>
                    <a:pt x="548" y="47"/>
                    <a:pt x="547" y="47"/>
                  </a:cubicBezTo>
                  <a:close/>
                  <a:moveTo>
                    <a:pt x="24" y="26"/>
                  </a:moveTo>
                  <a:cubicBezTo>
                    <a:pt x="23" y="26"/>
                    <a:pt x="22" y="26"/>
                    <a:pt x="21" y="25"/>
                  </a:cubicBezTo>
                  <a:cubicBezTo>
                    <a:pt x="19" y="23"/>
                    <a:pt x="20" y="21"/>
                    <a:pt x="21" y="19"/>
                  </a:cubicBezTo>
                  <a:cubicBezTo>
                    <a:pt x="26" y="15"/>
                    <a:pt x="31" y="11"/>
                    <a:pt x="37" y="8"/>
                  </a:cubicBezTo>
                  <a:cubicBezTo>
                    <a:pt x="39" y="7"/>
                    <a:pt x="41" y="8"/>
                    <a:pt x="42" y="9"/>
                  </a:cubicBezTo>
                  <a:cubicBezTo>
                    <a:pt x="43" y="11"/>
                    <a:pt x="42" y="14"/>
                    <a:pt x="41" y="15"/>
                  </a:cubicBezTo>
                  <a:cubicBezTo>
                    <a:pt x="35" y="17"/>
                    <a:pt x="31" y="21"/>
                    <a:pt x="26" y="25"/>
                  </a:cubicBezTo>
                  <a:cubicBezTo>
                    <a:pt x="26" y="26"/>
                    <a:pt x="25" y="26"/>
                    <a:pt x="24" y="26"/>
                  </a:cubicBezTo>
                  <a:close/>
                  <a:moveTo>
                    <a:pt x="524" y="19"/>
                  </a:moveTo>
                  <a:cubicBezTo>
                    <a:pt x="523" y="19"/>
                    <a:pt x="522" y="19"/>
                    <a:pt x="521" y="18"/>
                  </a:cubicBezTo>
                  <a:cubicBezTo>
                    <a:pt x="517" y="15"/>
                    <a:pt x="511" y="12"/>
                    <a:pt x="506" y="10"/>
                  </a:cubicBezTo>
                  <a:cubicBezTo>
                    <a:pt x="504" y="10"/>
                    <a:pt x="502" y="8"/>
                    <a:pt x="503" y="6"/>
                  </a:cubicBezTo>
                  <a:cubicBezTo>
                    <a:pt x="504" y="4"/>
                    <a:pt x="506" y="3"/>
                    <a:pt x="508" y="3"/>
                  </a:cubicBezTo>
                  <a:cubicBezTo>
                    <a:pt x="514" y="5"/>
                    <a:pt x="520" y="8"/>
                    <a:pt x="526" y="12"/>
                  </a:cubicBezTo>
                  <a:cubicBezTo>
                    <a:pt x="527" y="13"/>
                    <a:pt x="528" y="15"/>
                    <a:pt x="527" y="17"/>
                  </a:cubicBezTo>
                  <a:cubicBezTo>
                    <a:pt x="526" y="18"/>
                    <a:pt x="525" y="19"/>
                    <a:pt x="524" y="19"/>
                  </a:cubicBezTo>
                  <a:close/>
                  <a:moveTo>
                    <a:pt x="56" y="9"/>
                  </a:moveTo>
                  <a:cubicBezTo>
                    <a:pt x="55" y="9"/>
                    <a:pt x="53" y="8"/>
                    <a:pt x="53" y="6"/>
                  </a:cubicBezTo>
                  <a:cubicBezTo>
                    <a:pt x="52" y="4"/>
                    <a:pt x="54" y="2"/>
                    <a:pt x="56" y="1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9" y="2"/>
                    <a:pt x="79" y="4"/>
                  </a:cubicBezTo>
                  <a:cubicBezTo>
                    <a:pt x="79" y="6"/>
                    <a:pt x="77" y="8"/>
                    <a:pt x="75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8"/>
                    <a:pt x="61" y="8"/>
                    <a:pt x="57" y="9"/>
                  </a:cubicBezTo>
                  <a:cubicBezTo>
                    <a:pt x="57" y="9"/>
                    <a:pt x="57" y="9"/>
                    <a:pt x="56" y="9"/>
                  </a:cubicBezTo>
                  <a:close/>
                  <a:moveTo>
                    <a:pt x="488" y="8"/>
                  </a:moveTo>
                  <a:cubicBezTo>
                    <a:pt x="469" y="8"/>
                    <a:pt x="469" y="8"/>
                    <a:pt x="469" y="8"/>
                  </a:cubicBezTo>
                  <a:cubicBezTo>
                    <a:pt x="467" y="8"/>
                    <a:pt x="465" y="6"/>
                    <a:pt x="465" y="4"/>
                  </a:cubicBezTo>
                  <a:cubicBezTo>
                    <a:pt x="465" y="2"/>
                    <a:pt x="467" y="0"/>
                    <a:pt x="469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90" y="0"/>
                    <a:pt x="492" y="2"/>
                    <a:pt x="492" y="4"/>
                  </a:cubicBezTo>
                  <a:cubicBezTo>
                    <a:pt x="492" y="6"/>
                    <a:pt x="490" y="8"/>
                    <a:pt x="488" y="8"/>
                  </a:cubicBezTo>
                  <a:close/>
                  <a:moveTo>
                    <a:pt x="450" y="8"/>
                  </a:moveTo>
                  <a:cubicBezTo>
                    <a:pt x="432" y="8"/>
                    <a:pt x="432" y="8"/>
                    <a:pt x="432" y="8"/>
                  </a:cubicBezTo>
                  <a:cubicBezTo>
                    <a:pt x="430" y="8"/>
                    <a:pt x="428" y="6"/>
                    <a:pt x="428" y="4"/>
                  </a:cubicBezTo>
                  <a:cubicBezTo>
                    <a:pt x="428" y="2"/>
                    <a:pt x="430" y="0"/>
                    <a:pt x="432" y="0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53" y="0"/>
                    <a:pt x="454" y="2"/>
                    <a:pt x="454" y="4"/>
                  </a:cubicBezTo>
                  <a:cubicBezTo>
                    <a:pt x="454" y="6"/>
                    <a:pt x="453" y="8"/>
                    <a:pt x="450" y="8"/>
                  </a:cubicBezTo>
                  <a:close/>
                  <a:moveTo>
                    <a:pt x="413" y="8"/>
                  </a:moveTo>
                  <a:cubicBezTo>
                    <a:pt x="394" y="8"/>
                    <a:pt x="394" y="8"/>
                    <a:pt x="394" y="8"/>
                  </a:cubicBezTo>
                  <a:cubicBezTo>
                    <a:pt x="392" y="8"/>
                    <a:pt x="390" y="6"/>
                    <a:pt x="390" y="4"/>
                  </a:cubicBezTo>
                  <a:cubicBezTo>
                    <a:pt x="390" y="2"/>
                    <a:pt x="392" y="0"/>
                    <a:pt x="394" y="0"/>
                  </a:cubicBezTo>
                  <a:cubicBezTo>
                    <a:pt x="413" y="0"/>
                    <a:pt x="413" y="0"/>
                    <a:pt x="413" y="0"/>
                  </a:cubicBezTo>
                  <a:cubicBezTo>
                    <a:pt x="415" y="0"/>
                    <a:pt x="417" y="2"/>
                    <a:pt x="417" y="4"/>
                  </a:cubicBezTo>
                  <a:cubicBezTo>
                    <a:pt x="417" y="6"/>
                    <a:pt x="415" y="8"/>
                    <a:pt x="413" y="8"/>
                  </a:cubicBezTo>
                  <a:close/>
                  <a:moveTo>
                    <a:pt x="375" y="8"/>
                  </a:moveTo>
                  <a:cubicBezTo>
                    <a:pt x="357" y="8"/>
                    <a:pt x="357" y="8"/>
                    <a:pt x="357" y="8"/>
                  </a:cubicBezTo>
                  <a:cubicBezTo>
                    <a:pt x="355" y="8"/>
                    <a:pt x="353" y="6"/>
                    <a:pt x="353" y="4"/>
                  </a:cubicBezTo>
                  <a:cubicBezTo>
                    <a:pt x="353" y="2"/>
                    <a:pt x="355" y="0"/>
                    <a:pt x="357" y="0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7" y="0"/>
                    <a:pt x="379" y="2"/>
                    <a:pt x="379" y="4"/>
                  </a:cubicBezTo>
                  <a:cubicBezTo>
                    <a:pt x="379" y="6"/>
                    <a:pt x="377" y="8"/>
                    <a:pt x="375" y="8"/>
                  </a:cubicBezTo>
                  <a:close/>
                  <a:moveTo>
                    <a:pt x="338" y="8"/>
                  </a:moveTo>
                  <a:cubicBezTo>
                    <a:pt x="319" y="8"/>
                    <a:pt x="319" y="8"/>
                    <a:pt x="319" y="8"/>
                  </a:cubicBezTo>
                  <a:cubicBezTo>
                    <a:pt x="317" y="8"/>
                    <a:pt x="315" y="6"/>
                    <a:pt x="315" y="4"/>
                  </a:cubicBezTo>
                  <a:cubicBezTo>
                    <a:pt x="315" y="2"/>
                    <a:pt x="317" y="0"/>
                    <a:pt x="319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40" y="0"/>
                    <a:pt x="342" y="2"/>
                    <a:pt x="342" y="4"/>
                  </a:cubicBezTo>
                  <a:cubicBezTo>
                    <a:pt x="342" y="6"/>
                    <a:pt x="340" y="8"/>
                    <a:pt x="338" y="8"/>
                  </a:cubicBezTo>
                  <a:close/>
                  <a:moveTo>
                    <a:pt x="300" y="8"/>
                  </a:moveTo>
                  <a:cubicBezTo>
                    <a:pt x="282" y="8"/>
                    <a:pt x="282" y="8"/>
                    <a:pt x="282" y="8"/>
                  </a:cubicBezTo>
                  <a:cubicBezTo>
                    <a:pt x="279" y="8"/>
                    <a:pt x="278" y="6"/>
                    <a:pt x="278" y="4"/>
                  </a:cubicBezTo>
                  <a:cubicBezTo>
                    <a:pt x="278" y="2"/>
                    <a:pt x="279" y="0"/>
                    <a:pt x="28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2" y="0"/>
                    <a:pt x="304" y="2"/>
                    <a:pt x="304" y="4"/>
                  </a:cubicBezTo>
                  <a:cubicBezTo>
                    <a:pt x="304" y="6"/>
                    <a:pt x="302" y="8"/>
                    <a:pt x="300" y="8"/>
                  </a:cubicBezTo>
                  <a:close/>
                  <a:moveTo>
                    <a:pt x="263" y="8"/>
                  </a:moveTo>
                  <a:cubicBezTo>
                    <a:pt x="244" y="8"/>
                    <a:pt x="244" y="8"/>
                    <a:pt x="244" y="8"/>
                  </a:cubicBezTo>
                  <a:cubicBezTo>
                    <a:pt x="242" y="8"/>
                    <a:pt x="240" y="6"/>
                    <a:pt x="240" y="4"/>
                  </a:cubicBezTo>
                  <a:cubicBezTo>
                    <a:pt x="240" y="2"/>
                    <a:pt x="242" y="0"/>
                    <a:pt x="244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5" y="0"/>
                    <a:pt x="267" y="2"/>
                    <a:pt x="267" y="4"/>
                  </a:cubicBezTo>
                  <a:cubicBezTo>
                    <a:pt x="267" y="6"/>
                    <a:pt x="265" y="8"/>
                    <a:pt x="263" y="8"/>
                  </a:cubicBezTo>
                  <a:close/>
                  <a:moveTo>
                    <a:pt x="225" y="8"/>
                  </a:moveTo>
                  <a:cubicBezTo>
                    <a:pt x="207" y="8"/>
                    <a:pt x="207" y="8"/>
                    <a:pt x="207" y="8"/>
                  </a:cubicBezTo>
                  <a:cubicBezTo>
                    <a:pt x="204" y="8"/>
                    <a:pt x="203" y="6"/>
                    <a:pt x="203" y="4"/>
                  </a:cubicBezTo>
                  <a:cubicBezTo>
                    <a:pt x="203" y="2"/>
                    <a:pt x="204" y="0"/>
                    <a:pt x="207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27" y="0"/>
                    <a:pt x="229" y="2"/>
                    <a:pt x="229" y="4"/>
                  </a:cubicBezTo>
                  <a:cubicBezTo>
                    <a:pt x="229" y="6"/>
                    <a:pt x="227" y="8"/>
                    <a:pt x="225" y="8"/>
                  </a:cubicBezTo>
                  <a:close/>
                  <a:moveTo>
                    <a:pt x="188" y="8"/>
                  </a:moveTo>
                  <a:cubicBezTo>
                    <a:pt x="169" y="8"/>
                    <a:pt x="169" y="8"/>
                    <a:pt x="169" y="8"/>
                  </a:cubicBezTo>
                  <a:cubicBezTo>
                    <a:pt x="167" y="8"/>
                    <a:pt x="165" y="6"/>
                    <a:pt x="165" y="4"/>
                  </a:cubicBezTo>
                  <a:cubicBezTo>
                    <a:pt x="165" y="2"/>
                    <a:pt x="167" y="0"/>
                    <a:pt x="169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90" y="0"/>
                    <a:pt x="192" y="2"/>
                    <a:pt x="192" y="4"/>
                  </a:cubicBezTo>
                  <a:cubicBezTo>
                    <a:pt x="192" y="6"/>
                    <a:pt x="190" y="8"/>
                    <a:pt x="188" y="8"/>
                  </a:cubicBezTo>
                  <a:close/>
                  <a:moveTo>
                    <a:pt x="150" y="8"/>
                  </a:moveTo>
                  <a:cubicBezTo>
                    <a:pt x="131" y="8"/>
                    <a:pt x="131" y="8"/>
                    <a:pt x="131" y="8"/>
                  </a:cubicBezTo>
                  <a:cubicBezTo>
                    <a:pt x="129" y="8"/>
                    <a:pt x="128" y="6"/>
                    <a:pt x="128" y="4"/>
                  </a:cubicBezTo>
                  <a:cubicBezTo>
                    <a:pt x="128" y="2"/>
                    <a:pt x="129" y="0"/>
                    <a:pt x="131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2" y="0"/>
                    <a:pt x="154" y="2"/>
                    <a:pt x="154" y="4"/>
                  </a:cubicBezTo>
                  <a:cubicBezTo>
                    <a:pt x="154" y="6"/>
                    <a:pt x="152" y="8"/>
                    <a:pt x="150" y="8"/>
                  </a:cubicBezTo>
                  <a:close/>
                  <a:moveTo>
                    <a:pt x="113" y="8"/>
                  </a:moveTo>
                  <a:cubicBezTo>
                    <a:pt x="94" y="8"/>
                    <a:pt x="94" y="8"/>
                    <a:pt x="94" y="8"/>
                  </a:cubicBezTo>
                  <a:cubicBezTo>
                    <a:pt x="92" y="8"/>
                    <a:pt x="90" y="6"/>
                    <a:pt x="90" y="4"/>
                  </a:cubicBezTo>
                  <a:cubicBezTo>
                    <a:pt x="90" y="2"/>
                    <a:pt x="92" y="0"/>
                    <a:pt x="9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6" y="2"/>
                    <a:pt x="116" y="4"/>
                  </a:cubicBezTo>
                  <a:cubicBezTo>
                    <a:pt x="116" y="6"/>
                    <a:pt x="115" y="8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5019676" y="3152775"/>
              <a:ext cx="649288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6 h 33"/>
                <a:gd name="T6" fmla="*/ 0 w 259"/>
                <a:gd name="T7" fmla="*/ 16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6 h 33"/>
                <a:gd name="T14" fmla="*/ 259 w 259"/>
                <a:gd name="T15" fmla="*/ 16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2" y="0"/>
                    <a:pt x="259" y="7"/>
                    <a:pt x="259" y="16"/>
                  </a:cubicBezTo>
                  <a:cubicBezTo>
                    <a:pt x="259" y="16"/>
                    <a:pt x="259" y="16"/>
                    <a:pt x="259" y="16"/>
                  </a:cubicBezTo>
                  <a:cubicBezTo>
                    <a:pt x="259" y="25"/>
                    <a:pt x="252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5019676" y="4557713"/>
              <a:ext cx="649288" cy="84138"/>
            </a:xfrm>
            <a:custGeom>
              <a:avLst/>
              <a:gdLst>
                <a:gd name="T0" fmla="*/ 242 w 259"/>
                <a:gd name="T1" fmla="*/ 33 h 33"/>
                <a:gd name="T2" fmla="*/ 17 w 259"/>
                <a:gd name="T3" fmla="*/ 33 h 33"/>
                <a:gd name="T4" fmla="*/ 0 w 259"/>
                <a:gd name="T5" fmla="*/ 17 h 33"/>
                <a:gd name="T6" fmla="*/ 0 w 259"/>
                <a:gd name="T7" fmla="*/ 17 h 33"/>
                <a:gd name="T8" fmla="*/ 17 w 259"/>
                <a:gd name="T9" fmla="*/ 0 h 33"/>
                <a:gd name="T10" fmla="*/ 242 w 259"/>
                <a:gd name="T11" fmla="*/ 0 h 33"/>
                <a:gd name="T12" fmla="*/ 259 w 259"/>
                <a:gd name="T13" fmla="*/ 17 h 33"/>
                <a:gd name="T14" fmla="*/ 259 w 259"/>
                <a:gd name="T15" fmla="*/ 17 h 33"/>
                <a:gd name="T16" fmla="*/ 242 w 259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" h="33">
                  <a:moveTo>
                    <a:pt x="242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8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2" y="0"/>
                    <a:pt x="259" y="8"/>
                    <a:pt x="259" y="17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9" y="26"/>
                    <a:pt x="252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825310" y="3549696"/>
            <a:ext cx="593068" cy="385687"/>
            <a:chOff x="5122863" y="3725863"/>
            <a:chExt cx="485775" cy="315912"/>
          </a:xfrm>
        </p:grpSpPr>
        <p:sp>
          <p:nvSpPr>
            <p:cNvPr id="73" name="Freeform 73"/>
            <p:cNvSpPr>
              <a:spLocks noEditPoints="1"/>
            </p:cNvSpPr>
            <p:nvPr/>
          </p:nvSpPr>
          <p:spPr bwMode="auto">
            <a:xfrm>
              <a:off x="5122863" y="3759200"/>
              <a:ext cx="485775" cy="282575"/>
            </a:xfrm>
            <a:custGeom>
              <a:avLst/>
              <a:gdLst>
                <a:gd name="T0" fmla="*/ 0 w 306"/>
                <a:gd name="T1" fmla="*/ 0 h 178"/>
                <a:gd name="T2" fmla="*/ 306 w 306"/>
                <a:gd name="T3" fmla="*/ 0 h 178"/>
                <a:gd name="T4" fmla="*/ 306 w 306"/>
                <a:gd name="T5" fmla="*/ 178 h 178"/>
                <a:gd name="T6" fmla="*/ 0 w 306"/>
                <a:gd name="T7" fmla="*/ 178 h 178"/>
                <a:gd name="T8" fmla="*/ 0 w 306"/>
                <a:gd name="T9" fmla="*/ 0 h 178"/>
                <a:gd name="T10" fmla="*/ 291 w 306"/>
                <a:gd name="T11" fmla="*/ 17 h 178"/>
                <a:gd name="T12" fmla="*/ 15 w 306"/>
                <a:gd name="T13" fmla="*/ 17 h 178"/>
                <a:gd name="T14" fmla="*/ 15 w 306"/>
                <a:gd name="T15" fmla="*/ 162 h 178"/>
                <a:gd name="T16" fmla="*/ 291 w 306"/>
                <a:gd name="T17" fmla="*/ 162 h 178"/>
                <a:gd name="T18" fmla="*/ 291 w 306"/>
                <a:gd name="T19" fmla="*/ 1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178">
                  <a:moveTo>
                    <a:pt x="0" y="0"/>
                  </a:moveTo>
                  <a:lnTo>
                    <a:pt x="306" y="0"/>
                  </a:lnTo>
                  <a:lnTo>
                    <a:pt x="306" y="178"/>
                  </a:lnTo>
                  <a:lnTo>
                    <a:pt x="0" y="178"/>
                  </a:lnTo>
                  <a:lnTo>
                    <a:pt x="0" y="0"/>
                  </a:lnTo>
                  <a:close/>
                  <a:moveTo>
                    <a:pt x="291" y="17"/>
                  </a:moveTo>
                  <a:lnTo>
                    <a:pt x="15" y="17"/>
                  </a:lnTo>
                  <a:lnTo>
                    <a:pt x="15" y="162"/>
                  </a:lnTo>
                  <a:lnTo>
                    <a:pt x="291" y="162"/>
                  </a:lnTo>
                  <a:lnTo>
                    <a:pt x="29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74"/>
            <p:cNvSpPr>
              <a:spLocks noEditPoints="1"/>
            </p:cNvSpPr>
            <p:nvPr/>
          </p:nvSpPr>
          <p:spPr bwMode="auto">
            <a:xfrm>
              <a:off x="5270501" y="3803650"/>
              <a:ext cx="190500" cy="1920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10 w 76"/>
                <a:gd name="T11" fmla="*/ 38 h 76"/>
                <a:gd name="T12" fmla="*/ 38 w 76"/>
                <a:gd name="T13" fmla="*/ 66 h 76"/>
                <a:gd name="T14" fmla="*/ 66 w 76"/>
                <a:gd name="T15" fmla="*/ 38 h 76"/>
                <a:gd name="T16" fmla="*/ 38 w 76"/>
                <a:gd name="T17" fmla="*/ 10 h 76"/>
                <a:gd name="T18" fmla="*/ 10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10" y="38"/>
                  </a:moveTo>
                  <a:cubicBezTo>
                    <a:pt x="10" y="53"/>
                    <a:pt x="23" y="66"/>
                    <a:pt x="38" y="66"/>
                  </a:cubicBezTo>
                  <a:cubicBezTo>
                    <a:pt x="53" y="66"/>
                    <a:pt x="66" y="53"/>
                    <a:pt x="66" y="38"/>
                  </a:cubicBezTo>
                  <a:cubicBezTo>
                    <a:pt x="66" y="23"/>
                    <a:pt x="53" y="10"/>
                    <a:pt x="38" y="10"/>
                  </a:cubicBezTo>
                  <a:cubicBezTo>
                    <a:pt x="23" y="10"/>
                    <a:pt x="10" y="23"/>
                    <a:pt x="1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5176838" y="3794125"/>
              <a:ext cx="47625" cy="444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5486401" y="3806825"/>
              <a:ext cx="82550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5224463" y="3983038"/>
              <a:ext cx="15875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78"/>
            <p:cNvSpPr>
              <a:spLocks noChangeArrowheads="1"/>
            </p:cNvSpPr>
            <p:nvPr/>
          </p:nvSpPr>
          <p:spPr bwMode="auto">
            <a:xfrm>
              <a:off x="5200651" y="3983038"/>
              <a:ext cx="14288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79"/>
            <p:cNvSpPr>
              <a:spLocks noChangeArrowheads="1"/>
            </p:cNvSpPr>
            <p:nvPr/>
          </p:nvSpPr>
          <p:spPr bwMode="auto">
            <a:xfrm>
              <a:off x="5175251" y="3983038"/>
              <a:ext cx="14288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80"/>
            <p:cNvSpPr>
              <a:spLocks noChangeArrowheads="1"/>
            </p:cNvSpPr>
            <p:nvPr/>
          </p:nvSpPr>
          <p:spPr bwMode="auto">
            <a:xfrm>
              <a:off x="5524501" y="3735388"/>
              <a:ext cx="42863" cy="238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81"/>
            <p:cNvSpPr>
              <a:spLocks noChangeArrowheads="1"/>
            </p:cNvSpPr>
            <p:nvPr/>
          </p:nvSpPr>
          <p:spPr bwMode="auto">
            <a:xfrm>
              <a:off x="5511801" y="3725863"/>
              <a:ext cx="65088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5295901" y="3725863"/>
              <a:ext cx="139700" cy="46038"/>
            </a:xfrm>
            <a:custGeom>
              <a:avLst/>
              <a:gdLst>
                <a:gd name="T0" fmla="*/ 0 w 88"/>
                <a:gd name="T1" fmla="*/ 29 h 29"/>
                <a:gd name="T2" fmla="*/ 88 w 88"/>
                <a:gd name="T3" fmla="*/ 29 h 29"/>
                <a:gd name="T4" fmla="*/ 77 w 88"/>
                <a:gd name="T5" fmla="*/ 0 h 29"/>
                <a:gd name="T6" fmla="*/ 11 w 88"/>
                <a:gd name="T7" fmla="*/ 0 h 29"/>
                <a:gd name="T8" fmla="*/ 0 w 88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9">
                  <a:moveTo>
                    <a:pt x="0" y="29"/>
                  </a:moveTo>
                  <a:lnTo>
                    <a:pt x="88" y="29"/>
                  </a:lnTo>
                  <a:lnTo>
                    <a:pt x="77" y="0"/>
                  </a:lnTo>
                  <a:lnTo>
                    <a:pt x="11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92394" y="2850030"/>
            <a:ext cx="1707494" cy="1817968"/>
            <a:chOff x="1246188" y="3152775"/>
            <a:chExt cx="1398588" cy="1489076"/>
          </a:xfrm>
          <a:solidFill>
            <a:srgbClr val="DF0E13"/>
          </a:solidFill>
        </p:grpSpPr>
        <p:sp>
          <p:nvSpPr>
            <p:cNvPr id="84" name="Freeform 83"/>
            <p:cNvSpPr/>
            <p:nvPr/>
          </p:nvSpPr>
          <p:spPr bwMode="auto">
            <a:xfrm>
              <a:off x="1323976" y="3270250"/>
              <a:ext cx="1243013" cy="1247775"/>
            </a:xfrm>
            <a:custGeom>
              <a:avLst/>
              <a:gdLst>
                <a:gd name="T0" fmla="*/ 437 w 495"/>
                <a:gd name="T1" fmla="*/ 0 h 495"/>
                <a:gd name="T2" fmla="*/ 58 w 495"/>
                <a:gd name="T3" fmla="*/ 0 h 495"/>
                <a:gd name="T4" fmla="*/ 0 w 495"/>
                <a:gd name="T5" fmla="*/ 58 h 495"/>
                <a:gd name="T6" fmla="*/ 0 w 495"/>
                <a:gd name="T7" fmla="*/ 437 h 495"/>
                <a:gd name="T8" fmla="*/ 58 w 495"/>
                <a:gd name="T9" fmla="*/ 495 h 495"/>
                <a:gd name="T10" fmla="*/ 437 w 495"/>
                <a:gd name="T11" fmla="*/ 495 h 495"/>
                <a:gd name="T12" fmla="*/ 495 w 495"/>
                <a:gd name="T13" fmla="*/ 437 h 495"/>
                <a:gd name="T14" fmla="*/ 495 w 495"/>
                <a:gd name="T15" fmla="*/ 58 h 495"/>
                <a:gd name="T16" fmla="*/ 437 w 495"/>
                <a:gd name="T17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5" h="495">
                  <a:moveTo>
                    <a:pt x="437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69"/>
                    <a:pt x="26" y="495"/>
                    <a:pt x="58" y="495"/>
                  </a:cubicBezTo>
                  <a:cubicBezTo>
                    <a:pt x="437" y="495"/>
                    <a:pt x="437" y="495"/>
                    <a:pt x="437" y="495"/>
                  </a:cubicBezTo>
                  <a:cubicBezTo>
                    <a:pt x="469" y="495"/>
                    <a:pt x="495" y="469"/>
                    <a:pt x="495" y="437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26"/>
                    <a:pt x="469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85"/>
            <p:cNvSpPr>
              <a:spLocks noEditPoints="1"/>
            </p:cNvSpPr>
            <p:nvPr/>
          </p:nvSpPr>
          <p:spPr bwMode="auto">
            <a:xfrm>
              <a:off x="1246188" y="3182938"/>
              <a:ext cx="1398588" cy="1425575"/>
            </a:xfrm>
            <a:custGeom>
              <a:avLst/>
              <a:gdLst>
                <a:gd name="T0" fmla="*/ 503 w 557"/>
                <a:gd name="T1" fmla="*/ 560 h 565"/>
                <a:gd name="T2" fmla="*/ 462 w 557"/>
                <a:gd name="T3" fmla="*/ 558 h 565"/>
                <a:gd name="T4" fmla="*/ 425 w 557"/>
                <a:gd name="T5" fmla="*/ 558 h 565"/>
                <a:gd name="T6" fmla="*/ 387 w 557"/>
                <a:gd name="T7" fmla="*/ 558 h 565"/>
                <a:gd name="T8" fmla="*/ 350 w 557"/>
                <a:gd name="T9" fmla="*/ 558 h 565"/>
                <a:gd name="T10" fmla="*/ 312 w 557"/>
                <a:gd name="T11" fmla="*/ 558 h 565"/>
                <a:gd name="T12" fmla="*/ 275 w 557"/>
                <a:gd name="T13" fmla="*/ 558 h 565"/>
                <a:gd name="T14" fmla="*/ 237 w 557"/>
                <a:gd name="T15" fmla="*/ 558 h 565"/>
                <a:gd name="T16" fmla="*/ 200 w 557"/>
                <a:gd name="T17" fmla="*/ 558 h 565"/>
                <a:gd name="T18" fmla="*/ 162 w 557"/>
                <a:gd name="T19" fmla="*/ 558 h 565"/>
                <a:gd name="T20" fmla="*/ 124 w 557"/>
                <a:gd name="T21" fmla="*/ 558 h 565"/>
                <a:gd name="T22" fmla="*/ 87 w 557"/>
                <a:gd name="T23" fmla="*/ 558 h 565"/>
                <a:gd name="T24" fmla="*/ 35 w 557"/>
                <a:gd name="T25" fmla="*/ 548 h 565"/>
                <a:gd name="T26" fmla="*/ 530 w 557"/>
                <a:gd name="T27" fmla="*/ 541 h 565"/>
                <a:gd name="T28" fmla="*/ 6 w 557"/>
                <a:gd name="T29" fmla="*/ 524 h 565"/>
                <a:gd name="T30" fmla="*/ 542 w 557"/>
                <a:gd name="T31" fmla="*/ 532 h 565"/>
                <a:gd name="T32" fmla="*/ 4 w 557"/>
                <a:gd name="T33" fmla="*/ 508 h 565"/>
                <a:gd name="T34" fmla="*/ 8 w 557"/>
                <a:gd name="T35" fmla="*/ 504 h 565"/>
                <a:gd name="T36" fmla="*/ 557 w 557"/>
                <a:gd name="T37" fmla="*/ 474 h 565"/>
                <a:gd name="T38" fmla="*/ 7 w 557"/>
                <a:gd name="T39" fmla="*/ 448 h 565"/>
                <a:gd name="T40" fmla="*/ 557 w 557"/>
                <a:gd name="T41" fmla="*/ 437 h 565"/>
                <a:gd name="T42" fmla="*/ 7 w 557"/>
                <a:gd name="T43" fmla="*/ 411 h 565"/>
                <a:gd name="T44" fmla="*/ 557 w 557"/>
                <a:gd name="T45" fmla="*/ 399 h 565"/>
                <a:gd name="T46" fmla="*/ 7 w 557"/>
                <a:gd name="T47" fmla="*/ 373 h 565"/>
                <a:gd name="T48" fmla="*/ 557 w 557"/>
                <a:gd name="T49" fmla="*/ 362 h 565"/>
                <a:gd name="T50" fmla="*/ 7 w 557"/>
                <a:gd name="T51" fmla="*/ 336 h 565"/>
                <a:gd name="T52" fmla="*/ 557 w 557"/>
                <a:gd name="T53" fmla="*/ 324 h 565"/>
                <a:gd name="T54" fmla="*/ 7 w 557"/>
                <a:gd name="T55" fmla="*/ 298 h 565"/>
                <a:gd name="T56" fmla="*/ 557 w 557"/>
                <a:gd name="T57" fmla="*/ 287 h 565"/>
                <a:gd name="T58" fmla="*/ 7 w 557"/>
                <a:gd name="T59" fmla="*/ 260 h 565"/>
                <a:gd name="T60" fmla="*/ 557 w 557"/>
                <a:gd name="T61" fmla="*/ 249 h 565"/>
                <a:gd name="T62" fmla="*/ 7 w 557"/>
                <a:gd name="T63" fmla="*/ 223 h 565"/>
                <a:gd name="T64" fmla="*/ 557 w 557"/>
                <a:gd name="T65" fmla="*/ 212 h 565"/>
                <a:gd name="T66" fmla="*/ 7 w 557"/>
                <a:gd name="T67" fmla="*/ 185 h 565"/>
                <a:gd name="T68" fmla="*/ 557 w 557"/>
                <a:gd name="T69" fmla="*/ 174 h 565"/>
                <a:gd name="T70" fmla="*/ 7 w 557"/>
                <a:gd name="T71" fmla="*/ 148 h 565"/>
                <a:gd name="T72" fmla="*/ 557 w 557"/>
                <a:gd name="T73" fmla="*/ 137 h 565"/>
                <a:gd name="T74" fmla="*/ 7 w 557"/>
                <a:gd name="T75" fmla="*/ 110 h 565"/>
                <a:gd name="T76" fmla="*/ 557 w 557"/>
                <a:gd name="T77" fmla="*/ 99 h 565"/>
                <a:gd name="T78" fmla="*/ 7 w 557"/>
                <a:gd name="T79" fmla="*/ 73 h 565"/>
                <a:gd name="T80" fmla="*/ 552 w 557"/>
                <a:gd name="T81" fmla="*/ 58 h 565"/>
                <a:gd name="T82" fmla="*/ 2 w 557"/>
                <a:gd name="T83" fmla="*/ 53 h 565"/>
                <a:gd name="T84" fmla="*/ 544 w 557"/>
                <a:gd name="T85" fmla="*/ 45 h 565"/>
                <a:gd name="T86" fmla="*/ 24 w 557"/>
                <a:gd name="T87" fmla="*/ 26 h 565"/>
                <a:gd name="T88" fmla="*/ 24 w 557"/>
                <a:gd name="T89" fmla="*/ 26 h 565"/>
                <a:gd name="T90" fmla="*/ 527 w 557"/>
                <a:gd name="T91" fmla="*/ 17 h 565"/>
                <a:gd name="T92" fmla="*/ 79 w 557"/>
                <a:gd name="T93" fmla="*/ 4 h 565"/>
                <a:gd name="T94" fmla="*/ 469 w 557"/>
                <a:gd name="T95" fmla="*/ 8 h 565"/>
                <a:gd name="T96" fmla="*/ 432 w 557"/>
                <a:gd name="T97" fmla="*/ 8 h 565"/>
                <a:gd name="T98" fmla="*/ 394 w 557"/>
                <a:gd name="T99" fmla="*/ 8 h 565"/>
                <a:gd name="T100" fmla="*/ 357 w 557"/>
                <a:gd name="T101" fmla="*/ 8 h 565"/>
                <a:gd name="T102" fmla="*/ 319 w 557"/>
                <a:gd name="T103" fmla="*/ 8 h 565"/>
                <a:gd name="T104" fmla="*/ 282 w 557"/>
                <a:gd name="T105" fmla="*/ 8 h 565"/>
                <a:gd name="T106" fmla="*/ 244 w 557"/>
                <a:gd name="T107" fmla="*/ 8 h 565"/>
                <a:gd name="T108" fmla="*/ 207 w 557"/>
                <a:gd name="T109" fmla="*/ 8 h 565"/>
                <a:gd name="T110" fmla="*/ 169 w 557"/>
                <a:gd name="T111" fmla="*/ 8 h 565"/>
                <a:gd name="T112" fmla="*/ 132 w 557"/>
                <a:gd name="T113" fmla="*/ 8 h 565"/>
                <a:gd name="T114" fmla="*/ 94 w 557"/>
                <a:gd name="T115" fmla="*/ 8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7" h="565">
                  <a:moveTo>
                    <a:pt x="488" y="565"/>
                  </a:moveTo>
                  <a:cubicBezTo>
                    <a:pt x="481" y="565"/>
                    <a:pt x="481" y="565"/>
                    <a:pt x="481" y="565"/>
                  </a:cubicBezTo>
                  <a:cubicBezTo>
                    <a:pt x="479" y="565"/>
                    <a:pt x="477" y="564"/>
                    <a:pt x="477" y="562"/>
                  </a:cubicBezTo>
                  <a:cubicBezTo>
                    <a:pt x="477" y="560"/>
                    <a:pt x="479" y="558"/>
                    <a:pt x="481" y="558"/>
                  </a:cubicBezTo>
                  <a:cubicBezTo>
                    <a:pt x="488" y="558"/>
                    <a:pt x="488" y="558"/>
                    <a:pt x="488" y="558"/>
                  </a:cubicBezTo>
                  <a:cubicBezTo>
                    <a:pt x="492" y="558"/>
                    <a:pt x="495" y="558"/>
                    <a:pt x="499" y="557"/>
                  </a:cubicBezTo>
                  <a:cubicBezTo>
                    <a:pt x="501" y="557"/>
                    <a:pt x="503" y="558"/>
                    <a:pt x="503" y="560"/>
                  </a:cubicBezTo>
                  <a:cubicBezTo>
                    <a:pt x="504" y="562"/>
                    <a:pt x="502" y="564"/>
                    <a:pt x="500" y="564"/>
                  </a:cubicBezTo>
                  <a:cubicBezTo>
                    <a:pt x="496" y="565"/>
                    <a:pt x="492" y="565"/>
                    <a:pt x="488" y="565"/>
                  </a:cubicBezTo>
                  <a:close/>
                  <a:moveTo>
                    <a:pt x="462" y="565"/>
                  </a:moveTo>
                  <a:cubicBezTo>
                    <a:pt x="443" y="565"/>
                    <a:pt x="443" y="565"/>
                    <a:pt x="443" y="565"/>
                  </a:cubicBezTo>
                  <a:cubicBezTo>
                    <a:pt x="441" y="565"/>
                    <a:pt x="440" y="564"/>
                    <a:pt x="440" y="562"/>
                  </a:cubicBezTo>
                  <a:cubicBezTo>
                    <a:pt x="440" y="560"/>
                    <a:pt x="441" y="558"/>
                    <a:pt x="443" y="558"/>
                  </a:cubicBezTo>
                  <a:cubicBezTo>
                    <a:pt x="462" y="558"/>
                    <a:pt x="462" y="558"/>
                    <a:pt x="462" y="558"/>
                  </a:cubicBezTo>
                  <a:cubicBezTo>
                    <a:pt x="464" y="558"/>
                    <a:pt x="466" y="560"/>
                    <a:pt x="466" y="562"/>
                  </a:cubicBezTo>
                  <a:cubicBezTo>
                    <a:pt x="466" y="564"/>
                    <a:pt x="464" y="565"/>
                    <a:pt x="462" y="565"/>
                  </a:cubicBezTo>
                  <a:close/>
                  <a:moveTo>
                    <a:pt x="425" y="565"/>
                  </a:moveTo>
                  <a:cubicBezTo>
                    <a:pt x="406" y="565"/>
                    <a:pt x="406" y="565"/>
                    <a:pt x="406" y="565"/>
                  </a:cubicBezTo>
                  <a:cubicBezTo>
                    <a:pt x="404" y="565"/>
                    <a:pt x="402" y="564"/>
                    <a:pt x="402" y="562"/>
                  </a:cubicBezTo>
                  <a:cubicBezTo>
                    <a:pt x="402" y="560"/>
                    <a:pt x="404" y="558"/>
                    <a:pt x="406" y="558"/>
                  </a:cubicBezTo>
                  <a:cubicBezTo>
                    <a:pt x="425" y="558"/>
                    <a:pt x="425" y="558"/>
                    <a:pt x="425" y="558"/>
                  </a:cubicBezTo>
                  <a:cubicBezTo>
                    <a:pt x="427" y="558"/>
                    <a:pt x="428" y="560"/>
                    <a:pt x="428" y="562"/>
                  </a:cubicBezTo>
                  <a:cubicBezTo>
                    <a:pt x="428" y="564"/>
                    <a:pt x="427" y="565"/>
                    <a:pt x="425" y="565"/>
                  </a:cubicBezTo>
                  <a:close/>
                  <a:moveTo>
                    <a:pt x="387" y="565"/>
                  </a:moveTo>
                  <a:cubicBezTo>
                    <a:pt x="368" y="565"/>
                    <a:pt x="368" y="565"/>
                    <a:pt x="368" y="565"/>
                  </a:cubicBezTo>
                  <a:cubicBezTo>
                    <a:pt x="366" y="565"/>
                    <a:pt x="365" y="564"/>
                    <a:pt x="365" y="562"/>
                  </a:cubicBezTo>
                  <a:cubicBezTo>
                    <a:pt x="365" y="560"/>
                    <a:pt x="366" y="558"/>
                    <a:pt x="368" y="558"/>
                  </a:cubicBezTo>
                  <a:cubicBezTo>
                    <a:pt x="387" y="558"/>
                    <a:pt x="387" y="558"/>
                    <a:pt x="387" y="558"/>
                  </a:cubicBezTo>
                  <a:cubicBezTo>
                    <a:pt x="389" y="558"/>
                    <a:pt x="391" y="560"/>
                    <a:pt x="391" y="562"/>
                  </a:cubicBezTo>
                  <a:cubicBezTo>
                    <a:pt x="391" y="564"/>
                    <a:pt x="389" y="565"/>
                    <a:pt x="387" y="565"/>
                  </a:cubicBezTo>
                  <a:close/>
                  <a:moveTo>
                    <a:pt x="350" y="565"/>
                  </a:moveTo>
                  <a:cubicBezTo>
                    <a:pt x="331" y="565"/>
                    <a:pt x="331" y="565"/>
                    <a:pt x="331" y="565"/>
                  </a:cubicBezTo>
                  <a:cubicBezTo>
                    <a:pt x="329" y="565"/>
                    <a:pt x="327" y="564"/>
                    <a:pt x="327" y="562"/>
                  </a:cubicBezTo>
                  <a:cubicBezTo>
                    <a:pt x="327" y="560"/>
                    <a:pt x="329" y="558"/>
                    <a:pt x="331" y="558"/>
                  </a:cubicBezTo>
                  <a:cubicBezTo>
                    <a:pt x="350" y="558"/>
                    <a:pt x="350" y="558"/>
                    <a:pt x="350" y="558"/>
                  </a:cubicBezTo>
                  <a:cubicBezTo>
                    <a:pt x="352" y="558"/>
                    <a:pt x="353" y="560"/>
                    <a:pt x="353" y="562"/>
                  </a:cubicBezTo>
                  <a:cubicBezTo>
                    <a:pt x="353" y="564"/>
                    <a:pt x="352" y="565"/>
                    <a:pt x="350" y="565"/>
                  </a:cubicBezTo>
                  <a:close/>
                  <a:moveTo>
                    <a:pt x="312" y="565"/>
                  </a:moveTo>
                  <a:cubicBezTo>
                    <a:pt x="293" y="565"/>
                    <a:pt x="293" y="565"/>
                    <a:pt x="293" y="565"/>
                  </a:cubicBezTo>
                  <a:cubicBezTo>
                    <a:pt x="291" y="565"/>
                    <a:pt x="290" y="564"/>
                    <a:pt x="290" y="562"/>
                  </a:cubicBezTo>
                  <a:cubicBezTo>
                    <a:pt x="290" y="560"/>
                    <a:pt x="291" y="558"/>
                    <a:pt x="293" y="558"/>
                  </a:cubicBezTo>
                  <a:cubicBezTo>
                    <a:pt x="312" y="558"/>
                    <a:pt x="312" y="558"/>
                    <a:pt x="312" y="558"/>
                  </a:cubicBezTo>
                  <a:cubicBezTo>
                    <a:pt x="314" y="558"/>
                    <a:pt x="316" y="560"/>
                    <a:pt x="316" y="562"/>
                  </a:cubicBezTo>
                  <a:cubicBezTo>
                    <a:pt x="316" y="564"/>
                    <a:pt x="314" y="565"/>
                    <a:pt x="312" y="565"/>
                  </a:cubicBezTo>
                  <a:close/>
                  <a:moveTo>
                    <a:pt x="275" y="565"/>
                  </a:moveTo>
                  <a:cubicBezTo>
                    <a:pt x="256" y="565"/>
                    <a:pt x="256" y="565"/>
                    <a:pt x="256" y="565"/>
                  </a:cubicBezTo>
                  <a:cubicBezTo>
                    <a:pt x="254" y="565"/>
                    <a:pt x="252" y="564"/>
                    <a:pt x="252" y="562"/>
                  </a:cubicBezTo>
                  <a:cubicBezTo>
                    <a:pt x="252" y="560"/>
                    <a:pt x="254" y="558"/>
                    <a:pt x="256" y="558"/>
                  </a:cubicBezTo>
                  <a:cubicBezTo>
                    <a:pt x="275" y="558"/>
                    <a:pt x="275" y="558"/>
                    <a:pt x="275" y="558"/>
                  </a:cubicBezTo>
                  <a:cubicBezTo>
                    <a:pt x="277" y="558"/>
                    <a:pt x="278" y="560"/>
                    <a:pt x="278" y="562"/>
                  </a:cubicBezTo>
                  <a:cubicBezTo>
                    <a:pt x="278" y="564"/>
                    <a:pt x="277" y="565"/>
                    <a:pt x="275" y="565"/>
                  </a:cubicBezTo>
                  <a:close/>
                  <a:moveTo>
                    <a:pt x="237" y="565"/>
                  </a:moveTo>
                  <a:cubicBezTo>
                    <a:pt x="218" y="565"/>
                    <a:pt x="218" y="565"/>
                    <a:pt x="218" y="565"/>
                  </a:cubicBezTo>
                  <a:cubicBezTo>
                    <a:pt x="216" y="565"/>
                    <a:pt x="215" y="564"/>
                    <a:pt x="215" y="562"/>
                  </a:cubicBezTo>
                  <a:cubicBezTo>
                    <a:pt x="215" y="560"/>
                    <a:pt x="216" y="558"/>
                    <a:pt x="218" y="558"/>
                  </a:cubicBezTo>
                  <a:cubicBezTo>
                    <a:pt x="237" y="558"/>
                    <a:pt x="237" y="558"/>
                    <a:pt x="237" y="558"/>
                  </a:cubicBezTo>
                  <a:cubicBezTo>
                    <a:pt x="239" y="558"/>
                    <a:pt x="241" y="560"/>
                    <a:pt x="241" y="562"/>
                  </a:cubicBezTo>
                  <a:cubicBezTo>
                    <a:pt x="241" y="564"/>
                    <a:pt x="239" y="565"/>
                    <a:pt x="237" y="565"/>
                  </a:cubicBezTo>
                  <a:close/>
                  <a:moveTo>
                    <a:pt x="200" y="565"/>
                  </a:moveTo>
                  <a:cubicBezTo>
                    <a:pt x="181" y="565"/>
                    <a:pt x="181" y="565"/>
                    <a:pt x="181" y="565"/>
                  </a:cubicBezTo>
                  <a:cubicBezTo>
                    <a:pt x="179" y="565"/>
                    <a:pt x="177" y="564"/>
                    <a:pt x="177" y="562"/>
                  </a:cubicBezTo>
                  <a:cubicBezTo>
                    <a:pt x="177" y="560"/>
                    <a:pt x="179" y="558"/>
                    <a:pt x="181" y="558"/>
                  </a:cubicBezTo>
                  <a:cubicBezTo>
                    <a:pt x="200" y="558"/>
                    <a:pt x="200" y="558"/>
                    <a:pt x="200" y="558"/>
                  </a:cubicBezTo>
                  <a:cubicBezTo>
                    <a:pt x="202" y="558"/>
                    <a:pt x="203" y="560"/>
                    <a:pt x="203" y="562"/>
                  </a:cubicBezTo>
                  <a:cubicBezTo>
                    <a:pt x="203" y="564"/>
                    <a:pt x="202" y="565"/>
                    <a:pt x="200" y="565"/>
                  </a:cubicBezTo>
                  <a:close/>
                  <a:moveTo>
                    <a:pt x="162" y="565"/>
                  </a:moveTo>
                  <a:cubicBezTo>
                    <a:pt x="143" y="565"/>
                    <a:pt x="143" y="565"/>
                    <a:pt x="143" y="565"/>
                  </a:cubicBezTo>
                  <a:cubicBezTo>
                    <a:pt x="141" y="565"/>
                    <a:pt x="139" y="564"/>
                    <a:pt x="139" y="562"/>
                  </a:cubicBezTo>
                  <a:cubicBezTo>
                    <a:pt x="139" y="560"/>
                    <a:pt x="141" y="558"/>
                    <a:pt x="143" y="558"/>
                  </a:cubicBezTo>
                  <a:cubicBezTo>
                    <a:pt x="162" y="558"/>
                    <a:pt x="162" y="558"/>
                    <a:pt x="162" y="558"/>
                  </a:cubicBezTo>
                  <a:cubicBezTo>
                    <a:pt x="164" y="558"/>
                    <a:pt x="166" y="560"/>
                    <a:pt x="166" y="562"/>
                  </a:cubicBezTo>
                  <a:cubicBezTo>
                    <a:pt x="166" y="564"/>
                    <a:pt x="164" y="565"/>
                    <a:pt x="162" y="565"/>
                  </a:cubicBezTo>
                  <a:close/>
                  <a:moveTo>
                    <a:pt x="124" y="565"/>
                  </a:moveTo>
                  <a:cubicBezTo>
                    <a:pt x="106" y="565"/>
                    <a:pt x="106" y="565"/>
                    <a:pt x="106" y="565"/>
                  </a:cubicBezTo>
                  <a:cubicBezTo>
                    <a:pt x="104" y="565"/>
                    <a:pt x="102" y="564"/>
                    <a:pt x="102" y="562"/>
                  </a:cubicBezTo>
                  <a:cubicBezTo>
                    <a:pt x="102" y="560"/>
                    <a:pt x="104" y="558"/>
                    <a:pt x="106" y="558"/>
                  </a:cubicBezTo>
                  <a:cubicBezTo>
                    <a:pt x="124" y="558"/>
                    <a:pt x="124" y="558"/>
                    <a:pt x="124" y="558"/>
                  </a:cubicBezTo>
                  <a:cubicBezTo>
                    <a:pt x="127" y="558"/>
                    <a:pt x="128" y="560"/>
                    <a:pt x="128" y="562"/>
                  </a:cubicBezTo>
                  <a:cubicBezTo>
                    <a:pt x="128" y="564"/>
                    <a:pt x="127" y="565"/>
                    <a:pt x="124" y="565"/>
                  </a:cubicBezTo>
                  <a:close/>
                  <a:moveTo>
                    <a:pt x="87" y="565"/>
                  </a:moveTo>
                  <a:cubicBezTo>
                    <a:pt x="68" y="565"/>
                    <a:pt x="68" y="565"/>
                    <a:pt x="68" y="565"/>
                  </a:cubicBezTo>
                  <a:cubicBezTo>
                    <a:pt x="66" y="565"/>
                    <a:pt x="64" y="564"/>
                    <a:pt x="64" y="562"/>
                  </a:cubicBezTo>
                  <a:cubicBezTo>
                    <a:pt x="64" y="560"/>
                    <a:pt x="66" y="558"/>
                    <a:pt x="68" y="558"/>
                  </a:cubicBezTo>
                  <a:cubicBezTo>
                    <a:pt x="87" y="558"/>
                    <a:pt x="87" y="558"/>
                    <a:pt x="87" y="558"/>
                  </a:cubicBezTo>
                  <a:cubicBezTo>
                    <a:pt x="89" y="558"/>
                    <a:pt x="91" y="560"/>
                    <a:pt x="91" y="562"/>
                  </a:cubicBezTo>
                  <a:cubicBezTo>
                    <a:pt x="91" y="564"/>
                    <a:pt x="89" y="565"/>
                    <a:pt x="87" y="565"/>
                  </a:cubicBezTo>
                  <a:close/>
                  <a:moveTo>
                    <a:pt x="50" y="563"/>
                  </a:moveTo>
                  <a:cubicBezTo>
                    <a:pt x="49" y="563"/>
                    <a:pt x="49" y="563"/>
                    <a:pt x="49" y="563"/>
                  </a:cubicBezTo>
                  <a:cubicBezTo>
                    <a:pt x="42" y="561"/>
                    <a:pt x="36" y="558"/>
                    <a:pt x="31" y="554"/>
                  </a:cubicBezTo>
                  <a:cubicBezTo>
                    <a:pt x="29" y="553"/>
                    <a:pt x="29" y="550"/>
                    <a:pt x="30" y="549"/>
                  </a:cubicBezTo>
                  <a:cubicBezTo>
                    <a:pt x="31" y="547"/>
                    <a:pt x="33" y="547"/>
                    <a:pt x="35" y="548"/>
                  </a:cubicBezTo>
                  <a:cubicBezTo>
                    <a:pt x="40" y="551"/>
                    <a:pt x="45" y="554"/>
                    <a:pt x="51" y="555"/>
                  </a:cubicBezTo>
                  <a:cubicBezTo>
                    <a:pt x="53" y="556"/>
                    <a:pt x="54" y="558"/>
                    <a:pt x="53" y="560"/>
                  </a:cubicBezTo>
                  <a:cubicBezTo>
                    <a:pt x="53" y="562"/>
                    <a:pt x="51" y="563"/>
                    <a:pt x="50" y="563"/>
                  </a:cubicBezTo>
                  <a:close/>
                  <a:moveTo>
                    <a:pt x="517" y="558"/>
                  </a:moveTo>
                  <a:cubicBezTo>
                    <a:pt x="516" y="558"/>
                    <a:pt x="515" y="558"/>
                    <a:pt x="514" y="556"/>
                  </a:cubicBezTo>
                  <a:cubicBezTo>
                    <a:pt x="513" y="554"/>
                    <a:pt x="514" y="552"/>
                    <a:pt x="516" y="551"/>
                  </a:cubicBezTo>
                  <a:cubicBezTo>
                    <a:pt x="521" y="549"/>
                    <a:pt x="526" y="545"/>
                    <a:pt x="530" y="541"/>
                  </a:cubicBezTo>
                  <a:cubicBezTo>
                    <a:pt x="531" y="540"/>
                    <a:pt x="534" y="540"/>
                    <a:pt x="535" y="541"/>
                  </a:cubicBezTo>
                  <a:cubicBezTo>
                    <a:pt x="537" y="543"/>
                    <a:pt x="537" y="545"/>
                    <a:pt x="535" y="546"/>
                  </a:cubicBezTo>
                  <a:cubicBezTo>
                    <a:pt x="530" y="551"/>
                    <a:pt x="525" y="555"/>
                    <a:pt x="519" y="558"/>
                  </a:cubicBezTo>
                  <a:cubicBezTo>
                    <a:pt x="519" y="558"/>
                    <a:pt x="518" y="558"/>
                    <a:pt x="517" y="558"/>
                  </a:cubicBezTo>
                  <a:close/>
                  <a:moveTo>
                    <a:pt x="19" y="542"/>
                  </a:moveTo>
                  <a:cubicBezTo>
                    <a:pt x="18" y="542"/>
                    <a:pt x="17" y="542"/>
                    <a:pt x="16" y="541"/>
                  </a:cubicBezTo>
                  <a:cubicBezTo>
                    <a:pt x="12" y="536"/>
                    <a:pt x="8" y="530"/>
                    <a:pt x="6" y="524"/>
                  </a:cubicBezTo>
                  <a:cubicBezTo>
                    <a:pt x="5" y="522"/>
                    <a:pt x="6" y="520"/>
                    <a:pt x="8" y="519"/>
                  </a:cubicBezTo>
                  <a:cubicBezTo>
                    <a:pt x="10" y="518"/>
                    <a:pt x="12" y="519"/>
                    <a:pt x="13" y="521"/>
                  </a:cubicBezTo>
                  <a:cubicBezTo>
                    <a:pt x="15" y="526"/>
                    <a:pt x="18" y="531"/>
                    <a:pt x="22" y="536"/>
                  </a:cubicBezTo>
                  <a:cubicBezTo>
                    <a:pt x="23" y="538"/>
                    <a:pt x="23" y="540"/>
                    <a:pt x="21" y="541"/>
                  </a:cubicBezTo>
                  <a:cubicBezTo>
                    <a:pt x="21" y="542"/>
                    <a:pt x="20" y="542"/>
                    <a:pt x="19" y="542"/>
                  </a:cubicBezTo>
                  <a:close/>
                  <a:moveTo>
                    <a:pt x="544" y="533"/>
                  </a:moveTo>
                  <a:cubicBezTo>
                    <a:pt x="543" y="533"/>
                    <a:pt x="543" y="533"/>
                    <a:pt x="542" y="532"/>
                  </a:cubicBezTo>
                  <a:cubicBezTo>
                    <a:pt x="540" y="531"/>
                    <a:pt x="540" y="529"/>
                    <a:pt x="541" y="527"/>
                  </a:cubicBezTo>
                  <a:cubicBezTo>
                    <a:pt x="544" y="522"/>
                    <a:pt x="546" y="516"/>
                    <a:pt x="547" y="511"/>
                  </a:cubicBezTo>
                  <a:cubicBezTo>
                    <a:pt x="548" y="509"/>
                    <a:pt x="550" y="507"/>
                    <a:pt x="552" y="508"/>
                  </a:cubicBezTo>
                  <a:cubicBezTo>
                    <a:pt x="554" y="508"/>
                    <a:pt x="555" y="510"/>
                    <a:pt x="555" y="513"/>
                  </a:cubicBezTo>
                  <a:cubicBezTo>
                    <a:pt x="553" y="519"/>
                    <a:pt x="551" y="525"/>
                    <a:pt x="547" y="531"/>
                  </a:cubicBezTo>
                  <a:cubicBezTo>
                    <a:pt x="547" y="532"/>
                    <a:pt x="545" y="533"/>
                    <a:pt x="544" y="533"/>
                  </a:cubicBezTo>
                  <a:close/>
                  <a:moveTo>
                    <a:pt x="4" y="508"/>
                  </a:moveTo>
                  <a:cubicBezTo>
                    <a:pt x="2" y="508"/>
                    <a:pt x="1" y="507"/>
                    <a:pt x="0" y="505"/>
                  </a:cubicBezTo>
                  <a:cubicBezTo>
                    <a:pt x="0" y="502"/>
                    <a:pt x="0" y="499"/>
                    <a:pt x="0" y="496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484"/>
                    <a:pt x="2" y="482"/>
                    <a:pt x="4" y="482"/>
                  </a:cubicBezTo>
                  <a:cubicBezTo>
                    <a:pt x="6" y="482"/>
                    <a:pt x="7" y="484"/>
                    <a:pt x="7" y="486"/>
                  </a:cubicBezTo>
                  <a:cubicBezTo>
                    <a:pt x="7" y="496"/>
                    <a:pt x="7" y="496"/>
                    <a:pt x="7" y="496"/>
                  </a:cubicBezTo>
                  <a:cubicBezTo>
                    <a:pt x="7" y="499"/>
                    <a:pt x="8" y="501"/>
                    <a:pt x="8" y="504"/>
                  </a:cubicBezTo>
                  <a:cubicBezTo>
                    <a:pt x="8" y="506"/>
                    <a:pt x="7" y="508"/>
                    <a:pt x="5" y="508"/>
                  </a:cubicBezTo>
                  <a:cubicBezTo>
                    <a:pt x="5" y="508"/>
                    <a:pt x="4" y="508"/>
                    <a:pt x="4" y="508"/>
                  </a:cubicBezTo>
                  <a:close/>
                  <a:moveTo>
                    <a:pt x="553" y="497"/>
                  </a:moveTo>
                  <a:cubicBezTo>
                    <a:pt x="551" y="497"/>
                    <a:pt x="549" y="495"/>
                    <a:pt x="549" y="493"/>
                  </a:cubicBezTo>
                  <a:cubicBezTo>
                    <a:pt x="549" y="474"/>
                    <a:pt x="549" y="474"/>
                    <a:pt x="549" y="474"/>
                  </a:cubicBezTo>
                  <a:cubicBezTo>
                    <a:pt x="549" y="472"/>
                    <a:pt x="551" y="470"/>
                    <a:pt x="553" y="470"/>
                  </a:cubicBezTo>
                  <a:cubicBezTo>
                    <a:pt x="555" y="470"/>
                    <a:pt x="557" y="472"/>
                    <a:pt x="557" y="474"/>
                  </a:cubicBezTo>
                  <a:cubicBezTo>
                    <a:pt x="557" y="493"/>
                    <a:pt x="557" y="493"/>
                    <a:pt x="557" y="493"/>
                  </a:cubicBezTo>
                  <a:cubicBezTo>
                    <a:pt x="557" y="495"/>
                    <a:pt x="555" y="497"/>
                    <a:pt x="553" y="497"/>
                  </a:cubicBezTo>
                  <a:close/>
                  <a:moveTo>
                    <a:pt x="4" y="471"/>
                  </a:moveTo>
                  <a:cubicBezTo>
                    <a:pt x="2" y="471"/>
                    <a:pt x="0" y="469"/>
                    <a:pt x="0" y="467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46"/>
                    <a:pt x="2" y="444"/>
                    <a:pt x="4" y="444"/>
                  </a:cubicBezTo>
                  <a:cubicBezTo>
                    <a:pt x="6" y="444"/>
                    <a:pt x="7" y="446"/>
                    <a:pt x="7" y="448"/>
                  </a:cubicBezTo>
                  <a:cubicBezTo>
                    <a:pt x="7" y="467"/>
                    <a:pt x="7" y="467"/>
                    <a:pt x="7" y="467"/>
                  </a:cubicBezTo>
                  <a:cubicBezTo>
                    <a:pt x="7" y="469"/>
                    <a:pt x="6" y="471"/>
                    <a:pt x="4" y="471"/>
                  </a:cubicBezTo>
                  <a:close/>
                  <a:moveTo>
                    <a:pt x="553" y="459"/>
                  </a:moveTo>
                  <a:cubicBezTo>
                    <a:pt x="551" y="459"/>
                    <a:pt x="549" y="458"/>
                    <a:pt x="549" y="455"/>
                  </a:cubicBezTo>
                  <a:cubicBezTo>
                    <a:pt x="549" y="437"/>
                    <a:pt x="549" y="437"/>
                    <a:pt x="549" y="437"/>
                  </a:cubicBezTo>
                  <a:cubicBezTo>
                    <a:pt x="549" y="435"/>
                    <a:pt x="551" y="433"/>
                    <a:pt x="553" y="433"/>
                  </a:cubicBezTo>
                  <a:cubicBezTo>
                    <a:pt x="555" y="433"/>
                    <a:pt x="557" y="435"/>
                    <a:pt x="557" y="437"/>
                  </a:cubicBezTo>
                  <a:cubicBezTo>
                    <a:pt x="557" y="455"/>
                    <a:pt x="557" y="455"/>
                    <a:pt x="557" y="455"/>
                  </a:cubicBezTo>
                  <a:cubicBezTo>
                    <a:pt x="557" y="458"/>
                    <a:pt x="555" y="459"/>
                    <a:pt x="553" y="459"/>
                  </a:cubicBezTo>
                  <a:close/>
                  <a:moveTo>
                    <a:pt x="4" y="433"/>
                  </a:moveTo>
                  <a:cubicBezTo>
                    <a:pt x="2" y="433"/>
                    <a:pt x="0" y="431"/>
                    <a:pt x="0" y="429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09"/>
                    <a:pt x="2" y="407"/>
                    <a:pt x="4" y="407"/>
                  </a:cubicBezTo>
                  <a:cubicBezTo>
                    <a:pt x="6" y="407"/>
                    <a:pt x="7" y="409"/>
                    <a:pt x="7" y="411"/>
                  </a:cubicBezTo>
                  <a:cubicBezTo>
                    <a:pt x="7" y="429"/>
                    <a:pt x="7" y="429"/>
                    <a:pt x="7" y="429"/>
                  </a:cubicBezTo>
                  <a:cubicBezTo>
                    <a:pt x="7" y="431"/>
                    <a:pt x="6" y="433"/>
                    <a:pt x="4" y="433"/>
                  </a:cubicBezTo>
                  <a:close/>
                  <a:moveTo>
                    <a:pt x="553" y="422"/>
                  </a:moveTo>
                  <a:cubicBezTo>
                    <a:pt x="551" y="422"/>
                    <a:pt x="549" y="420"/>
                    <a:pt x="549" y="418"/>
                  </a:cubicBezTo>
                  <a:cubicBezTo>
                    <a:pt x="549" y="399"/>
                    <a:pt x="549" y="399"/>
                    <a:pt x="549" y="399"/>
                  </a:cubicBezTo>
                  <a:cubicBezTo>
                    <a:pt x="549" y="397"/>
                    <a:pt x="551" y="395"/>
                    <a:pt x="553" y="395"/>
                  </a:cubicBezTo>
                  <a:cubicBezTo>
                    <a:pt x="555" y="395"/>
                    <a:pt x="557" y="397"/>
                    <a:pt x="557" y="399"/>
                  </a:cubicBezTo>
                  <a:cubicBezTo>
                    <a:pt x="557" y="418"/>
                    <a:pt x="557" y="418"/>
                    <a:pt x="557" y="418"/>
                  </a:cubicBezTo>
                  <a:cubicBezTo>
                    <a:pt x="557" y="420"/>
                    <a:pt x="555" y="422"/>
                    <a:pt x="553" y="422"/>
                  </a:cubicBezTo>
                  <a:close/>
                  <a:moveTo>
                    <a:pt x="4" y="396"/>
                  </a:moveTo>
                  <a:cubicBezTo>
                    <a:pt x="2" y="396"/>
                    <a:pt x="0" y="394"/>
                    <a:pt x="0" y="39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71"/>
                    <a:pt x="2" y="369"/>
                    <a:pt x="4" y="369"/>
                  </a:cubicBezTo>
                  <a:cubicBezTo>
                    <a:pt x="6" y="369"/>
                    <a:pt x="7" y="371"/>
                    <a:pt x="7" y="373"/>
                  </a:cubicBezTo>
                  <a:cubicBezTo>
                    <a:pt x="7" y="392"/>
                    <a:pt x="7" y="392"/>
                    <a:pt x="7" y="392"/>
                  </a:cubicBezTo>
                  <a:cubicBezTo>
                    <a:pt x="7" y="394"/>
                    <a:pt x="6" y="396"/>
                    <a:pt x="4" y="396"/>
                  </a:cubicBezTo>
                  <a:close/>
                  <a:moveTo>
                    <a:pt x="553" y="384"/>
                  </a:moveTo>
                  <a:cubicBezTo>
                    <a:pt x="551" y="384"/>
                    <a:pt x="549" y="383"/>
                    <a:pt x="549" y="380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549" y="360"/>
                    <a:pt x="551" y="358"/>
                    <a:pt x="553" y="358"/>
                  </a:cubicBezTo>
                  <a:cubicBezTo>
                    <a:pt x="555" y="358"/>
                    <a:pt x="557" y="360"/>
                    <a:pt x="557" y="362"/>
                  </a:cubicBezTo>
                  <a:cubicBezTo>
                    <a:pt x="557" y="380"/>
                    <a:pt x="557" y="380"/>
                    <a:pt x="557" y="380"/>
                  </a:cubicBezTo>
                  <a:cubicBezTo>
                    <a:pt x="557" y="383"/>
                    <a:pt x="555" y="384"/>
                    <a:pt x="553" y="384"/>
                  </a:cubicBezTo>
                  <a:close/>
                  <a:moveTo>
                    <a:pt x="4" y="358"/>
                  </a:moveTo>
                  <a:cubicBezTo>
                    <a:pt x="2" y="358"/>
                    <a:pt x="0" y="356"/>
                    <a:pt x="0" y="35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33"/>
                    <a:pt x="2" y="332"/>
                    <a:pt x="4" y="332"/>
                  </a:cubicBezTo>
                  <a:cubicBezTo>
                    <a:pt x="6" y="332"/>
                    <a:pt x="7" y="333"/>
                    <a:pt x="7" y="336"/>
                  </a:cubicBezTo>
                  <a:cubicBezTo>
                    <a:pt x="7" y="354"/>
                    <a:pt x="7" y="354"/>
                    <a:pt x="7" y="354"/>
                  </a:cubicBezTo>
                  <a:cubicBezTo>
                    <a:pt x="7" y="356"/>
                    <a:pt x="6" y="358"/>
                    <a:pt x="4" y="358"/>
                  </a:cubicBezTo>
                  <a:close/>
                  <a:moveTo>
                    <a:pt x="553" y="347"/>
                  </a:moveTo>
                  <a:cubicBezTo>
                    <a:pt x="551" y="347"/>
                    <a:pt x="549" y="345"/>
                    <a:pt x="549" y="343"/>
                  </a:cubicBezTo>
                  <a:cubicBezTo>
                    <a:pt x="549" y="324"/>
                    <a:pt x="549" y="324"/>
                    <a:pt x="549" y="324"/>
                  </a:cubicBezTo>
                  <a:cubicBezTo>
                    <a:pt x="549" y="322"/>
                    <a:pt x="551" y="320"/>
                    <a:pt x="553" y="320"/>
                  </a:cubicBezTo>
                  <a:cubicBezTo>
                    <a:pt x="555" y="320"/>
                    <a:pt x="557" y="322"/>
                    <a:pt x="557" y="324"/>
                  </a:cubicBezTo>
                  <a:cubicBezTo>
                    <a:pt x="557" y="343"/>
                    <a:pt x="557" y="343"/>
                    <a:pt x="557" y="343"/>
                  </a:cubicBezTo>
                  <a:cubicBezTo>
                    <a:pt x="557" y="345"/>
                    <a:pt x="555" y="347"/>
                    <a:pt x="553" y="347"/>
                  </a:cubicBezTo>
                  <a:close/>
                  <a:moveTo>
                    <a:pt x="4" y="321"/>
                  </a:moveTo>
                  <a:cubicBezTo>
                    <a:pt x="2" y="321"/>
                    <a:pt x="0" y="319"/>
                    <a:pt x="0" y="317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6"/>
                    <a:pt x="2" y="294"/>
                    <a:pt x="4" y="294"/>
                  </a:cubicBezTo>
                  <a:cubicBezTo>
                    <a:pt x="6" y="294"/>
                    <a:pt x="7" y="296"/>
                    <a:pt x="7" y="298"/>
                  </a:cubicBezTo>
                  <a:cubicBezTo>
                    <a:pt x="7" y="317"/>
                    <a:pt x="7" y="317"/>
                    <a:pt x="7" y="317"/>
                  </a:cubicBezTo>
                  <a:cubicBezTo>
                    <a:pt x="7" y="319"/>
                    <a:pt x="6" y="321"/>
                    <a:pt x="4" y="321"/>
                  </a:cubicBezTo>
                  <a:close/>
                  <a:moveTo>
                    <a:pt x="553" y="309"/>
                  </a:moveTo>
                  <a:cubicBezTo>
                    <a:pt x="551" y="309"/>
                    <a:pt x="549" y="307"/>
                    <a:pt x="549" y="305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49" y="285"/>
                    <a:pt x="551" y="283"/>
                    <a:pt x="553" y="283"/>
                  </a:cubicBezTo>
                  <a:cubicBezTo>
                    <a:pt x="555" y="283"/>
                    <a:pt x="557" y="285"/>
                    <a:pt x="557" y="287"/>
                  </a:cubicBezTo>
                  <a:cubicBezTo>
                    <a:pt x="557" y="305"/>
                    <a:pt x="557" y="305"/>
                    <a:pt x="557" y="305"/>
                  </a:cubicBezTo>
                  <a:cubicBezTo>
                    <a:pt x="557" y="307"/>
                    <a:pt x="555" y="309"/>
                    <a:pt x="553" y="309"/>
                  </a:cubicBezTo>
                  <a:close/>
                  <a:moveTo>
                    <a:pt x="4" y="283"/>
                  </a:moveTo>
                  <a:cubicBezTo>
                    <a:pt x="2" y="283"/>
                    <a:pt x="0" y="281"/>
                    <a:pt x="0" y="279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58"/>
                    <a:pt x="2" y="257"/>
                    <a:pt x="4" y="257"/>
                  </a:cubicBezTo>
                  <a:cubicBezTo>
                    <a:pt x="6" y="257"/>
                    <a:pt x="7" y="258"/>
                    <a:pt x="7" y="260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7" y="281"/>
                    <a:pt x="6" y="283"/>
                    <a:pt x="4" y="283"/>
                  </a:cubicBezTo>
                  <a:close/>
                  <a:moveTo>
                    <a:pt x="553" y="272"/>
                  </a:moveTo>
                  <a:cubicBezTo>
                    <a:pt x="551" y="272"/>
                    <a:pt x="549" y="270"/>
                    <a:pt x="549" y="268"/>
                  </a:cubicBezTo>
                  <a:cubicBezTo>
                    <a:pt x="549" y="249"/>
                    <a:pt x="549" y="249"/>
                    <a:pt x="549" y="249"/>
                  </a:cubicBezTo>
                  <a:cubicBezTo>
                    <a:pt x="549" y="247"/>
                    <a:pt x="551" y="245"/>
                    <a:pt x="553" y="245"/>
                  </a:cubicBezTo>
                  <a:cubicBezTo>
                    <a:pt x="555" y="245"/>
                    <a:pt x="557" y="247"/>
                    <a:pt x="557" y="249"/>
                  </a:cubicBezTo>
                  <a:cubicBezTo>
                    <a:pt x="557" y="268"/>
                    <a:pt x="557" y="268"/>
                    <a:pt x="557" y="268"/>
                  </a:cubicBezTo>
                  <a:cubicBezTo>
                    <a:pt x="557" y="270"/>
                    <a:pt x="555" y="272"/>
                    <a:pt x="553" y="272"/>
                  </a:cubicBezTo>
                  <a:close/>
                  <a:moveTo>
                    <a:pt x="4" y="246"/>
                  </a:moveTo>
                  <a:cubicBezTo>
                    <a:pt x="2" y="246"/>
                    <a:pt x="0" y="244"/>
                    <a:pt x="0" y="242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2" y="219"/>
                    <a:pt x="4" y="219"/>
                  </a:cubicBezTo>
                  <a:cubicBezTo>
                    <a:pt x="6" y="219"/>
                    <a:pt x="7" y="221"/>
                    <a:pt x="7" y="223"/>
                  </a:cubicBezTo>
                  <a:cubicBezTo>
                    <a:pt x="7" y="242"/>
                    <a:pt x="7" y="242"/>
                    <a:pt x="7" y="242"/>
                  </a:cubicBezTo>
                  <a:cubicBezTo>
                    <a:pt x="7" y="244"/>
                    <a:pt x="6" y="246"/>
                    <a:pt x="4" y="246"/>
                  </a:cubicBezTo>
                  <a:close/>
                  <a:moveTo>
                    <a:pt x="553" y="234"/>
                  </a:moveTo>
                  <a:cubicBezTo>
                    <a:pt x="551" y="234"/>
                    <a:pt x="549" y="232"/>
                    <a:pt x="549" y="230"/>
                  </a:cubicBezTo>
                  <a:cubicBezTo>
                    <a:pt x="549" y="212"/>
                    <a:pt x="549" y="212"/>
                    <a:pt x="549" y="212"/>
                  </a:cubicBezTo>
                  <a:cubicBezTo>
                    <a:pt x="549" y="209"/>
                    <a:pt x="551" y="208"/>
                    <a:pt x="553" y="208"/>
                  </a:cubicBezTo>
                  <a:cubicBezTo>
                    <a:pt x="555" y="208"/>
                    <a:pt x="557" y="209"/>
                    <a:pt x="557" y="212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2"/>
                    <a:pt x="555" y="234"/>
                    <a:pt x="553" y="234"/>
                  </a:cubicBezTo>
                  <a:close/>
                  <a:moveTo>
                    <a:pt x="4" y="208"/>
                  </a:moveTo>
                  <a:cubicBezTo>
                    <a:pt x="2" y="208"/>
                    <a:pt x="0" y="206"/>
                    <a:pt x="0" y="20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3"/>
                    <a:pt x="2" y="182"/>
                    <a:pt x="4" y="182"/>
                  </a:cubicBezTo>
                  <a:cubicBezTo>
                    <a:pt x="6" y="182"/>
                    <a:pt x="7" y="183"/>
                    <a:pt x="7" y="185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7" y="206"/>
                    <a:pt x="6" y="208"/>
                    <a:pt x="4" y="208"/>
                  </a:cubicBezTo>
                  <a:close/>
                  <a:moveTo>
                    <a:pt x="553" y="197"/>
                  </a:moveTo>
                  <a:cubicBezTo>
                    <a:pt x="551" y="197"/>
                    <a:pt x="549" y="195"/>
                    <a:pt x="549" y="193"/>
                  </a:cubicBezTo>
                  <a:cubicBezTo>
                    <a:pt x="549" y="174"/>
                    <a:pt x="549" y="174"/>
                    <a:pt x="549" y="174"/>
                  </a:cubicBezTo>
                  <a:cubicBezTo>
                    <a:pt x="549" y="172"/>
                    <a:pt x="551" y="170"/>
                    <a:pt x="553" y="170"/>
                  </a:cubicBezTo>
                  <a:cubicBezTo>
                    <a:pt x="555" y="170"/>
                    <a:pt x="557" y="172"/>
                    <a:pt x="557" y="174"/>
                  </a:cubicBezTo>
                  <a:cubicBezTo>
                    <a:pt x="557" y="193"/>
                    <a:pt x="557" y="193"/>
                    <a:pt x="557" y="193"/>
                  </a:cubicBezTo>
                  <a:cubicBezTo>
                    <a:pt x="557" y="195"/>
                    <a:pt x="555" y="197"/>
                    <a:pt x="553" y="197"/>
                  </a:cubicBezTo>
                  <a:close/>
                  <a:moveTo>
                    <a:pt x="4" y="170"/>
                  </a:moveTo>
                  <a:cubicBezTo>
                    <a:pt x="2" y="170"/>
                    <a:pt x="0" y="169"/>
                    <a:pt x="0" y="16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6"/>
                    <a:pt x="2" y="144"/>
                    <a:pt x="4" y="144"/>
                  </a:cubicBezTo>
                  <a:cubicBezTo>
                    <a:pt x="6" y="144"/>
                    <a:pt x="7" y="146"/>
                    <a:pt x="7" y="148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9"/>
                    <a:pt x="6" y="170"/>
                    <a:pt x="4" y="170"/>
                  </a:cubicBezTo>
                  <a:close/>
                  <a:moveTo>
                    <a:pt x="553" y="159"/>
                  </a:moveTo>
                  <a:cubicBezTo>
                    <a:pt x="551" y="159"/>
                    <a:pt x="549" y="157"/>
                    <a:pt x="549" y="155"/>
                  </a:cubicBezTo>
                  <a:cubicBezTo>
                    <a:pt x="549" y="137"/>
                    <a:pt x="549" y="137"/>
                    <a:pt x="549" y="137"/>
                  </a:cubicBezTo>
                  <a:cubicBezTo>
                    <a:pt x="549" y="134"/>
                    <a:pt x="551" y="133"/>
                    <a:pt x="553" y="133"/>
                  </a:cubicBezTo>
                  <a:cubicBezTo>
                    <a:pt x="555" y="133"/>
                    <a:pt x="557" y="134"/>
                    <a:pt x="557" y="137"/>
                  </a:cubicBezTo>
                  <a:cubicBezTo>
                    <a:pt x="557" y="155"/>
                    <a:pt x="557" y="155"/>
                    <a:pt x="557" y="155"/>
                  </a:cubicBezTo>
                  <a:cubicBezTo>
                    <a:pt x="557" y="157"/>
                    <a:pt x="555" y="159"/>
                    <a:pt x="553" y="159"/>
                  </a:cubicBezTo>
                  <a:close/>
                  <a:moveTo>
                    <a:pt x="4" y="133"/>
                  </a:moveTo>
                  <a:cubicBezTo>
                    <a:pt x="2" y="133"/>
                    <a:pt x="0" y="131"/>
                    <a:pt x="0" y="12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8"/>
                    <a:pt x="2" y="107"/>
                    <a:pt x="4" y="107"/>
                  </a:cubicBezTo>
                  <a:cubicBezTo>
                    <a:pt x="6" y="107"/>
                    <a:pt x="7" y="108"/>
                    <a:pt x="7" y="110"/>
                  </a:cubicBezTo>
                  <a:cubicBezTo>
                    <a:pt x="7" y="129"/>
                    <a:pt x="7" y="129"/>
                    <a:pt x="7" y="129"/>
                  </a:cubicBezTo>
                  <a:cubicBezTo>
                    <a:pt x="7" y="131"/>
                    <a:pt x="6" y="133"/>
                    <a:pt x="4" y="133"/>
                  </a:cubicBezTo>
                  <a:close/>
                  <a:moveTo>
                    <a:pt x="553" y="122"/>
                  </a:moveTo>
                  <a:cubicBezTo>
                    <a:pt x="551" y="122"/>
                    <a:pt x="549" y="120"/>
                    <a:pt x="549" y="118"/>
                  </a:cubicBezTo>
                  <a:cubicBezTo>
                    <a:pt x="549" y="99"/>
                    <a:pt x="549" y="99"/>
                    <a:pt x="549" y="99"/>
                  </a:cubicBezTo>
                  <a:cubicBezTo>
                    <a:pt x="549" y="97"/>
                    <a:pt x="551" y="95"/>
                    <a:pt x="553" y="95"/>
                  </a:cubicBezTo>
                  <a:cubicBezTo>
                    <a:pt x="555" y="95"/>
                    <a:pt x="557" y="97"/>
                    <a:pt x="557" y="99"/>
                  </a:cubicBezTo>
                  <a:cubicBezTo>
                    <a:pt x="557" y="118"/>
                    <a:pt x="557" y="118"/>
                    <a:pt x="557" y="118"/>
                  </a:cubicBezTo>
                  <a:cubicBezTo>
                    <a:pt x="557" y="120"/>
                    <a:pt x="555" y="122"/>
                    <a:pt x="553" y="122"/>
                  </a:cubicBezTo>
                  <a:close/>
                  <a:moveTo>
                    <a:pt x="4" y="95"/>
                  </a:moveTo>
                  <a:cubicBezTo>
                    <a:pt x="2" y="95"/>
                    <a:pt x="0" y="94"/>
                    <a:pt x="0" y="9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2" y="69"/>
                    <a:pt x="4" y="69"/>
                  </a:cubicBezTo>
                  <a:cubicBezTo>
                    <a:pt x="6" y="69"/>
                    <a:pt x="7" y="71"/>
                    <a:pt x="7" y="73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7" y="94"/>
                    <a:pt x="6" y="95"/>
                    <a:pt x="4" y="95"/>
                  </a:cubicBezTo>
                  <a:close/>
                  <a:moveTo>
                    <a:pt x="553" y="84"/>
                  </a:moveTo>
                  <a:cubicBezTo>
                    <a:pt x="551" y="84"/>
                    <a:pt x="549" y="82"/>
                    <a:pt x="549" y="80"/>
                  </a:cubicBezTo>
                  <a:cubicBezTo>
                    <a:pt x="549" y="70"/>
                    <a:pt x="549" y="70"/>
                    <a:pt x="549" y="70"/>
                  </a:cubicBezTo>
                  <a:cubicBezTo>
                    <a:pt x="549" y="67"/>
                    <a:pt x="549" y="65"/>
                    <a:pt x="549" y="62"/>
                  </a:cubicBezTo>
                  <a:cubicBezTo>
                    <a:pt x="548" y="60"/>
                    <a:pt x="550" y="58"/>
                    <a:pt x="552" y="58"/>
                  </a:cubicBezTo>
                  <a:cubicBezTo>
                    <a:pt x="554" y="57"/>
                    <a:pt x="556" y="59"/>
                    <a:pt x="556" y="61"/>
                  </a:cubicBezTo>
                  <a:cubicBezTo>
                    <a:pt x="556" y="64"/>
                    <a:pt x="557" y="67"/>
                    <a:pt x="557" y="70"/>
                  </a:cubicBezTo>
                  <a:cubicBezTo>
                    <a:pt x="557" y="80"/>
                    <a:pt x="557" y="80"/>
                    <a:pt x="557" y="80"/>
                  </a:cubicBezTo>
                  <a:cubicBezTo>
                    <a:pt x="557" y="82"/>
                    <a:pt x="555" y="84"/>
                    <a:pt x="553" y="84"/>
                  </a:cubicBezTo>
                  <a:close/>
                  <a:moveTo>
                    <a:pt x="6" y="58"/>
                  </a:moveTo>
                  <a:cubicBezTo>
                    <a:pt x="5" y="58"/>
                    <a:pt x="5" y="58"/>
                    <a:pt x="5" y="58"/>
                  </a:cubicBezTo>
                  <a:cubicBezTo>
                    <a:pt x="3" y="57"/>
                    <a:pt x="1" y="55"/>
                    <a:pt x="2" y="53"/>
                  </a:cubicBezTo>
                  <a:cubicBezTo>
                    <a:pt x="3" y="47"/>
                    <a:pt x="6" y="41"/>
                    <a:pt x="9" y="35"/>
                  </a:cubicBezTo>
                  <a:cubicBezTo>
                    <a:pt x="10" y="33"/>
                    <a:pt x="12" y="33"/>
                    <a:pt x="14" y="34"/>
                  </a:cubicBezTo>
                  <a:cubicBezTo>
                    <a:pt x="16" y="35"/>
                    <a:pt x="17" y="37"/>
                    <a:pt x="16" y="39"/>
                  </a:cubicBezTo>
                  <a:cubicBezTo>
                    <a:pt x="13" y="44"/>
                    <a:pt x="11" y="49"/>
                    <a:pt x="9" y="55"/>
                  </a:cubicBezTo>
                  <a:cubicBezTo>
                    <a:pt x="9" y="57"/>
                    <a:pt x="7" y="58"/>
                    <a:pt x="6" y="58"/>
                  </a:cubicBezTo>
                  <a:close/>
                  <a:moveTo>
                    <a:pt x="547" y="47"/>
                  </a:moveTo>
                  <a:cubicBezTo>
                    <a:pt x="546" y="47"/>
                    <a:pt x="545" y="46"/>
                    <a:pt x="544" y="45"/>
                  </a:cubicBezTo>
                  <a:cubicBezTo>
                    <a:pt x="542" y="40"/>
                    <a:pt x="539" y="34"/>
                    <a:pt x="535" y="30"/>
                  </a:cubicBezTo>
                  <a:cubicBezTo>
                    <a:pt x="533" y="28"/>
                    <a:pt x="534" y="26"/>
                    <a:pt x="535" y="25"/>
                  </a:cubicBezTo>
                  <a:cubicBezTo>
                    <a:pt x="537" y="23"/>
                    <a:pt x="539" y="24"/>
                    <a:pt x="541" y="25"/>
                  </a:cubicBezTo>
                  <a:cubicBezTo>
                    <a:pt x="545" y="30"/>
                    <a:pt x="548" y="36"/>
                    <a:pt x="551" y="42"/>
                  </a:cubicBezTo>
                  <a:cubicBezTo>
                    <a:pt x="552" y="44"/>
                    <a:pt x="551" y="46"/>
                    <a:pt x="549" y="47"/>
                  </a:cubicBezTo>
                  <a:cubicBezTo>
                    <a:pt x="548" y="47"/>
                    <a:pt x="548" y="47"/>
                    <a:pt x="547" y="47"/>
                  </a:cubicBezTo>
                  <a:close/>
                  <a:moveTo>
                    <a:pt x="24" y="26"/>
                  </a:moveTo>
                  <a:cubicBezTo>
                    <a:pt x="23" y="26"/>
                    <a:pt x="22" y="26"/>
                    <a:pt x="21" y="25"/>
                  </a:cubicBezTo>
                  <a:cubicBezTo>
                    <a:pt x="20" y="23"/>
                    <a:pt x="20" y="21"/>
                    <a:pt x="21" y="19"/>
                  </a:cubicBezTo>
                  <a:cubicBezTo>
                    <a:pt x="26" y="15"/>
                    <a:pt x="31" y="11"/>
                    <a:pt x="37" y="8"/>
                  </a:cubicBezTo>
                  <a:cubicBezTo>
                    <a:pt x="39" y="7"/>
                    <a:pt x="41" y="8"/>
                    <a:pt x="42" y="9"/>
                  </a:cubicBezTo>
                  <a:cubicBezTo>
                    <a:pt x="43" y="11"/>
                    <a:pt x="43" y="14"/>
                    <a:pt x="41" y="15"/>
                  </a:cubicBezTo>
                  <a:cubicBezTo>
                    <a:pt x="36" y="17"/>
                    <a:pt x="31" y="21"/>
                    <a:pt x="27" y="25"/>
                  </a:cubicBezTo>
                  <a:cubicBezTo>
                    <a:pt x="26" y="26"/>
                    <a:pt x="25" y="26"/>
                    <a:pt x="24" y="26"/>
                  </a:cubicBezTo>
                  <a:close/>
                  <a:moveTo>
                    <a:pt x="524" y="19"/>
                  </a:moveTo>
                  <a:cubicBezTo>
                    <a:pt x="523" y="19"/>
                    <a:pt x="522" y="19"/>
                    <a:pt x="522" y="18"/>
                  </a:cubicBezTo>
                  <a:cubicBezTo>
                    <a:pt x="517" y="15"/>
                    <a:pt x="511" y="12"/>
                    <a:pt x="506" y="10"/>
                  </a:cubicBezTo>
                  <a:cubicBezTo>
                    <a:pt x="504" y="10"/>
                    <a:pt x="503" y="8"/>
                    <a:pt x="503" y="6"/>
                  </a:cubicBezTo>
                  <a:cubicBezTo>
                    <a:pt x="504" y="4"/>
                    <a:pt x="506" y="3"/>
                    <a:pt x="508" y="3"/>
                  </a:cubicBezTo>
                  <a:cubicBezTo>
                    <a:pt x="514" y="5"/>
                    <a:pt x="520" y="8"/>
                    <a:pt x="526" y="12"/>
                  </a:cubicBezTo>
                  <a:cubicBezTo>
                    <a:pt x="528" y="13"/>
                    <a:pt x="528" y="15"/>
                    <a:pt x="527" y="17"/>
                  </a:cubicBezTo>
                  <a:cubicBezTo>
                    <a:pt x="526" y="18"/>
                    <a:pt x="525" y="19"/>
                    <a:pt x="524" y="19"/>
                  </a:cubicBezTo>
                  <a:close/>
                  <a:moveTo>
                    <a:pt x="57" y="9"/>
                  </a:moveTo>
                  <a:cubicBezTo>
                    <a:pt x="55" y="9"/>
                    <a:pt x="53" y="8"/>
                    <a:pt x="53" y="6"/>
                  </a:cubicBezTo>
                  <a:cubicBezTo>
                    <a:pt x="53" y="4"/>
                    <a:pt x="54" y="2"/>
                    <a:pt x="56" y="1"/>
                  </a:cubicBezTo>
                  <a:cubicBezTo>
                    <a:pt x="60" y="1"/>
                    <a:pt x="64" y="0"/>
                    <a:pt x="6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8" y="0"/>
                    <a:pt x="79" y="2"/>
                    <a:pt x="79" y="4"/>
                  </a:cubicBezTo>
                  <a:cubicBezTo>
                    <a:pt x="79" y="6"/>
                    <a:pt x="78" y="8"/>
                    <a:pt x="75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5" y="8"/>
                    <a:pt x="61" y="8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69" y="8"/>
                    <a:pt x="469" y="8"/>
                    <a:pt x="469" y="8"/>
                  </a:cubicBezTo>
                  <a:cubicBezTo>
                    <a:pt x="467" y="8"/>
                    <a:pt x="466" y="6"/>
                    <a:pt x="466" y="4"/>
                  </a:cubicBezTo>
                  <a:cubicBezTo>
                    <a:pt x="466" y="2"/>
                    <a:pt x="467" y="0"/>
                    <a:pt x="469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90" y="0"/>
                    <a:pt x="492" y="2"/>
                    <a:pt x="492" y="4"/>
                  </a:cubicBezTo>
                  <a:cubicBezTo>
                    <a:pt x="492" y="6"/>
                    <a:pt x="491" y="8"/>
                    <a:pt x="488" y="8"/>
                  </a:cubicBezTo>
                  <a:close/>
                  <a:moveTo>
                    <a:pt x="451" y="8"/>
                  </a:moveTo>
                  <a:cubicBezTo>
                    <a:pt x="432" y="8"/>
                    <a:pt x="432" y="8"/>
                    <a:pt x="432" y="8"/>
                  </a:cubicBezTo>
                  <a:cubicBezTo>
                    <a:pt x="430" y="8"/>
                    <a:pt x="428" y="6"/>
                    <a:pt x="428" y="4"/>
                  </a:cubicBezTo>
                  <a:cubicBezTo>
                    <a:pt x="428" y="2"/>
                    <a:pt x="430" y="0"/>
                    <a:pt x="432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3" y="0"/>
                    <a:pt x="454" y="2"/>
                    <a:pt x="454" y="4"/>
                  </a:cubicBezTo>
                  <a:cubicBezTo>
                    <a:pt x="454" y="6"/>
                    <a:pt x="453" y="8"/>
                    <a:pt x="451" y="8"/>
                  </a:cubicBezTo>
                  <a:close/>
                  <a:moveTo>
                    <a:pt x="413" y="8"/>
                  </a:moveTo>
                  <a:cubicBezTo>
                    <a:pt x="394" y="8"/>
                    <a:pt x="394" y="8"/>
                    <a:pt x="394" y="8"/>
                  </a:cubicBezTo>
                  <a:cubicBezTo>
                    <a:pt x="392" y="8"/>
                    <a:pt x="391" y="6"/>
                    <a:pt x="391" y="4"/>
                  </a:cubicBezTo>
                  <a:cubicBezTo>
                    <a:pt x="391" y="2"/>
                    <a:pt x="392" y="0"/>
                    <a:pt x="394" y="0"/>
                  </a:cubicBezTo>
                  <a:cubicBezTo>
                    <a:pt x="413" y="0"/>
                    <a:pt x="413" y="0"/>
                    <a:pt x="413" y="0"/>
                  </a:cubicBezTo>
                  <a:cubicBezTo>
                    <a:pt x="415" y="0"/>
                    <a:pt x="417" y="2"/>
                    <a:pt x="417" y="4"/>
                  </a:cubicBezTo>
                  <a:cubicBezTo>
                    <a:pt x="417" y="6"/>
                    <a:pt x="415" y="8"/>
                    <a:pt x="413" y="8"/>
                  </a:cubicBezTo>
                  <a:close/>
                  <a:moveTo>
                    <a:pt x="376" y="8"/>
                  </a:moveTo>
                  <a:cubicBezTo>
                    <a:pt x="357" y="8"/>
                    <a:pt x="357" y="8"/>
                    <a:pt x="357" y="8"/>
                  </a:cubicBezTo>
                  <a:cubicBezTo>
                    <a:pt x="355" y="8"/>
                    <a:pt x="353" y="6"/>
                    <a:pt x="353" y="4"/>
                  </a:cubicBezTo>
                  <a:cubicBezTo>
                    <a:pt x="353" y="2"/>
                    <a:pt x="355" y="0"/>
                    <a:pt x="357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78" y="0"/>
                    <a:pt x="379" y="2"/>
                    <a:pt x="379" y="4"/>
                  </a:cubicBezTo>
                  <a:cubicBezTo>
                    <a:pt x="379" y="6"/>
                    <a:pt x="378" y="8"/>
                    <a:pt x="376" y="8"/>
                  </a:cubicBezTo>
                  <a:close/>
                  <a:moveTo>
                    <a:pt x="338" y="8"/>
                  </a:moveTo>
                  <a:cubicBezTo>
                    <a:pt x="319" y="8"/>
                    <a:pt x="319" y="8"/>
                    <a:pt x="319" y="8"/>
                  </a:cubicBezTo>
                  <a:cubicBezTo>
                    <a:pt x="317" y="8"/>
                    <a:pt x="316" y="6"/>
                    <a:pt x="316" y="4"/>
                  </a:cubicBezTo>
                  <a:cubicBezTo>
                    <a:pt x="316" y="2"/>
                    <a:pt x="317" y="0"/>
                    <a:pt x="319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40" y="0"/>
                    <a:pt x="342" y="2"/>
                    <a:pt x="342" y="4"/>
                  </a:cubicBezTo>
                  <a:cubicBezTo>
                    <a:pt x="342" y="6"/>
                    <a:pt x="340" y="8"/>
                    <a:pt x="338" y="8"/>
                  </a:cubicBezTo>
                  <a:close/>
                  <a:moveTo>
                    <a:pt x="301" y="8"/>
                  </a:moveTo>
                  <a:cubicBezTo>
                    <a:pt x="282" y="8"/>
                    <a:pt x="282" y="8"/>
                    <a:pt x="282" y="8"/>
                  </a:cubicBezTo>
                  <a:cubicBezTo>
                    <a:pt x="280" y="8"/>
                    <a:pt x="278" y="6"/>
                    <a:pt x="278" y="4"/>
                  </a:cubicBezTo>
                  <a:cubicBezTo>
                    <a:pt x="278" y="2"/>
                    <a:pt x="280" y="0"/>
                    <a:pt x="282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3" y="0"/>
                    <a:pt x="304" y="2"/>
                    <a:pt x="304" y="4"/>
                  </a:cubicBezTo>
                  <a:cubicBezTo>
                    <a:pt x="304" y="6"/>
                    <a:pt x="303" y="8"/>
                    <a:pt x="301" y="8"/>
                  </a:cubicBezTo>
                  <a:close/>
                  <a:moveTo>
                    <a:pt x="263" y="8"/>
                  </a:moveTo>
                  <a:cubicBezTo>
                    <a:pt x="244" y="8"/>
                    <a:pt x="244" y="8"/>
                    <a:pt x="244" y="8"/>
                  </a:cubicBezTo>
                  <a:cubicBezTo>
                    <a:pt x="242" y="8"/>
                    <a:pt x="241" y="6"/>
                    <a:pt x="241" y="4"/>
                  </a:cubicBezTo>
                  <a:cubicBezTo>
                    <a:pt x="241" y="2"/>
                    <a:pt x="242" y="0"/>
                    <a:pt x="244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5" y="0"/>
                    <a:pt x="267" y="2"/>
                    <a:pt x="267" y="4"/>
                  </a:cubicBezTo>
                  <a:cubicBezTo>
                    <a:pt x="267" y="6"/>
                    <a:pt x="265" y="8"/>
                    <a:pt x="263" y="8"/>
                  </a:cubicBezTo>
                  <a:close/>
                  <a:moveTo>
                    <a:pt x="226" y="8"/>
                  </a:moveTo>
                  <a:cubicBezTo>
                    <a:pt x="207" y="8"/>
                    <a:pt x="207" y="8"/>
                    <a:pt x="207" y="8"/>
                  </a:cubicBezTo>
                  <a:cubicBezTo>
                    <a:pt x="205" y="8"/>
                    <a:pt x="203" y="6"/>
                    <a:pt x="203" y="4"/>
                  </a:cubicBezTo>
                  <a:cubicBezTo>
                    <a:pt x="203" y="2"/>
                    <a:pt x="205" y="0"/>
                    <a:pt x="207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28" y="0"/>
                    <a:pt x="229" y="2"/>
                    <a:pt x="229" y="4"/>
                  </a:cubicBezTo>
                  <a:cubicBezTo>
                    <a:pt x="229" y="6"/>
                    <a:pt x="228" y="8"/>
                    <a:pt x="226" y="8"/>
                  </a:cubicBezTo>
                  <a:close/>
                  <a:moveTo>
                    <a:pt x="188" y="8"/>
                  </a:moveTo>
                  <a:cubicBezTo>
                    <a:pt x="169" y="8"/>
                    <a:pt x="169" y="8"/>
                    <a:pt x="169" y="8"/>
                  </a:cubicBezTo>
                  <a:cubicBezTo>
                    <a:pt x="167" y="8"/>
                    <a:pt x="165" y="6"/>
                    <a:pt x="165" y="4"/>
                  </a:cubicBezTo>
                  <a:cubicBezTo>
                    <a:pt x="165" y="2"/>
                    <a:pt x="167" y="0"/>
                    <a:pt x="169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90" y="0"/>
                    <a:pt x="192" y="2"/>
                    <a:pt x="192" y="4"/>
                  </a:cubicBezTo>
                  <a:cubicBezTo>
                    <a:pt x="192" y="6"/>
                    <a:pt x="190" y="8"/>
                    <a:pt x="188" y="8"/>
                  </a:cubicBezTo>
                  <a:close/>
                  <a:moveTo>
                    <a:pt x="150" y="8"/>
                  </a:moveTo>
                  <a:cubicBezTo>
                    <a:pt x="132" y="8"/>
                    <a:pt x="132" y="8"/>
                    <a:pt x="132" y="8"/>
                  </a:cubicBezTo>
                  <a:cubicBezTo>
                    <a:pt x="130" y="8"/>
                    <a:pt x="128" y="6"/>
                    <a:pt x="128" y="4"/>
                  </a:cubicBezTo>
                  <a:cubicBezTo>
                    <a:pt x="128" y="2"/>
                    <a:pt x="130" y="0"/>
                    <a:pt x="13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4" y="2"/>
                    <a:pt x="154" y="4"/>
                  </a:cubicBezTo>
                  <a:cubicBezTo>
                    <a:pt x="154" y="6"/>
                    <a:pt x="153" y="8"/>
                    <a:pt x="150" y="8"/>
                  </a:cubicBezTo>
                  <a:close/>
                  <a:moveTo>
                    <a:pt x="113" y="8"/>
                  </a:moveTo>
                  <a:cubicBezTo>
                    <a:pt x="94" y="8"/>
                    <a:pt x="94" y="8"/>
                    <a:pt x="94" y="8"/>
                  </a:cubicBezTo>
                  <a:cubicBezTo>
                    <a:pt x="92" y="8"/>
                    <a:pt x="90" y="6"/>
                    <a:pt x="90" y="4"/>
                  </a:cubicBezTo>
                  <a:cubicBezTo>
                    <a:pt x="90" y="2"/>
                    <a:pt x="92" y="0"/>
                    <a:pt x="9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7" y="2"/>
                    <a:pt x="117" y="4"/>
                  </a:cubicBezTo>
                  <a:cubicBezTo>
                    <a:pt x="117" y="6"/>
                    <a:pt x="115" y="8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1624013" y="3152775"/>
              <a:ext cx="647700" cy="84138"/>
            </a:xfrm>
            <a:custGeom>
              <a:avLst/>
              <a:gdLst>
                <a:gd name="T0" fmla="*/ 242 w 258"/>
                <a:gd name="T1" fmla="*/ 33 h 33"/>
                <a:gd name="T2" fmla="*/ 16 w 258"/>
                <a:gd name="T3" fmla="*/ 33 h 33"/>
                <a:gd name="T4" fmla="*/ 0 w 258"/>
                <a:gd name="T5" fmla="*/ 16 h 33"/>
                <a:gd name="T6" fmla="*/ 0 w 258"/>
                <a:gd name="T7" fmla="*/ 16 h 33"/>
                <a:gd name="T8" fmla="*/ 16 w 258"/>
                <a:gd name="T9" fmla="*/ 0 h 33"/>
                <a:gd name="T10" fmla="*/ 242 w 258"/>
                <a:gd name="T11" fmla="*/ 0 h 33"/>
                <a:gd name="T12" fmla="*/ 258 w 258"/>
                <a:gd name="T13" fmla="*/ 16 h 33"/>
                <a:gd name="T14" fmla="*/ 258 w 258"/>
                <a:gd name="T15" fmla="*/ 16 h 33"/>
                <a:gd name="T16" fmla="*/ 242 w 258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33">
                  <a:moveTo>
                    <a:pt x="242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8" y="7"/>
                    <a:pt x="258" y="16"/>
                  </a:cubicBezTo>
                  <a:cubicBezTo>
                    <a:pt x="258" y="16"/>
                    <a:pt x="258" y="16"/>
                    <a:pt x="258" y="16"/>
                  </a:cubicBezTo>
                  <a:cubicBezTo>
                    <a:pt x="258" y="25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1624013" y="4557713"/>
              <a:ext cx="647700" cy="84138"/>
            </a:xfrm>
            <a:custGeom>
              <a:avLst/>
              <a:gdLst>
                <a:gd name="T0" fmla="*/ 242 w 258"/>
                <a:gd name="T1" fmla="*/ 33 h 33"/>
                <a:gd name="T2" fmla="*/ 16 w 258"/>
                <a:gd name="T3" fmla="*/ 33 h 33"/>
                <a:gd name="T4" fmla="*/ 0 w 258"/>
                <a:gd name="T5" fmla="*/ 17 h 33"/>
                <a:gd name="T6" fmla="*/ 0 w 258"/>
                <a:gd name="T7" fmla="*/ 17 h 33"/>
                <a:gd name="T8" fmla="*/ 16 w 258"/>
                <a:gd name="T9" fmla="*/ 0 h 33"/>
                <a:gd name="T10" fmla="*/ 242 w 258"/>
                <a:gd name="T11" fmla="*/ 0 h 33"/>
                <a:gd name="T12" fmla="*/ 258 w 258"/>
                <a:gd name="T13" fmla="*/ 17 h 33"/>
                <a:gd name="T14" fmla="*/ 258 w 258"/>
                <a:gd name="T15" fmla="*/ 17 h 33"/>
                <a:gd name="T16" fmla="*/ 242 w 258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33">
                  <a:moveTo>
                    <a:pt x="242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1" y="0"/>
                    <a:pt x="258" y="8"/>
                    <a:pt x="258" y="17"/>
                  </a:cubicBezTo>
                  <a:cubicBezTo>
                    <a:pt x="258" y="17"/>
                    <a:pt x="258" y="17"/>
                    <a:pt x="258" y="17"/>
                  </a:cubicBezTo>
                  <a:cubicBezTo>
                    <a:pt x="258" y="26"/>
                    <a:pt x="251" y="33"/>
                    <a:pt x="24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697091" y="3448913"/>
            <a:ext cx="438018" cy="591131"/>
            <a:chOff x="1741488" y="3643313"/>
            <a:chExt cx="358775" cy="484188"/>
          </a:xfrm>
        </p:grpSpPr>
        <p:sp>
          <p:nvSpPr>
            <p:cNvPr id="89" name="Freeform 88"/>
            <p:cNvSpPr>
              <a:spLocks noEditPoints="1"/>
            </p:cNvSpPr>
            <p:nvPr/>
          </p:nvSpPr>
          <p:spPr bwMode="auto">
            <a:xfrm>
              <a:off x="1741488" y="3643313"/>
              <a:ext cx="358775" cy="484188"/>
            </a:xfrm>
            <a:custGeom>
              <a:avLst/>
              <a:gdLst>
                <a:gd name="T0" fmla="*/ 0 w 226"/>
                <a:gd name="T1" fmla="*/ 0 h 305"/>
                <a:gd name="T2" fmla="*/ 226 w 226"/>
                <a:gd name="T3" fmla="*/ 0 h 305"/>
                <a:gd name="T4" fmla="*/ 226 w 226"/>
                <a:gd name="T5" fmla="*/ 305 h 305"/>
                <a:gd name="T6" fmla="*/ 0 w 226"/>
                <a:gd name="T7" fmla="*/ 305 h 305"/>
                <a:gd name="T8" fmla="*/ 0 w 226"/>
                <a:gd name="T9" fmla="*/ 0 h 305"/>
                <a:gd name="T10" fmla="*/ 210 w 226"/>
                <a:gd name="T11" fmla="*/ 15 h 305"/>
                <a:gd name="T12" fmla="*/ 16 w 226"/>
                <a:gd name="T13" fmla="*/ 15 h 305"/>
                <a:gd name="T14" fmla="*/ 16 w 226"/>
                <a:gd name="T15" fmla="*/ 289 h 305"/>
                <a:gd name="T16" fmla="*/ 210 w 226"/>
                <a:gd name="T17" fmla="*/ 289 h 305"/>
                <a:gd name="T18" fmla="*/ 210 w 226"/>
                <a:gd name="T19" fmla="*/ 1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" h="305">
                  <a:moveTo>
                    <a:pt x="0" y="0"/>
                  </a:moveTo>
                  <a:lnTo>
                    <a:pt x="226" y="0"/>
                  </a:lnTo>
                  <a:lnTo>
                    <a:pt x="226" y="305"/>
                  </a:lnTo>
                  <a:lnTo>
                    <a:pt x="0" y="305"/>
                  </a:lnTo>
                  <a:lnTo>
                    <a:pt x="0" y="0"/>
                  </a:lnTo>
                  <a:close/>
                  <a:moveTo>
                    <a:pt x="210" y="15"/>
                  </a:moveTo>
                  <a:lnTo>
                    <a:pt x="16" y="15"/>
                  </a:lnTo>
                  <a:lnTo>
                    <a:pt x="16" y="289"/>
                  </a:lnTo>
                  <a:lnTo>
                    <a:pt x="210" y="289"/>
                  </a:lnTo>
                  <a:lnTo>
                    <a:pt x="2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1797051" y="3690938"/>
              <a:ext cx="250825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797051" y="3738563"/>
              <a:ext cx="250825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1889126" y="3786188"/>
              <a:ext cx="158750" cy="20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922463" y="3832225"/>
              <a:ext cx="125413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1862138" y="3879850"/>
              <a:ext cx="185738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797051" y="3973513"/>
              <a:ext cx="250825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936751" y="4021138"/>
              <a:ext cx="111125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46703" y="4887007"/>
            <a:ext cx="2398875" cy="985918"/>
            <a:chOff x="1716417" y="2404261"/>
            <a:chExt cx="2133781" cy="876968"/>
          </a:xfrm>
        </p:grpSpPr>
        <p:sp>
          <p:nvSpPr>
            <p:cNvPr id="98" name="文本框 97"/>
            <p:cNvSpPr txBox="1"/>
            <p:nvPr/>
          </p:nvSpPr>
          <p:spPr>
            <a:xfrm>
              <a:off x="1716417" y="2404261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757446" y="2684078"/>
              <a:ext cx="2075730" cy="5971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916665" y="4887007"/>
            <a:ext cx="2398875" cy="985918"/>
            <a:chOff x="1716417" y="2404261"/>
            <a:chExt cx="2133781" cy="876968"/>
          </a:xfrm>
        </p:grpSpPr>
        <p:sp>
          <p:nvSpPr>
            <p:cNvPr id="101" name="文本框 100"/>
            <p:cNvSpPr txBox="1"/>
            <p:nvPr/>
          </p:nvSpPr>
          <p:spPr>
            <a:xfrm>
              <a:off x="1716417" y="2404261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757446" y="2684078"/>
              <a:ext cx="2075730" cy="5971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9086627" y="4886333"/>
            <a:ext cx="2398875" cy="985918"/>
            <a:chOff x="1716417" y="2404261"/>
            <a:chExt cx="2133781" cy="876968"/>
          </a:xfrm>
        </p:grpSpPr>
        <p:sp>
          <p:nvSpPr>
            <p:cNvPr id="104" name="文本框 103"/>
            <p:cNvSpPr txBox="1"/>
            <p:nvPr/>
          </p:nvSpPr>
          <p:spPr>
            <a:xfrm>
              <a:off x="1716417" y="2404261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757446" y="2684078"/>
              <a:ext cx="2075730" cy="5971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799888" y="1612787"/>
            <a:ext cx="2398875" cy="985918"/>
            <a:chOff x="1716417" y="2404261"/>
            <a:chExt cx="2133781" cy="876968"/>
          </a:xfrm>
        </p:grpSpPr>
        <p:sp>
          <p:nvSpPr>
            <p:cNvPr id="107" name="文本框 106"/>
            <p:cNvSpPr txBox="1"/>
            <p:nvPr/>
          </p:nvSpPr>
          <p:spPr>
            <a:xfrm>
              <a:off x="1716417" y="2404261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57446" y="2684078"/>
              <a:ext cx="2075730" cy="5971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969850" y="1612113"/>
            <a:ext cx="2398875" cy="985918"/>
            <a:chOff x="1716417" y="2404261"/>
            <a:chExt cx="2133781" cy="876968"/>
          </a:xfrm>
        </p:grpSpPr>
        <p:sp>
          <p:nvSpPr>
            <p:cNvPr id="110" name="文本框 109"/>
            <p:cNvSpPr txBox="1"/>
            <p:nvPr/>
          </p:nvSpPr>
          <p:spPr>
            <a:xfrm>
              <a:off x="1716417" y="2404261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757446" y="2684078"/>
              <a:ext cx="2075730" cy="5971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160153"/>
            <a:ext cx="2768599" cy="5537192"/>
            <a:chOff x="1" y="253418"/>
            <a:chExt cx="496905" cy="993809"/>
          </a:xfrm>
        </p:grpSpPr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1" y="253418"/>
              <a:ext cx="496905" cy="993809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1" y="417667"/>
              <a:ext cx="204820" cy="409638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694333" y="-1"/>
            <a:ext cx="2497666" cy="4995327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稻壳儿春秋广告/盗版必究        原创来源：http://chn.docer.com/works?userid=199329941#!/work_time"/>
          <p:cNvSpPr/>
          <p:nvPr/>
        </p:nvSpPr>
        <p:spPr>
          <a:xfrm flipH="1" flipV="1">
            <a:off x="11162482" y="2110714"/>
            <a:ext cx="1029517" cy="2059023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稻壳儿春秋广告/盗版必究        原创来源：http://chn.docer.com/works?userid=199329941#!/work_time"/>
          <p:cNvSpPr txBox="1"/>
          <p:nvPr/>
        </p:nvSpPr>
        <p:spPr>
          <a:xfrm flipH="1">
            <a:off x="3243944" y="4015287"/>
            <a:ext cx="5704112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You can contact Instant Messaging (TIM).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Jiuwu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jiuliu</a:t>
            </a:r>
            <a:r>
              <a:rPr kumimoji="0" lang="en-US" altLang="zh-CN" sz="1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 qi ling qi </a:t>
            </a:r>
            <a:r>
              <a:rPr kumimoji="0" lang="en-US" altLang="zh-CN" sz="1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erling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7" name="稻壳儿春秋广告/盗版必究        原创来源：http://chn.docer.com/works?userid=199329941#!/work_time"/>
          <p:cNvSpPr txBox="1"/>
          <p:nvPr/>
        </p:nvSpPr>
        <p:spPr>
          <a:xfrm flipH="1">
            <a:off x="4505362" y="3042213"/>
            <a:ext cx="318127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输入标题内容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39" name="稻壳儿春秋广告/盗版必究        原创来源：http://chn.docer.com/works?userid=199329941#!/work_time"/>
          <p:cNvSpPr/>
          <p:nvPr/>
        </p:nvSpPr>
        <p:spPr>
          <a:xfrm>
            <a:off x="4767752" y="3565433"/>
            <a:ext cx="2656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200" dirty="0"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OPPOSans R" panose="00020600040101010101" pitchFamily="18" charset="-122"/>
              </a:rPr>
              <a:t>An Overview Of The Annual Work</a:t>
            </a:r>
            <a:endParaRPr lang="en-US" altLang="zh-CN" sz="1200" dirty="0"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1" name="稻壳儿春秋广告/盗版必究        原创来源：http://chn.docer.com/works?userid=199329941#!/work_time"/>
          <p:cNvSpPr txBox="1"/>
          <p:nvPr/>
        </p:nvSpPr>
        <p:spPr>
          <a:xfrm flipH="1">
            <a:off x="4295140" y="2335530"/>
            <a:ext cx="3803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A1217"/>
                    </a:gs>
                    <a:gs pos="100000">
                      <a:srgbClr val="B60003"/>
                    </a:gs>
                  </a:gsLst>
                  <a:lin ang="2700000" scaled="0"/>
                </a:gradFill>
                <a:effectLst/>
                <a:uLnTx/>
                <a:uFillTx/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  <a:sym typeface="OPPOSans R" panose="00020600040101010101" pitchFamily="18" charset="-122"/>
              </a:rPr>
              <a:t>Part  FOUR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A1217"/>
                  </a:gs>
                  <a:gs pos="100000">
                    <a:srgbClr val="B60003"/>
                  </a:gs>
                </a:gsLst>
                <a:lin ang="2700000" scaled="0"/>
              </a:gradFill>
              <a:effectLst/>
              <a:uLnTx/>
              <a:uFillTx/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42" name="稻壳儿春秋广告/盗版必究        原创来源：http://chn.docer.com/works?userid=199329941#!/work_time"/>
          <p:cNvSpPr/>
          <p:nvPr/>
        </p:nvSpPr>
        <p:spPr>
          <a:xfrm>
            <a:off x="6059578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4" name="稻壳儿春秋广告/盗版必究        原创来源：http://chn.docer.com/works?userid=199329941#!/work_time"/>
          <p:cNvSpPr/>
          <p:nvPr/>
        </p:nvSpPr>
        <p:spPr>
          <a:xfrm>
            <a:off x="6160315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45" name="稻壳儿春秋广告/盗版必究        原创来源：http://chn.docer.com/works?userid=199329941#!/work_time"/>
          <p:cNvSpPr/>
          <p:nvPr/>
        </p:nvSpPr>
        <p:spPr>
          <a:xfrm>
            <a:off x="5958840" y="3892437"/>
            <a:ext cx="72845" cy="72844"/>
          </a:xfrm>
          <a:prstGeom prst="ellipse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9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" name="稻壳儿春秋广告/盗版必究        原创来源：http://chn.docer.com/works?userid=199329941#!/work_time"/>
          <p:cNvSpPr/>
          <p:nvPr/>
        </p:nvSpPr>
        <p:spPr bwMode="auto">
          <a:xfrm>
            <a:off x="695325" y="2451908"/>
            <a:ext cx="1116348" cy="1108666"/>
          </a:xfrm>
          <a:custGeom>
            <a:avLst/>
            <a:gdLst>
              <a:gd name="T0" fmla="*/ 46 w 132"/>
              <a:gd name="T1" fmla="*/ 0 h 131"/>
              <a:gd name="T2" fmla="*/ 86 w 132"/>
              <a:gd name="T3" fmla="*/ 0 h 131"/>
              <a:gd name="T4" fmla="*/ 132 w 132"/>
              <a:gd name="T5" fmla="*/ 46 h 131"/>
              <a:gd name="T6" fmla="*/ 132 w 132"/>
              <a:gd name="T7" fmla="*/ 131 h 131"/>
              <a:gd name="T8" fmla="*/ 46 w 132"/>
              <a:gd name="T9" fmla="*/ 131 h 131"/>
              <a:gd name="T10" fmla="*/ 0 w 132"/>
              <a:gd name="T11" fmla="*/ 86 h 131"/>
              <a:gd name="T12" fmla="*/ 0 w 132"/>
              <a:gd name="T13" fmla="*/ 46 h 131"/>
              <a:gd name="T14" fmla="*/ 46 w 132"/>
              <a:gd name="T15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46" y="0"/>
                </a:moveTo>
                <a:cubicBezTo>
                  <a:pt x="86" y="0"/>
                  <a:pt x="86" y="0"/>
                  <a:pt x="86" y="0"/>
                </a:cubicBezTo>
                <a:cubicBezTo>
                  <a:pt x="111" y="0"/>
                  <a:pt x="132" y="21"/>
                  <a:pt x="132" y="46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21" y="131"/>
                  <a:pt x="0" y="111"/>
                  <a:pt x="0" y="8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 bwMode="auto">
          <a:xfrm>
            <a:off x="794513" y="2547257"/>
            <a:ext cx="917974" cy="917970"/>
          </a:xfrm>
          <a:custGeom>
            <a:avLst/>
            <a:gdLst>
              <a:gd name="T0" fmla="*/ 36 w 104"/>
              <a:gd name="T1" fmla="*/ 0 h 104"/>
              <a:gd name="T2" fmla="*/ 68 w 104"/>
              <a:gd name="T3" fmla="*/ 0 h 104"/>
              <a:gd name="T4" fmla="*/ 104 w 104"/>
              <a:gd name="T5" fmla="*/ 36 h 104"/>
              <a:gd name="T6" fmla="*/ 104 w 104"/>
              <a:gd name="T7" fmla="*/ 67 h 104"/>
              <a:gd name="T8" fmla="*/ 68 w 104"/>
              <a:gd name="T9" fmla="*/ 104 h 104"/>
              <a:gd name="T10" fmla="*/ 36 w 104"/>
              <a:gd name="T11" fmla="*/ 104 h 104"/>
              <a:gd name="T12" fmla="*/ 0 w 104"/>
              <a:gd name="T13" fmla="*/ 67 h 104"/>
              <a:gd name="T14" fmla="*/ 0 w 104"/>
              <a:gd name="T15" fmla="*/ 36 h 104"/>
              <a:gd name="T16" fmla="*/ 36 w 104"/>
              <a:gd name="T1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04">
                <a:moveTo>
                  <a:pt x="36" y="0"/>
                </a:moveTo>
                <a:cubicBezTo>
                  <a:pt x="68" y="0"/>
                  <a:pt x="68" y="0"/>
                  <a:pt x="68" y="0"/>
                </a:cubicBezTo>
                <a:cubicBezTo>
                  <a:pt x="88" y="0"/>
                  <a:pt x="104" y="16"/>
                  <a:pt x="104" y="36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87"/>
                  <a:pt x="88" y="104"/>
                  <a:pt x="68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16" y="104"/>
                  <a:pt x="0" y="87"/>
                  <a:pt x="0" y="6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稻壳儿春秋广告/盗版必究        原创来源：http://chn.docer.com/works?userid=199329941#!/work_time"/>
          <p:cNvSpPr txBox="1"/>
          <p:nvPr/>
        </p:nvSpPr>
        <p:spPr>
          <a:xfrm>
            <a:off x="2013289" y="2495300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4" name="稻壳儿春秋广告/盗版必究        原创来源：http://chn.docer.com/works?userid=199329941#!/work_time"/>
          <p:cNvSpPr txBox="1"/>
          <p:nvPr/>
        </p:nvSpPr>
        <p:spPr>
          <a:xfrm>
            <a:off x="2013289" y="2895410"/>
            <a:ext cx="3686471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 bwMode="auto">
          <a:xfrm>
            <a:off x="695325" y="4524548"/>
            <a:ext cx="1116348" cy="1108666"/>
          </a:xfrm>
          <a:custGeom>
            <a:avLst/>
            <a:gdLst>
              <a:gd name="T0" fmla="*/ 46 w 132"/>
              <a:gd name="T1" fmla="*/ 0 h 131"/>
              <a:gd name="T2" fmla="*/ 86 w 132"/>
              <a:gd name="T3" fmla="*/ 0 h 131"/>
              <a:gd name="T4" fmla="*/ 132 w 132"/>
              <a:gd name="T5" fmla="*/ 46 h 131"/>
              <a:gd name="T6" fmla="*/ 132 w 132"/>
              <a:gd name="T7" fmla="*/ 131 h 131"/>
              <a:gd name="T8" fmla="*/ 46 w 132"/>
              <a:gd name="T9" fmla="*/ 131 h 131"/>
              <a:gd name="T10" fmla="*/ 0 w 132"/>
              <a:gd name="T11" fmla="*/ 86 h 131"/>
              <a:gd name="T12" fmla="*/ 0 w 132"/>
              <a:gd name="T13" fmla="*/ 46 h 131"/>
              <a:gd name="T14" fmla="*/ 46 w 132"/>
              <a:gd name="T15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46" y="0"/>
                </a:moveTo>
                <a:cubicBezTo>
                  <a:pt x="86" y="0"/>
                  <a:pt x="86" y="0"/>
                  <a:pt x="86" y="0"/>
                </a:cubicBezTo>
                <a:cubicBezTo>
                  <a:pt x="111" y="0"/>
                  <a:pt x="132" y="21"/>
                  <a:pt x="132" y="46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21" y="131"/>
                  <a:pt x="0" y="111"/>
                  <a:pt x="0" y="8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稻壳儿春秋广告/盗版必究        原创来源：http://chn.docer.com/works?userid=199329941#!/work_time"/>
          <p:cNvSpPr/>
          <p:nvPr/>
        </p:nvSpPr>
        <p:spPr bwMode="auto">
          <a:xfrm>
            <a:off x="794513" y="4619897"/>
            <a:ext cx="917974" cy="917970"/>
          </a:xfrm>
          <a:custGeom>
            <a:avLst/>
            <a:gdLst>
              <a:gd name="T0" fmla="*/ 36 w 104"/>
              <a:gd name="T1" fmla="*/ 0 h 104"/>
              <a:gd name="T2" fmla="*/ 68 w 104"/>
              <a:gd name="T3" fmla="*/ 0 h 104"/>
              <a:gd name="T4" fmla="*/ 104 w 104"/>
              <a:gd name="T5" fmla="*/ 36 h 104"/>
              <a:gd name="T6" fmla="*/ 104 w 104"/>
              <a:gd name="T7" fmla="*/ 67 h 104"/>
              <a:gd name="T8" fmla="*/ 68 w 104"/>
              <a:gd name="T9" fmla="*/ 104 h 104"/>
              <a:gd name="T10" fmla="*/ 36 w 104"/>
              <a:gd name="T11" fmla="*/ 104 h 104"/>
              <a:gd name="T12" fmla="*/ 0 w 104"/>
              <a:gd name="T13" fmla="*/ 67 h 104"/>
              <a:gd name="T14" fmla="*/ 0 w 104"/>
              <a:gd name="T15" fmla="*/ 36 h 104"/>
              <a:gd name="T16" fmla="*/ 36 w 104"/>
              <a:gd name="T1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04">
                <a:moveTo>
                  <a:pt x="36" y="0"/>
                </a:moveTo>
                <a:cubicBezTo>
                  <a:pt x="68" y="0"/>
                  <a:pt x="68" y="0"/>
                  <a:pt x="68" y="0"/>
                </a:cubicBezTo>
                <a:cubicBezTo>
                  <a:pt x="88" y="0"/>
                  <a:pt x="104" y="16"/>
                  <a:pt x="104" y="36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87"/>
                  <a:pt x="88" y="104"/>
                  <a:pt x="68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16" y="104"/>
                  <a:pt x="0" y="87"/>
                  <a:pt x="0" y="6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稻壳儿春秋广告/盗版必究        原创来源：http://chn.docer.com/works?userid=199329941#!/work_time"/>
          <p:cNvSpPr txBox="1"/>
          <p:nvPr/>
        </p:nvSpPr>
        <p:spPr>
          <a:xfrm>
            <a:off x="2013289" y="4567940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8" name="稻壳儿春秋广告/盗版必究        原创来源：http://chn.docer.com/works?userid=199329941#!/work_time"/>
          <p:cNvSpPr txBox="1"/>
          <p:nvPr/>
        </p:nvSpPr>
        <p:spPr>
          <a:xfrm>
            <a:off x="2013289" y="4968050"/>
            <a:ext cx="3686471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/>
          <p:nvPr/>
        </p:nvSpPr>
        <p:spPr bwMode="auto">
          <a:xfrm>
            <a:off x="6492242" y="2451908"/>
            <a:ext cx="1116348" cy="1108666"/>
          </a:xfrm>
          <a:custGeom>
            <a:avLst/>
            <a:gdLst>
              <a:gd name="T0" fmla="*/ 46 w 132"/>
              <a:gd name="T1" fmla="*/ 0 h 131"/>
              <a:gd name="T2" fmla="*/ 86 w 132"/>
              <a:gd name="T3" fmla="*/ 0 h 131"/>
              <a:gd name="T4" fmla="*/ 132 w 132"/>
              <a:gd name="T5" fmla="*/ 46 h 131"/>
              <a:gd name="T6" fmla="*/ 132 w 132"/>
              <a:gd name="T7" fmla="*/ 131 h 131"/>
              <a:gd name="T8" fmla="*/ 46 w 132"/>
              <a:gd name="T9" fmla="*/ 131 h 131"/>
              <a:gd name="T10" fmla="*/ 0 w 132"/>
              <a:gd name="T11" fmla="*/ 86 h 131"/>
              <a:gd name="T12" fmla="*/ 0 w 132"/>
              <a:gd name="T13" fmla="*/ 46 h 131"/>
              <a:gd name="T14" fmla="*/ 46 w 132"/>
              <a:gd name="T15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46" y="0"/>
                </a:moveTo>
                <a:cubicBezTo>
                  <a:pt x="86" y="0"/>
                  <a:pt x="86" y="0"/>
                  <a:pt x="86" y="0"/>
                </a:cubicBezTo>
                <a:cubicBezTo>
                  <a:pt x="111" y="0"/>
                  <a:pt x="132" y="21"/>
                  <a:pt x="132" y="46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21" y="131"/>
                  <a:pt x="0" y="111"/>
                  <a:pt x="0" y="8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稻壳儿春秋广告/盗版必究        原创来源：http://chn.docer.com/works?userid=199329941#!/work_time"/>
          <p:cNvSpPr/>
          <p:nvPr/>
        </p:nvSpPr>
        <p:spPr bwMode="auto">
          <a:xfrm>
            <a:off x="6591430" y="2547257"/>
            <a:ext cx="917974" cy="917970"/>
          </a:xfrm>
          <a:custGeom>
            <a:avLst/>
            <a:gdLst>
              <a:gd name="T0" fmla="*/ 36 w 104"/>
              <a:gd name="T1" fmla="*/ 0 h 104"/>
              <a:gd name="T2" fmla="*/ 68 w 104"/>
              <a:gd name="T3" fmla="*/ 0 h 104"/>
              <a:gd name="T4" fmla="*/ 104 w 104"/>
              <a:gd name="T5" fmla="*/ 36 h 104"/>
              <a:gd name="T6" fmla="*/ 104 w 104"/>
              <a:gd name="T7" fmla="*/ 67 h 104"/>
              <a:gd name="T8" fmla="*/ 68 w 104"/>
              <a:gd name="T9" fmla="*/ 104 h 104"/>
              <a:gd name="T10" fmla="*/ 36 w 104"/>
              <a:gd name="T11" fmla="*/ 104 h 104"/>
              <a:gd name="T12" fmla="*/ 0 w 104"/>
              <a:gd name="T13" fmla="*/ 67 h 104"/>
              <a:gd name="T14" fmla="*/ 0 w 104"/>
              <a:gd name="T15" fmla="*/ 36 h 104"/>
              <a:gd name="T16" fmla="*/ 36 w 104"/>
              <a:gd name="T1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04">
                <a:moveTo>
                  <a:pt x="36" y="0"/>
                </a:moveTo>
                <a:cubicBezTo>
                  <a:pt x="68" y="0"/>
                  <a:pt x="68" y="0"/>
                  <a:pt x="68" y="0"/>
                </a:cubicBezTo>
                <a:cubicBezTo>
                  <a:pt x="88" y="0"/>
                  <a:pt x="104" y="16"/>
                  <a:pt x="104" y="36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87"/>
                  <a:pt x="88" y="104"/>
                  <a:pt x="68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16" y="104"/>
                  <a:pt x="0" y="87"/>
                  <a:pt x="0" y="6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稻壳儿春秋广告/盗版必究        原创来源：http://chn.docer.com/works?userid=199329941#!/work_time"/>
          <p:cNvSpPr txBox="1"/>
          <p:nvPr/>
        </p:nvSpPr>
        <p:spPr>
          <a:xfrm>
            <a:off x="7810206" y="2495300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3" name="稻壳儿春秋广告/盗版必究        原创来源：http://chn.docer.com/works?userid=199329941#!/work_time"/>
          <p:cNvSpPr txBox="1"/>
          <p:nvPr/>
        </p:nvSpPr>
        <p:spPr>
          <a:xfrm>
            <a:off x="7810206" y="2895410"/>
            <a:ext cx="3686471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4" name="稻壳儿春秋广告/盗版必究        原创来源：http://chn.docer.com/works?userid=199329941#!/work_time"/>
          <p:cNvSpPr/>
          <p:nvPr/>
        </p:nvSpPr>
        <p:spPr bwMode="auto">
          <a:xfrm>
            <a:off x="6492242" y="4524548"/>
            <a:ext cx="1116348" cy="1108666"/>
          </a:xfrm>
          <a:custGeom>
            <a:avLst/>
            <a:gdLst>
              <a:gd name="T0" fmla="*/ 46 w 132"/>
              <a:gd name="T1" fmla="*/ 0 h 131"/>
              <a:gd name="T2" fmla="*/ 86 w 132"/>
              <a:gd name="T3" fmla="*/ 0 h 131"/>
              <a:gd name="T4" fmla="*/ 132 w 132"/>
              <a:gd name="T5" fmla="*/ 46 h 131"/>
              <a:gd name="T6" fmla="*/ 132 w 132"/>
              <a:gd name="T7" fmla="*/ 131 h 131"/>
              <a:gd name="T8" fmla="*/ 46 w 132"/>
              <a:gd name="T9" fmla="*/ 131 h 131"/>
              <a:gd name="T10" fmla="*/ 0 w 132"/>
              <a:gd name="T11" fmla="*/ 86 h 131"/>
              <a:gd name="T12" fmla="*/ 0 w 132"/>
              <a:gd name="T13" fmla="*/ 46 h 131"/>
              <a:gd name="T14" fmla="*/ 46 w 132"/>
              <a:gd name="T15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2" h="131">
                <a:moveTo>
                  <a:pt x="46" y="0"/>
                </a:moveTo>
                <a:cubicBezTo>
                  <a:pt x="86" y="0"/>
                  <a:pt x="86" y="0"/>
                  <a:pt x="86" y="0"/>
                </a:cubicBezTo>
                <a:cubicBezTo>
                  <a:pt x="111" y="0"/>
                  <a:pt x="132" y="21"/>
                  <a:pt x="132" y="46"/>
                </a:cubicBezTo>
                <a:cubicBezTo>
                  <a:pt x="132" y="131"/>
                  <a:pt x="132" y="131"/>
                  <a:pt x="132" y="131"/>
                </a:cubicBezTo>
                <a:cubicBezTo>
                  <a:pt x="46" y="131"/>
                  <a:pt x="46" y="131"/>
                  <a:pt x="46" y="131"/>
                </a:cubicBezTo>
                <a:cubicBezTo>
                  <a:pt x="21" y="131"/>
                  <a:pt x="0" y="111"/>
                  <a:pt x="0" y="8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稻壳儿春秋广告/盗版必究        原创来源：http://chn.docer.com/works?userid=199329941#!/work_time"/>
          <p:cNvSpPr/>
          <p:nvPr/>
        </p:nvSpPr>
        <p:spPr bwMode="auto">
          <a:xfrm>
            <a:off x="6591430" y="4619897"/>
            <a:ext cx="917974" cy="917970"/>
          </a:xfrm>
          <a:custGeom>
            <a:avLst/>
            <a:gdLst>
              <a:gd name="T0" fmla="*/ 36 w 104"/>
              <a:gd name="T1" fmla="*/ 0 h 104"/>
              <a:gd name="T2" fmla="*/ 68 w 104"/>
              <a:gd name="T3" fmla="*/ 0 h 104"/>
              <a:gd name="T4" fmla="*/ 104 w 104"/>
              <a:gd name="T5" fmla="*/ 36 h 104"/>
              <a:gd name="T6" fmla="*/ 104 w 104"/>
              <a:gd name="T7" fmla="*/ 67 h 104"/>
              <a:gd name="T8" fmla="*/ 68 w 104"/>
              <a:gd name="T9" fmla="*/ 104 h 104"/>
              <a:gd name="T10" fmla="*/ 36 w 104"/>
              <a:gd name="T11" fmla="*/ 104 h 104"/>
              <a:gd name="T12" fmla="*/ 0 w 104"/>
              <a:gd name="T13" fmla="*/ 67 h 104"/>
              <a:gd name="T14" fmla="*/ 0 w 104"/>
              <a:gd name="T15" fmla="*/ 36 h 104"/>
              <a:gd name="T16" fmla="*/ 36 w 104"/>
              <a:gd name="T1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104">
                <a:moveTo>
                  <a:pt x="36" y="0"/>
                </a:moveTo>
                <a:cubicBezTo>
                  <a:pt x="68" y="0"/>
                  <a:pt x="68" y="0"/>
                  <a:pt x="68" y="0"/>
                </a:cubicBezTo>
                <a:cubicBezTo>
                  <a:pt x="88" y="0"/>
                  <a:pt x="104" y="16"/>
                  <a:pt x="104" y="36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87"/>
                  <a:pt x="88" y="104"/>
                  <a:pt x="68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16" y="104"/>
                  <a:pt x="0" y="87"/>
                  <a:pt x="0" y="6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稻壳儿春秋广告/盗版必究        原创来源：http://chn.docer.com/works?userid=199329941#!/work_time"/>
          <p:cNvSpPr txBox="1"/>
          <p:nvPr/>
        </p:nvSpPr>
        <p:spPr>
          <a:xfrm>
            <a:off x="7810206" y="4567940"/>
            <a:ext cx="142326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7" name="稻壳儿春秋广告/盗版必究        原创来源：http://chn.docer.com/works?userid=199329941#!/work_time"/>
          <p:cNvSpPr txBox="1"/>
          <p:nvPr/>
        </p:nvSpPr>
        <p:spPr>
          <a:xfrm>
            <a:off x="7810206" y="4968050"/>
            <a:ext cx="3686471" cy="621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29" name="稻壳儿春秋广告/盗版必究        原创来源：http://chn.docer.com/works?userid=199329941#!/work_time"/>
          <p:cNvSpPr/>
          <p:nvPr/>
        </p:nvSpPr>
        <p:spPr>
          <a:xfrm>
            <a:off x="6873795" y="2829620"/>
            <a:ext cx="353244" cy="353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94" y="21600"/>
                  <a:pt x="0" y="16706"/>
                  <a:pt x="0" y="10800"/>
                </a:cubicBezTo>
                <a:cubicBezTo>
                  <a:pt x="0" y="4894"/>
                  <a:pt x="4894" y="0"/>
                  <a:pt x="10800" y="0"/>
                </a:cubicBezTo>
                <a:cubicBezTo>
                  <a:pt x="16706" y="0"/>
                  <a:pt x="21600" y="4894"/>
                  <a:pt x="21600" y="10800"/>
                </a:cubicBezTo>
                <a:cubicBezTo>
                  <a:pt x="21600" y="16706"/>
                  <a:pt x="16706" y="21600"/>
                  <a:pt x="10800" y="21600"/>
                </a:cubicBezTo>
                <a:close/>
                <a:moveTo>
                  <a:pt x="10800" y="1350"/>
                </a:moveTo>
                <a:cubicBezTo>
                  <a:pt x="5569" y="1350"/>
                  <a:pt x="1350" y="5569"/>
                  <a:pt x="1350" y="10800"/>
                </a:cubicBezTo>
                <a:cubicBezTo>
                  <a:pt x="1350" y="16031"/>
                  <a:pt x="5569" y="20250"/>
                  <a:pt x="10800" y="20250"/>
                </a:cubicBezTo>
                <a:cubicBezTo>
                  <a:pt x="16031" y="20250"/>
                  <a:pt x="20250" y="16031"/>
                  <a:pt x="20250" y="10800"/>
                </a:cubicBezTo>
                <a:cubicBezTo>
                  <a:pt x="20250" y="5569"/>
                  <a:pt x="16031" y="1350"/>
                  <a:pt x="10800" y="1350"/>
                </a:cubicBezTo>
                <a:close/>
                <a:moveTo>
                  <a:pt x="11306" y="17550"/>
                </a:moveTo>
                <a:cubicBezTo>
                  <a:pt x="10969" y="17550"/>
                  <a:pt x="10800" y="17381"/>
                  <a:pt x="10800" y="17044"/>
                </a:cubicBezTo>
                <a:cubicBezTo>
                  <a:pt x="10800" y="16706"/>
                  <a:pt x="10969" y="16538"/>
                  <a:pt x="11306" y="16538"/>
                </a:cubicBezTo>
                <a:cubicBezTo>
                  <a:pt x="14175" y="16538"/>
                  <a:pt x="16538" y="14175"/>
                  <a:pt x="16538" y="11306"/>
                </a:cubicBezTo>
                <a:cubicBezTo>
                  <a:pt x="16538" y="10969"/>
                  <a:pt x="16706" y="10800"/>
                  <a:pt x="17044" y="10800"/>
                </a:cubicBezTo>
                <a:cubicBezTo>
                  <a:pt x="17381" y="10800"/>
                  <a:pt x="17550" y="10969"/>
                  <a:pt x="17550" y="11306"/>
                </a:cubicBezTo>
                <a:cubicBezTo>
                  <a:pt x="17550" y="14850"/>
                  <a:pt x="14681" y="17550"/>
                  <a:pt x="11306" y="17550"/>
                </a:cubicBezTo>
                <a:close/>
                <a:moveTo>
                  <a:pt x="10800" y="13500"/>
                </a:moveTo>
                <a:cubicBezTo>
                  <a:pt x="9281" y="13500"/>
                  <a:pt x="8100" y="12319"/>
                  <a:pt x="8100" y="10800"/>
                </a:cubicBezTo>
                <a:cubicBezTo>
                  <a:pt x="8100" y="9281"/>
                  <a:pt x="9281" y="8100"/>
                  <a:pt x="10800" y="8100"/>
                </a:cubicBezTo>
                <a:cubicBezTo>
                  <a:pt x="12319" y="8100"/>
                  <a:pt x="13500" y="9281"/>
                  <a:pt x="13500" y="10800"/>
                </a:cubicBezTo>
                <a:cubicBezTo>
                  <a:pt x="13500" y="12319"/>
                  <a:pt x="12319" y="13500"/>
                  <a:pt x="10800" y="13500"/>
                </a:cubicBezTo>
                <a:close/>
                <a:moveTo>
                  <a:pt x="10800" y="10125"/>
                </a:moveTo>
                <a:cubicBezTo>
                  <a:pt x="10462" y="10125"/>
                  <a:pt x="10125" y="10462"/>
                  <a:pt x="10125" y="10800"/>
                </a:cubicBezTo>
                <a:cubicBezTo>
                  <a:pt x="10125" y="11138"/>
                  <a:pt x="10462" y="11475"/>
                  <a:pt x="10800" y="11475"/>
                </a:cubicBezTo>
                <a:cubicBezTo>
                  <a:pt x="11138" y="11475"/>
                  <a:pt x="11475" y="11138"/>
                  <a:pt x="11475" y="10800"/>
                </a:cubicBezTo>
                <a:cubicBezTo>
                  <a:pt x="11475" y="10462"/>
                  <a:pt x="11138" y="10125"/>
                  <a:pt x="10800" y="10125"/>
                </a:cubicBezTo>
                <a:close/>
                <a:moveTo>
                  <a:pt x="10294" y="5062"/>
                </a:moveTo>
                <a:cubicBezTo>
                  <a:pt x="7425" y="5062"/>
                  <a:pt x="5062" y="7425"/>
                  <a:pt x="5062" y="10294"/>
                </a:cubicBezTo>
                <a:cubicBezTo>
                  <a:pt x="5062" y="10631"/>
                  <a:pt x="4894" y="10800"/>
                  <a:pt x="4556" y="10800"/>
                </a:cubicBezTo>
                <a:cubicBezTo>
                  <a:pt x="4219" y="10800"/>
                  <a:pt x="4050" y="10631"/>
                  <a:pt x="4050" y="10294"/>
                </a:cubicBezTo>
                <a:cubicBezTo>
                  <a:pt x="4050" y="6919"/>
                  <a:pt x="6919" y="4050"/>
                  <a:pt x="10294" y="4050"/>
                </a:cubicBezTo>
                <a:cubicBezTo>
                  <a:pt x="10631" y="4050"/>
                  <a:pt x="10800" y="4388"/>
                  <a:pt x="10800" y="4556"/>
                </a:cubicBezTo>
                <a:cubicBezTo>
                  <a:pt x="10800" y="4894"/>
                  <a:pt x="10631" y="5062"/>
                  <a:pt x="10294" y="5062"/>
                </a:cubicBez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稻壳儿春秋广告/盗版必究        原创来源：http://chn.docer.com/works?userid=199329941#!/work_time"/>
          <p:cNvSpPr/>
          <p:nvPr/>
        </p:nvSpPr>
        <p:spPr>
          <a:xfrm>
            <a:off x="1076878" y="2852354"/>
            <a:ext cx="353244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4821"/>
                </a:moveTo>
                <a:cubicBezTo>
                  <a:pt x="14850" y="8486"/>
                  <a:pt x="14850" y="8486"/>
                  <a:pt x="14850" y="8486"/>
                </a:cubicBezTo>
                <a:cubicBezTo>
                  <a:pt x="14850" y="6171"/>
                  <a:pt x="14850" y="6171"/>
                  <a:pt x="14850" y="6171"/>
                </a:cubicBezTo>
                <a:cubicBezTo>
                  <a:pt x="14850" y="5014"/>
                  <a:pt x="14006" y="3857"/>
                  <a:pt x="12825" y="3857"/>
                </a:cubicBezTo>
                <a:cubicBezTo>
                  <a:pt x="11475" y="3857"/>
                  <a:pt x="11475" y="3857"/>
                  <a:pt x="11475" y="3857"/>
                </a:cubicBezTo>
                <a:cubicBezTo>
                  <a:pt x="11475" y="2314"/>
                  <a:pt x="11475" y="2314"/>
                  <a:pt x="11475" y="2314"/>
                </a:cubicBezTo>
                <a:cubicBezTo>
                  <a:pt x="11475" y="964"/>
                  <a:pt x="10631" y="0"/>
                  <a:pt x="9450" y="0"/>
                </a:cubicBezTo>
                <a:cubicBezTo>
                  <a:pt x="5400" y="0"/>
                  <a:pt x="5400" y="0"/>
                  <a:pt x="5400" y="0"/>
                </a:cubicBezTo>
                <a:cubicBezTo>
                  <a:pt x="4219" y="0"/>
                  <a:pt x="3375" y="964"/>
                  <a:pt x="3375" y="2314"/>
                </a:cubicBezTo>
                <a:cubicBezTo>
                  <a:pt x="3375" y="3857"/>
                  <a:pt x="3375" y="3857"/>
                  <a:pt x="3375" y="3857"/>
                </a:cubicBezTo>
                <a:cubicBezTo>
                  <a:pt x="2025" y="3857"/>
                  <a:pt x="2025" y="3857"/>
                  <a:pt x="2025" y="3857"/>
                </a:cubicBezTo>
                <a:cubicBezTo>
                  <a:pt x="844" y="3857"/>
                  <a:pt x="0" y="4821"/>
                  <a:pt x="0" y="6171"/>
                </a:cubicBezTo>
                <a:cubicBezTo>
                  <a:pt x="0" y="19286"/>
                  <a:pt x="0" y="19286"/>
                  <a:pt x="0" y="19286"/>
                </a:cubicBezTo>
                <a:cubicBezTo>
                  <a:pt x="0" y="20443"/>
                  <a:pt x="844" y="21600"/>
                  <a:pt x="2025" y="21600"/>
                </a:cubicBezTo>
                <a:cubicBezTo>
                  <a:pt x="12825" y="21600"/>
                  <a:pt x="12825" y="21600"/>
                  <a:pt x="12825" y="21600"/>
                </a:cubicBezTo>
                <a:cubicBezTo>
                  <a:pt x="14006" y="21600"/>
                  <a:pt x="14850" y="20443"/>
                  <a:pt x="14850" y="19286"/>
                </a:cubicBezTo>
                <a:cubicBezTo>
                  <a:pt x="14850" y="16971"/>
                  <a:pt x="14850" y="16971"/>
                  <a:pt x="14850" y="16971"/>
                </a:cubicBezTo>
                <a:cubicBezTo>
                  <a:pt x="20419" y="20636"/>
                  <a:pt x="20419" y="20636"/>
                  <a:pt x="20419" y="20636"/>
                </a:cubicBezTo>
                <a:cubicBezTo>
                  <a:pt x="20756" y="21021"/>
                  <a:pt x="21600" y="20636"/>
                  <a:pt x="21600" y="20057"/>
                </a:cubicBezTo>
                <a:cubicBezTo>
                  <a:pt x="21600" y="5400"/>
                  <a:pt x="21600" y="5400"/>
                  <a:pt x="21600" y="5400"/>
                </a:cubicBezTo>
                <a:cubicBezTo>
                  <a:pt x="21600" y="4821"/>
                  <a:pt x="20756" y="4243"/>
                  <a:pt x="20250" y="4821"/>
                </a:cubicBezTo>
                <a:close/>
                <a:moveTo>
                  <a:pt x="6075" y="1543"/>
                </a:moveTo>
                <a:cubicBezTo>
                  <a:pt x="8775" y="1543"/>
                  <a:pt x="8775" y="1543"/>
                  <a:pt x="8775" y="1543"/>
                </a:cubicBezTo>
                <a:cubicBezTo>
                  <a:pt x="9450" y="1543"/>
                  <a:pt x="10125" y="2314"/>
                  <a:pt x="10125" y="3086"/>
                </a:cubicBezTo>
                <a:cubicBezTo>
                  <a:pt x="10125" y="3857"/>
                  <a:pt x="10125" y="3857"/>
                  <a:pt x="10125" y="3857"/>
                </a:cubicBezTo>
                <a:cubicBezTo>
                  <a:pt x="4725" y="3857"/>
                  <a:pt x="4725" y="3857"/>
                  <a:pt x="4725" y="3857"/>
                </a:cubicBezTo>
                <a:cubicBezTo>
                  <a:pt x="4725" y="3086"/>
                  <a:pt x="4725" y="3086"/>
                  <a:pt x="4725" y="3086"/>
                </a:cubicBezTo>
                <a:cubicBezTo>
                  <a:pt x="4725" y="2314"/>
                  <a:pt x="5400" y="1543"/>
                  <a:pt x="6075" y="1543"/>
                </a:cubicBezTo>
                <a:close/>
                <a:moveTo>
                  <a:pt x="20250" y="18514"/>
                </a:moveTo>
                <a:cubicBezTo>
                  <a:pt x="15694" y="15814"/>
                  <a:pt x="15694" y="15814"/>
                  <a:pt x="15694" y="15814"/>
                </a:cubicBezTo>
                <a:cubicBezTo>
                  <a:pt x="15188" y="15236"/>
                  <a:pt x="14513" y="15429"/>
                  <a:pt x="14175" y="15621"/>
                </a:cubicBezTo>
                <a:cubicBezTo>
                  <a:pt x="13838" y="15814"/>
                  <a:pt x="13500" y="16393"/>
                  <a:pt x="13500" y="16971"/>
                </a:cubicBezTo>
                <a:cubicBezTo>
                  <a:pt x="13500" y="16971"/>
                  <a:pt x="13500" y="17550"/>
                  <a:pt x="13500" y="18514"/>
                </a:cubicBezTo>
                <a:cubicBezTo>
                  <a:pt x="13500" y="19286"/>
                  <a:pt x="12825" y="20057"/>
                  <a:pt x="12150" y="20057"/>
                </a:cubicBezTo>
                <a:cubicBezTo>
                  <a:pt x="11306" y="20057"/>
                  <a:pt x="2700" y="20057"/>
                  <a:pt x="2700" y="20057"/>
                </a:cubicBezTo>
                <a:cubicBezTo>
                  <a:pt x="2025" y="20057"/>
                  <a:pt x="1350" y="19286"/>
                  <a:pt x="1350" y="18514"/>
                </a:cubicBezTo>
                <a:cubicBezTo>
                  <a:pt x="1350" y="6943"/>
                  <a:pt x="1350" y="6943"/>
                  <a:pt x="1350" y="6943"/>
                </a:cubicBezTo>
                <a:cubicBezTo>
                  <a:pt x="1350" y="6171"/>
                  <a:pt x="1856" y="5400"/>
                  <a:pt x="2700" y="5400"/>
                </a:cubicBezTo>
                <a:cubicBezTo>
                  <a:pt x="2700" y="5400"/>
                  <a:pt x="2700" y="5400"/>
                  <a:pt x="2700" y="5400"/>
                </a:cubicBezTo>
                <a:cubicBezTo>
                  <a:pt x="2700" y="5400"/>
                  <a:pt x="2700" y="5400"/>
                  <a:pt x="2700" y="5400"/>
                </a:cubicBezTo>
                <a:cubicBezTo>
                  <a:pt x="2700" y="5400"/>
                  <a:pt x="2700" y="5400"/>
                  <a:pt x="2700" y="5400"/>
                </a:cubicBezTo>
                <a:cubicBezTo>
                  <a:pt x="3375" y="5400"/>
                  <a:pt x="3375" y="5400"/>
                  <a:pt x="3375" y="5400"/>
                </a:cubicBezTo>
                <a:cubicBezTo>
                  <a:pt x="3375" y="5400"/>
                  <a:pt x="3375" y="5400"/>
                  <a:pt x="3375" y="5400"/>
                </a:cubicBezTo>
                <a:cubicBezTo>
                  <a:pt x="11475" y="5400"/>
                  <a:pt x="11475" y="5400"/>
                  <a:pt x="11475" y="5400"/>
                </a:cubicBezTo>
                <a:cubicBezTo>
                  <a:pt x="11475" y="5400"/>
                  <a:pt x="11475" y="5400"/>
                  <a:pt x="11475" y="5400"/>
                </a:cubicBezTo>
                <a:cubicBezTo>
                  <a:pt x="12150" y="5400"/>
                  <a:pt x="12150" y="5400"/>
                  <a:pt x="12150" y="5400"/>
                </a:cubicBezTo>
                <a:cubicBezTo>
                  <a:pt x="12150" y="5400"/>
                  <a:pt x="12150" y="5400"/>
                  <a:pt x="12150" y="5400"/>
                </a:cubicBezTo>
                <a:cubicBezTo>
                  <a:pt x="12150" y="5400"/>
                  <a:pt x="12150" y="5400"/>
                  <a:pt x="12150" y="5400"/>
                </a:cubicBezTo>
                <a:cubicBezTo>
                  <a:pt x="12150" y="5400"/>
                  <a:pt x="12150" y="5400"/>
                  <a:pt x="12150" y="5400"/>
                </a:cubicBezTo>
                <a:cubicBezTo>
                  <a:pt x="12825" y="5400"/>
                  <a:pt x="13500" y="6171"/>
                  <a:pt x="13500" y="6943"/>
                </a:cubicBezTo>
                <a:cubicBezTo>
                  <a:pt x="13500" y="7907"/>
                  <a:pt x="13500" y="8486"/>
                  <a:pt x="13500" y="8486"/>
                </a:cubicBezTo>
                <a:cubicBezTo>
                  <a:pt x="13500" y="9064"/>
                  <a:pt x="13838" y="9643"/>
                  <a:pt x="14175" y="9836"/>
                </a:cubicBezTo>
                <a:cubicBezTo>
                  <a:pt x="14513" y="10029"/>
                  <a:pt x="15188" y="10221"/>
                  <a:pt x="15694" y="9836"/>
                </a:cubicBezTo>
                <a:cubicBezTo>
                  <a:pt x="20250" y="6943"/>
                  <a:pt x="20250" y="6943"/>
                  <a:pt x="20250" y="6943"/>
                </a:cubicBezTo>
                <a:cubicBezTo>
                  <a:pt x="20250" y="18514"/>
                  <a:pt x="20250" y="18514"/>
                  <a:pt x="20250" y="18514"/>
                </a:cubicBez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稻壳儿春秋广告/盗版必究        原创来源：http://chn.docer.com/works?userid=199329941#!/work_time"/>
          <p:cNvSpPr/>
          <p:nvPr/>
        </p:nvSpPr>
        <p:spPr>
          <a:xfrm>
            <a:off x="6873795" y="4935486"/>
            <a:ext cx="353245" cy="286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75" y="21600"/>
                </a:moveTo>
                <a:cubicBezTo>
                  <a:pt x="2025" y="21600"/>
                  <a:pt x="2025" y="21600"/>
                  <a:pt x="2025" y="21600"/>
                </a:cubicBezTo>
                <a:cubicBezTo>
                  <a:pt x="844" y="21600"/>
                  <a:pt x="0" y="20562"/>
                  <a:pt x="0" y="19108"/>
                </a:cubicBezTo>
                <a:cubicBezTo>
                  <a:pt x="0" y="5815"/>
                  <a:pt x="0" y="5815"/>
                  <a:pt x="0" y="5815"/>
                </a:cubicBezTo>
                <a:cubicBezTo>
                  <a:pt x="0" y="4362"/>
                  <a:pt x="844" y="3323"/>
                  <a:pt x="2025" y="3323"/>
                </a:cubicBezTo>
                <a:cubicBezTo>
                  <a:pt x="2025" y="3323"/>
                  <a:pt x="2363" y="3323"/>
                  <a:pt x="4725" y="3323"/>
                </a:cubicBezTo>
                <a:cubicBezTo>
                  <a:pt x="5400" y="3323"/>
                  <a:pt x="6750" y="0"/>
                  <a:pt x="7425" y="0"/>
                </a:cubicBezTo>
                <a:cubicBezTo>
                  <a:pt x="9113" y="0"/>
                  <a:pt x="12488" y="0"/>
                  <a:pt x="14175" y="0"/>
                </a:cubicBezTo>
                <a:cubicBezTo>
                  <a:pt x="14850" y="0"/>
                  <a:pt x="16200" y="3323"/>
                  <a:pt x="16875" y="3323"/>
                </a:cubicBezTo>
                <a:cubicBezTo>
                  <a:pt x="19238" y="3323"/>
                  <a:pt x="19575" y="3323"/>
                  <a:pt x="19575" y="3323"/>
                </a:cubicBezTo>
                <a:cubicBezTo>
                  <a:pt x="20756" y="3323"/>
                  <a:pt x="21600" y="4362"/>
                  <a:pt x="21600" y="5815"/>
                </a:cubicBezTo>
                <a:cubicBezTo>
                  <a:pt x="21600" y="19108"/>
                  <a:pt x="21600" y="19108"/>
                  <a:pt x="21600" y="19108"/>
                </a:cubicBezTo>
                <a:cubicBezTo>
                  <a:pt x="21600" y="20562"/>
                  <a:pt x="20756" y="21600"/>
                  <a:pt x="19575" y="21600"/>
                </a:cubicBezTo>
                <a:close/>
                <a:moveTo>
                  <a:pt x="20250" y="6646"/>
                </a:moveTo>
                <a:cubicBezTo>
                  <a:pt x="20250" y="5815"/>
                  <a:pt x="19575" y="4985"/>
                  <a:pt x="18900" y="4985"/>
                </a:cubicBezTo>
                <a:cubicBezTo>
                  <a:pt x="18900" y="4985"/>
                  <a:pt x="18225" y="4985"/>
                  <a:pt x="16200" y="4985"/>
                </a:cubicBezTo>
                <a:cubicBezTo>
                  <a:pt x="15525" y="4985"/>
                  <a:pt x="14175" y="1662"/>
                  <a:pt x="13500" y="1662"/>
                </a:cubicBezTo>
                <a:cubicBezTo>
                  <a:pt x="11813" y="1662"/>
                  <a:pt x="9788" y="1662"/>
                  <a:pt x="8100" y="1662"/>
                </a:cubicBezTo>
                <a:cubicBezTo>
                  <a:pt x="7425" y="1662"/>
                  <a:pt x="6075" y="4985"/>
                  <a:pt x="5400" y="4985"/>
                </a:cubicBezTo>
                <a:cubicBezTo>
                  <a:pt x="3375" y="4985"/>
                  <a:pt x="2700" y="4985"/>
                  <a:pt x="2700" y="4985"/>
                </a:cubicBezTo>
                <a:cubicBezTo>
                  <a:pt x="2025" y="4985"/>
                  <a:pt x="1350" y="5815"/>
                  <a:pt x="1350" y="6646"/>
                </a:cubicBezTo>
                <a:cubicBezTo>
                  <a:pt x="1350" y="18277"/>
                  <a:pt x="1350" y="18277"/>
                  <a:pt x="1350" y="18277"/>
                </a:cubicBezTo>
                <a:cubicBezTo>
                  <a:pt x="1350" y="19315"/>
                  <a:pt x="2025" y="19938"/>
                  <a:pt x="2700" y="19938"/>
                </a:cubicBezTo>
                <a:cubicBezTo>
                  <a:pt x="18900" y="19938"/>
                  <a:pt x="18900" y="19938"/>
                  <a:pt x="18900" y="19938"/>
                </a:cubicBezTo>
                <a:cubicBezTo>
                  <a:pt x="19575" y="19938"/>
                  <a:pt x="20250" y="19315"/>
                  <a:pt x="20250" y="18277"/>
                </a:cubicBezTo>
                <a:cubicBezTo>
                  <a:pt x="20250" y="6646"/>
                  <a:pt x="20250" y="6646"/>
                  <a:pt x="20250" y="6646"/>
                </a:cubicBezTo>
                <a:close/>
                <a:moveTo>
                  <a:pt x="10800" y="17446"/>
                </a:moveTo>
                <a:cubicBezTo>
                  <a:pt x="8269" y="17446"/>
                  <a:pt x="6075" y="14954"/>
                  <a:pt x="6075" y="11631"/>
                </a:cubicBezTo>
                <a:cubicBezTo>
                  <a:pt x="6075" y="8515"/>
                  <a:pt x="8269" y="5815"/>
                  <a:pt x="10800" y="5815"/>
                </a:cubicBezTo>
                <a:cubicBezTo>
                  <a:pt x="13331" y="5815"/>
                  <a:pt x="15525" y="8515"/>
                  <a:pt x="15525" y="11631"/>
                </a:cubicBezTo>
                <a:cubicBezTo>
                  <a:pt x="15525" y="14954"/>
                  <a:pt x="13331" y="17446"/>
                  <a:pt x="10800" y="17446"/>
                </a:cubicBezTo>
                <a:close/>
                <a:moveTo>
                  <a:pt x="10800" y="7477"/>
                </a:moveTo>
                <a:cubicBezTo>
                  <a:pt x="8944" y="7477"/>
                  <a:pt x="7425" y="9346"/>
                  <a:pt x="7425" y="11631"/>
                </a:cubicBezTo>
                <a:cubicBezTo>
                  <a:pt x="7425" y="13915"/>
                  <a:pt x="8944" y="15785"/>
                  <a:pt x="10800" y="15785"/>
                </a:cubicBezTo>
                <a:cubicBezTo>
                  <a:pt x="12656" y="15785"/>
                  <a:pt x="14175" y="13915"/>
                  <a:pt x="14175" y="11631"/>
                </a:cubicBezTo>
                <a:cubicBezTo>
                  <a:pt x="14175" y="9346"/>
                  <a:pt x="12656" y="7477"/>
                  <a:pt x="10800" y="7477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稻壳儿春秋广告/盗版必究        原创来源：http://chn.docer.com/works?userid=199329941#!/work_time"/>
          <p:cNvSpPr/>
          <p:nvPr/>
        </p:nvSpPr>
        <p:spPr>
          <a:xfrm>
            <a:off x="1076878" y="4913336"/>
            <a:ext cx="353244" cy="331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140"/>
                </a:moveTo>
                <a:cubicBezTo>
                  <a:pt x="20250" y="10080"/>
                  <a:pt x="20250" y="10080"/>
                  <a:pt x="20250" y="10080"/>
                </a:cubicBezTo>
                <a:cubicBezTo>
                  <a:pt x="20250" y="4500"/>
                  <a:pt x="16031" y="0"/>
                  <a:pt x="10800" y="0"/>
                </a:cubicBezTo>
                <a:cubicBezTo>
                  <a:pt x="5569" y="0"/>
                  <a:pt x="1350" y="4500"/>
                  <a:pt x="1350" y="10080"/>
                </a:cubicBezTo>
                <a:cubicBezTo>
                  <a:pt x="1350" y="13140"/>
                  <a:pt x="1350" y="13140"/>
                  <a:pt x="1350" y="13140"/>
                </a:cubicBezTo>
                <a:cubicBezTo>
                  <a:pt x="506" y="13860"/>
                  <a:pt x="0" y="14940"/>
                  <a:pt x="0" y="16200"/>
                </a:cubicBezTo>
                <a:cubicBezTo>
                  <a:pt x="0" y="18360"/>
                  <a:pt x="1519" y="20160"/>
                  <a:pt x="3544" y="20160"/>
                </a:cubicBezTo>
                <a:cubicBezTo>
                  <a:pt x="3713" y="21060"/>
                  <a:pt x="4556" y="21600"/>
                  <a:pt x="5400" y="21600"/>
                </a:cubicBezTo>
                <a:cubicBezTo>
                  <a:pt x="6581" y="21600"/>
                  <a:pt x="7425" y="20700"/>
                  <a:pt x="7425" y="19440"/>
                </a:cubicBezTo>
                <a:cubicBezTo>
                  <a:pt x="7425" y="12960"/>
                  <a:pt x="7425" y="12960"/>
                  <a:pt x="7425" y="12960"/>
                </a:cubicBezTo>
                <a:cubicBezTo>
                  <a:pt x="7425" y="11700"/>
                  <a:pt x="6581" y="10800"/>
                  <a:pt x="5400" y="10800"/>
                </a:cubicBezTo>
                <a:cubicBezTo>
                  <a:pt x="4556" y="10800"/>
                  <a:pt x="3713" y="11340"/>
                  <a:pt x="3544" y="12240"/>
                </a:cubicBezTo>
                <a:cubicBezTo>
                  <a:pt x="3206" y="12240"/>
                  <a:pt x="3038" y="12240"/>
                  <a:pt x="2700" y="12420"/>
                </a:cubicBezTo>
                <a:cubicBezTo>
                  <a:pt x="2700" y="10080"/>
                  <a:pt x="2700" y="10080"/>
                  <a:pt x="2700" y="10080"/>
                </a:cubicBezTo>
                <a:cubicBezTo>
                  <a:pt x="2700" y="5400"/>
                  <a:pt x="6244" y="1440"/>
                  <a:pt x="10800" y="1440"/>
                </a:cubicBezTo>
                <a:cubicBezTo>
                  <a:pt x="15356" y="1440"/>
                  <a:pt x="18900" y="5400"/>
                  <a:pt x="18900" y="10080"/>
                </a:cubicBezTo>
                <a:cubicBezTo>
                  <a:pt x="18900" y="12420"/>
                  <a:pt x="18900" y="12420"/>
                  <a:pt x="18900" y="12420"/>
                </a:cubicBezTo>
                <a:cubicBezTo>
                  <a:pt x="18562" y="12240"/>
                  <a:pt x="18394" y="12240"/>
                  <a:pt x="18056" y="12240"/>
                </a:cubicBezTo>
                <a:cubicBezTo>
                  <a:pt x="17888" y="11340"/>
                  <a:pt x="17044" y="10800"/>
                  <a:pt x="16200" y="10800"/>
                </a:cubicBezTo>
                <a:cubicBezTo>
                  <a:pt x="15019" y="10800"/>
                  <a:pt x="14175" y="11700"/>
                  <a:pt x="14175" y="12960"/>
                </a:cubicBezTo>
                <a:cubicBezTo>
                  <a:pt x="14175" y="19440"/>
                  <a:pt x="14175" y="19440"/>
                  <a:pt x="14175" y="19440"/>
                </a:cubicBezTo>
                <a:cubicBezTo>
                  <a:pt x="14175" y="20700"/>
                  <a:pt x="15019" y="21600"/>
                  <a:pt x="16200" y="21600"/>
                </a:cubicBezTo>
                <a:cubicBezTo>
                  <a:pt x="17044" y="21600"/>
                  <a:pt x="17888" y="21060"/>
                  <a:pt x="18056" y="20160"/>
                </a:cubicBezTo>
                <a:cubicBezTo>
                  <a:pt x="20081" y="20160"/>
                  <a:pt x="21600" y="18360"/>
                  <a:pt x="21600" y="16200"/>
                </a:cubicBezTo>
                <a:cubicBezTo>
                  <a:pt x="21600" y="14940"/>
                  <a:pt x="21094" y="13860"/>
                  <a:pt x="20250" y="13140"/>
                </a:cubicBezTo>
                <a:close/>
                <a:moveTo>
                  <a:pt x="4725" y="12960"/>
                </a:moveTo>
                <a:cubicBezTo>
                  <a:pt x="4725" y="12600"/>
                  <a:pt x="5062" y="12240"/>
                  <a:pt x="5400" y="12240"/>
                </a:cubicBezTo>
                <a:cubicBezTo>
                  <a:pt x="5738" y="12240"/>
                  <a:pt x="6075" y="12600"/>
                  <a:pt x="6075" y="12960"/>
                </a:cubicBezTo>
                <a:cubicBezTo>
                  <a:pt x="6075" y="19440"/>
                  <a:pt x="6075" y="19440"/>
                  <a:pt x="6075" y="19440"/>
                </a:cubicBezTo>
                <a:cubicBezTo>
                  <a:pt x="6075" y="19800"/>
                  <a:pt x="5738" y="20160"/>
                  <a:pt x="5400" y="20160"/>
                </a:cubicBezTo>
                <a:cubicBezTo>
                  <a:pt x="5062" y="20160"/>
                  <a:pt x="4725" y="19800"/>
                  <a:pt x="4725" y="19440"/>
                </a:cubicBezTo>
                <a:cubicBezTo>
                  <a:pt x="4725" y="12960"/>
                  <a:pt x="4725" y="12960"/>
                  <a:pt x="4725" y="12960"/>
                </a:cubicBezTo>
                <a:close/>
                <a:moveTo>
                  <a:pt x="3375" y="13680"/>
                </a:moveTo>
                <a:cubicBezTo>
                  <a:pt x="3375" y="18720"/>
                  <a:pt x="3375" y="18720"/>
                  <a:pt x="3375" y="18720"/>
                </a:cubicBezTo>
                <a:cubicBezTo>
                  <a:pt x="2194" y="18540"/>
                  <a:pt x="1350" y="17460"/>
                  <a:pt x="1350" y="16200"/>
                </a:cubicBezTo>
                <a:cubicBezTo>
                  <a:pt x="1350" y="14940"/>
                  <a:pt x="2194" y="14040"/>
                  <a:pt x="3375" y="13680"/>
                </a:cubicBezTo>
                <a:close/>
                <a:moveTo>
                  <a:pt x="16875" y="19440"/>
                </a:moveTo>
                <a:cubicBezTo>
                  <a:pt x="16875" y="19800"/>
                  <a:pt x="16538" y="20160"/>
                  <a:pt x="16200" y="20160"/>
                </a:cubicBezTo>
                <a:cubicBezTo>
                  <a:pt x="15862" y="20160"/>
                  <a:pt x="15525" y="19800"/>
                  <a:pt x="15525" y="19440"/>
                </a:cubicBezTo>
                <a:cubicBezTo>
                  <a:pt x="15525" y="12960"/>
                  <a:pt x="15525" y="12960"/>
                  <a:pt x="15525" y="12960"/>
                </a:cubicBezTo>
                <a:cubicBezTo>
                  <a:pt x="15525" y="12600"/>
                  <a:pt x="15862" y="12240"/>
                  <a:pt x="16200" y="12240"/>
                </a:cubicBezTo>
                <a:cubicBezTo>
                  <a:pt x="16538" y="12240"/>
                  <a:pt x="16875" y="12600"/>
                  <a:pt x="16875" y="12960"/>
                </a:cubicBezTo>
                <a:cubicBezTo>
                  <a:pt x="16875" y="19440"/>
                  <a:pt x="16875" y="19440"/>
                  <a:pt x="16875" y="19440"/>
                </a:cubicBezTo>
                <a:close/>
                <a:moveTo>
                  <a:pt x="18225" y="18720"/>
                </a:moveTo>
                <a:cubicBezTo>
                  <a:pt x="18225" y="13680"/>
                  <a:pt x="18225" y="13680"/>
                  <a:pt x="18225" y="13680"/>
                </a:cubicBezTo>
                <a:cubicBezTo>
                  <a:pt x="19406" y="14040"/>
                  <a:pt x="20250" y="14940"/>
                  <a:pt x="20250" y="16200"/>
                </a:cubicBezTo>
                <a:cubicBezTo>
                  <a:pt x="20250" y="17460"/>
                  <a:pt x="19406" y="18540"/>
                  <a:pt x="18225" y="18720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22860" rIns="22860"/>
          <a:lstStyle/>
          <a:p>
            <a:pPr defTabSz="1219200">
              <a:defRPr sz="4800">
                <a:solidFill>
                  <a:srgbClr val="27282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稻壳儿春秋广告/盗版必究        原创来源：http://chn.docer.com/works?userid=199329941#!/work_time"/>
          <p:cNvSpPr/>
          <p:nvPr/>
        </p:nvSpPr>
        <p:spPr bwMode="auto">
          <a:xfrm flipV="1">
            <a:off x="7392281" y="3583751"/>
            <a:ext cx="4088519" cy="1852139"/>
          </a:xfrm>
          <a:custGeom>
            <a:avLst/>
            <a:gdLst>
              <a:gd name="T0" fmla="*/ 951 w 951"/>
              <a:gd name="T1" fmla="*/ 238 h 431"/>
              <a:gd name="T2" fmla="*/ 757 w 951"/>
              <a:gd name="T3" fmla="*/ 431 h 431"/>
              <a:gd name="T4" fmla="*/ 193 w 951"/>
              <a:gd name="T5" fmla="*/ 430 h 431"/>
              <a:gd name="T6" fmla="*/ 0 w 951"/>
              <a:gd name="T7" fmla="*/ 237 h 431"/>
              <a:gd name="T8" fmla="*/ 951 w 951"/>
              <a:gd name="T9" fmla="*/ 238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1" h="431">
                <a:moveTo>
                  <a:pt x="951" y="238"/>
                </a:moveTo>
                <a:cubicBezTo>
                  <a:pt x="757" y="431"/>
                  <a:pt x="757" y="431"/>
                  <a:pt x="757" y="431"/>
                </a:cubicBezTo>
                <a:cubicBezTo>
                  <a:pt x="593" y="299"/>
                  <a:pt x="357" y="299"/>
                  <a:pt x="193" y="430"/>
                </a:cubicBezTo>
                <a:cubicBezTo>
                  <a:pt x="0" y="237"/>
                  <a:pt x="0" y="237"/>
                  <a:pt x="0" y="237"/>
                </a:cubicBezTo>
                <a:cubicBezTo>
                  <a:pt x="272" y="0"/>
                  <a:pt x="679" y="1"/>
                  <a:pt x="951" y="238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稻壳儿春秋广告/盗版必究        原创来源：http://chn.docer.com/works?userid=199329941#!/work_time"/>
          <p:cNvSpPr/>
          <p:nvPr/>
        </p:nvSpPr>
        <p:spPr bwMode="auto">
          <a:xfrm flipV="1">
            <a:off x="711200" y="3583751"/>
            <a:ext cx="4088519" cy="1852139"/>
          </a:xfrm>
          <a:custGeom>
            <a:avLst/>
            <a:gdLst>
              <a:gd name="T0" fmla="*/ 951 w 951"/>
              <a:gd name="T1" fmla="*/ 238 h 431"/>
              <a:gd name="T2" fmla="*/ 757 w 951"/>
              <a:gd name="T3" fmla="*/ 431 h 431"/>
              <a:gd name="T4" fmla="*/ 193 w 951"/>
              <a:gd name="T5" fmla="*/ 430 h 431"/>
              <a:gd name="T6" fmla="*/ 0 w 951"/>
              <a:gd name="T7" fmla="*/ 237 h 431"/>
              <a:gd name="T8" fmla="*/ 951 w 951"/>
              <a:gd name="T9" fmla="*/ 238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1" h="431">
                <a:moveTo>
                  <a:pt x="951" y="238"/>
                </a:moveTo>
                <a:cubicBezTo>
                  <a:pt x="757" y="431"/>
                  <a:pt x="757" y="431"/>
                  <a:pt x="757" y="431"/>
                </a:cubicBezTo>
                <a:cubicBezTo>
                  <a:pt x="593" y="299"/>
                  <a:pt x="358" y="299"/>
                  <a:pt x="193" y="430"/>
                </a:cubicBezTo>
                <a:cubicBezTo>
                  <a:pt x="0" y="237"/>
                  <a:pt x="0" y="237"/>
                  <a:pt x="0" y="237"/>
                </a:cubicBezTo>
                <a:cubicBezTo>
                  <a:pt x="272" y="0"/>
                  <a:pt x="679" y="1"/>
                  <a:pt x="951" y="238"/>
                </a:cubicBezTo>
                <a:close/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稻壳儿春秋广告/盗版必究        原创来源：http://chn.docer.com/works?userid=199329941#!/work_time"/>
          <p:cNvSpPr/>
          <p:nvPr/>
        </p:nvSpPr>
        <p:spPr>
          <a:xfrm>
            <a:off x="2475560" y="1881188"/>
            <a:ext cx="559798" cy="559798"/>
          </a:xfrm>
          <a:prstGeom prst="ellipse">
            <a:avLst/>
          </a:pr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</a:rPr>
              <a:t>A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</a:endParaRPr>
          </a:p>
        </p:txBody>
      </p:sp>
      <p:sp>
        <p:nvSpPr>
          <p:cNvPr id="14" name="稻壳儿春秋广告/盗版必究        原创来源：http://chn.docer.com/works?userid=199329941#!/work_time"/>
          <p:cNvSpPr txBox="1"/>
          <p:nvPr/>
        </p:nvSpPr>
        <p:spPr>
          <a:xfrm>
            <a:off x="1250461" y="2534580"/>
            <a:ext cx="3009996" cy="89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>
          <a:xfrm>
            <a:off x="9156641" y="1881188"/>
            <a:ext cx="559798" cy="559798"/>
          </a:xfrm>
          <a:prstGeom prst="ellipse">
            <a:avLst/>
          </a:pr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</a:rPr>
              <a:t>C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</a:endParaRPr>
          </a:p>
        </p:txBody>
      </p:sp>
      <p:sp>
        <p:nvSpPr>
          <p:cNvPr id="16" name="稻壳儿春秋广告/盗版必究        原创来源：http://chn.docer.com/works?userid=199329941#!/work_time"/>
          <p:cNvSpPr txBox="1"/>
          <p:nvPr/>
        </p:nvSpPr>
        <p:spPr>
          <a:xfrm>
            <a:off x="7931542" y="2534580"/>
            <a:ext cx="3009996" cy="89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 bwMode="auto">
          <a:xfrm flipV="1">
            <a:off x="4051741" y="2495782"/>
            <a:ext cx="4088519" cy="1852139"/>
          </a:xfrm>
          <a:custGeom>
            <a:avLst/>
            <a:gdLst>
              <a:gd name="T0" fmla="*/ 951 w 951"/>
              <a:gd name="T1" fmla="*/ 193 h 431"/>
              <a:gd name="T2" fmla="*/ 758 w 951"/>
              <a:gd name="T3" fmla="*/ 0 h 431"/>
              <a:gd name="T4" fmla="*/ 193 w 951"/>
              <a:gd name="T5" fmla="*/ 1 h 431"/>
              <a:gd name="T6" fmla="*/ 0 w 951"/>
              <a:gd name="T7" fmla="*/ 194 h 431"/>
              <a:gd name="T8" fmla="*/ 951 w 951"/>
              <a:gd name="T9" fmla="*/ 193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1" h="431">
                <a:moveTo>
                  <a:pt x="951" y="193"/>
                </a:moveTo>
                <a:cubicBezTo>
                  <a:pt x="758" y="0"/>
                  <a:pt x="758" y="0"/>
                  <a:pt x="758" y="0"/>
                </a:cubicBezTo>
                <a:cubicBezTo>
                  <a:pt x="593" y="132"/>
                  <a:pt x="358" y="133"/>
                  <a:pt x="193" y="1"/>
                </a:cubicBezTo>
                <a:cubicBezTo>
                  <a:pt x="0" y="194"/>
                  <a:pt x="0" y="194"/>
                  <a:pt x="0" y="194"/>
                </a:cubicBezTo>
                <a:cubicBezTo>
                  <a:pt x="272" y="431"/>
                  <a:pt x="679" y="431"/>
                  <a:pt x="951" y="193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稻壳儿春秋广告/盗版必究        原创来源：http://chn.docer.com/works?userid=199329941#!/work_time"/>
          <p:cNvSpPr/>
          <p:nvPr/>
        </p:nvSpPr>
        <p:spPr>
          <a:xfrm>
            <a:off x="5816101" y="4648611"/>
            <a:ext cx="559798" cy="559798"/>
          </a:xfrm>
          <a:prstGeom prst="ellipse">
            <a:avLst/>
          </a:pr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</a:rPr>
              <a:t>B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</a:endParaRPr>
          </a:p>
        </p:txBody>
      </p:sp>
      <p:sp>
        <p:nvSpPr>
          <p:cNvPr id="18" name="稻壳儿春秋广告/盗版必究        原创来源：http://chn.docer.com/works?userid=199329941#!/work_time"/>
          <p:cNvSpPr txBox="1"/>
          <p:nvPr/>
        </p:nvSpPr>
        <p:spPr>
          <a:xfrm>
            <a:off x="4591002" y="5302003"/>
            <a:ext cx="3009996" cy="89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I am from Chunqiu Advertising Design Studio in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Bazhong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OPPOSans R" panose="00020600040101010101" pitchFamily="18" charset="-122"/>
              </a:rPr>
              <a:t> City, Sichuan Province.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OPPOSans R" panose="00020600040101010101" pitchFamily="18" charset="-122"/>
            </a:endParaRPr>
          </a:p>
        </p:txBody>
      </p: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2070375" y="4309765"/>
            <a:ext cx="137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未来荧黑 Normal" panose="020B0400000000000000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未来荧黑 Normal" panose="020B0400000000000000" pitchFamily="34" charset="-122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 txBox="1"/>
          <p:nvPr/>
        </p:nvSpPr>
        <p:spPr>
          <a:xfrm>
            <a:off x="8751456" y="4309765"/>
            <a:ext cx="137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未来荧黑 Normal" panose="020B0400000000000000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未来荧黑 Normal" panose="020B0400000000000000" pitchFamily="34" charset="-122"/>
            </a:endParaRPr>
          </a:p>
        </p:txBody>
      </p:sp>
      <p:sp>
        <p:nvSpPr>
          <p:cNvPr id="21" name="稻壳儿春秋广告/盗版必究        原创来源：http://chn.docer.com/works?userid=199329941#!/work_time"/>
          <p:cNvSpPr txBox="1"/>
          <p:nvPr/>
        </p:nvSpPr>
        <p:spPr>
          <a:xfrm>
            <a:off x="5410916" y="3221796"/>
            <a:ext cx="137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未来荧黑 Normal" panose="020B0400000000000000" pitchFamily="34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未来荧黑 Normal" panose="020B04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3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4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53365"/>
            <a:ext cx="2707005" cy="993140"/>
            <a:chOff x="0" y="399"/>
            <a:chExt cx="4263" cy="1564"/>
          </a:xfrm>
        </p:grpSpPr>
        <p:sp>
          <p:nvSpPr>
            <p:cNvPr id="10" name="稻壳儿春秋广告/盗版必究        原创来源：http://chn.docer.com/works?userid=199329941#!/work_time"/>
            <p:cNvSpPr txBox="1"/>
            <p:nvPr/>
          </p:nvSpPr>
          <p:spPr>
            <a:xfrm>
              <a:off x="1095" y="769"/>
              <a:ext cx="316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POSans B" panose="00020600040101010101" pitchFamily="18" charset="-122"/>
                  <a:sym typeface="OPPOSans R" panose="00020600040101010101" pitchFamily="18" charset="-122"/>
                </a:rPr>
                <a:t>输入标题内容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OPPOSans R" panose="00020600040101010101" pitchFamily="18" charset="-122"/>
              </a:endParaRPr>
            </a:p>
          </p:txBody>
        </p:sp>
        <p:sp>
          <p:nvSpPr>
            <p:cNvPr id="3" name="稻壳儿春秋广告/盗版必究        原创来源：http://chn.docer.com/works?userid=199329941#!/work_time"/>
            <p:cNvSpPr/>
            <p:nvPr/>
          </p:nvSpPr>
          <p:spPr>
            <a:xfrm>
              <a:off x="0" y="399"/>
              <a:ext cx="783" cy="156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gradFill>
              <a:gsLst>
                <a:gs pos="0">
                  <a:srgbClr val="EA1217"/>
                </a:gs>
                <a:gs pos="100000">
                  <a:srgbClr val="B600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" name="稻壳儿春秋广告/盗版必究        原创来源：http://chn.docer.com/works?userid=199329941#!/work_time"/>
            <p:cNvSpPr/>
            <p:nvPr/>
          </p:nvSpPr>
          <p:spPr>
            <a:xfrm>
              <a:off x="0" y="658"/>
              <a:ext cx="323" cy="645"/>
            </a:xfrm>
            <a:custGeom>
              <a:avLst/>
              <a:gdLst>
                <a:gd name="connsiteX0" fmla="*/ 0 w 2028182"/>
                <a:gd name="connsiteY0" fmla="*/ 0 h 4056364"/>
                <a:gd name="connsiteX1" fmla="*/ 2028182 w 2028182"/>
                <a:gd name="connsiteY1" fmla="*/ 2028182 h 4056364"/>
                <a:gd name="connsiteX2" fmla="*/ 0 w 2028182"/>
                <a:gd name="connsiteY2" fmla="*/ 4056364 h 405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8182" h="4056364">
                  <a:moveTo>
                    <a:pt x="0" y="0"/>
                  </a:moveTo>
                  <a:lnTo>
                    <a:pt x="2028182" y="2028182"/>
                  </a:lnTo>
                  <a:lnTo>
                    <a:pt x="0" y="4056364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1596002" y="2360255"/>
            <a:ext cx="4027779" cy="1002797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1605722" y="2359982"/>
            <a:ext cx="3181411" cy="991634"/>
          </a:xfrm>
          <a:custGeom>
            <a:avLst/>
            <a:gdLst>
              <a:gd name="T0" fmla="*/ 417 w 1710"/>
              <a:gd name="T1" fmla="*/ 0 h 533"/>
              <a:gd name="T2" fmla="*/ 0 w 1710"/>
              <a:gd name="T3" fmla="*/ 524 h 533"/>
              <a:gd name="T4" fmla="*/ 0 w 1710"/>
              <a:gd name="T5" fmla="*/ 533 h 533"/>
              <a:gd name="T6" fmla="*/ 1593 w 1710"/>
              <a:gd name="T7" fmla="*/ 533 h 533"/>
              <a:gd name="T8" fmla="*/ 1710 w 1710"/>
              <a:gd name="T9" fmla="*/ 262 h 533"/>
              <a:gd name="T10" fmla="*/ 1593 w 1710"/>
              <a:gd name="T11" fmla="*/ 0 h 533"/>
              <a:gd name="T12" fmla="*/ 417 w 1710"/>
              <a:gd name="T13" fmla="*/ 0 h 533"/>
              <a:gd name="T14" fmla="*/ 417 w 1710"/>
              <a:gd name="T15" fmla="*/ 0 h 533"/>
              <a:gd name="T16" fmla="*/ 417 w 1710"/>
              <a:gd name="T17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3">
                <a:moveTo>
                  <a:pt x="417" y="0"/>
                </a:moveTo>
                <a:lnTo>
                  <a:pt x="0" y="524"/>
                </a:lnTo>
                <a:lnTo>
                  <a:pt x="0" y="533"/>
                </a:lnTo>
                <a:lnTo>
                  <a:pt x="1593" y="533"/>
                </a:lnTo>
                <a:lnTo>
                  <a:pt x="1710" y="262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878277" y="2233470"/>
            <a:ext cx="1404658" cy="1129309"/>
          </a:xfrm>
          <a:custGeom>
            <a:avLst/>
            <a:gdLst>
              <a:gd name="T0" fmla="*/ 226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9 h 206"/>
              <a:gd name="T10" fmla="*/ 119 w 257"/>
              <a:gd name="T11" fmla="*/ 197 h 206"/>
              <a:gd name="T12" fmla="*/ 257 w 257"/>
              <a:gd name="T13" fmla="*/ 25 h 206"/>
              <a:gd name="T14" fmla="*/ 226 w 257"/>
              <a:gd name="T15" fmla="*/ 0 h 206"/>
              <a:gd name="T16" fmla="*/ 226 w 257"/>
              <a:gd name="T17" fmla="*/ 0 h 206"/>
              <a:gd name="T18" fmla="*/ 226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6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99" y="206"/>
                  <a:pt x="112" y="205"/>
                  <a:pt x="119" y="197"/>
                </a:cubicBezTo>
                <a:cubicBezTo>
                  <a:pt x="257" y="25"/>
                  <a:pt x="257" y="25"/>
                  <a:pt x="257" y="25"/>
                </a:cubicBezTo>
                <a:lnTo>
                  <a:pt x="226" y="0"/>
                </a:lnTo>
                <a:close/>
                <a:moveTo>
                  <a:pt x="226" y="0"/>
                </a:moveTo>
                <a:cubicBezTo>
                  <a:pt x="226" y="0"/>
                  <a:pt x="226" y="0"/>
                  <a:pt x="226" y="0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1315488" y="2343239"/>
            <a:ext cx="158140" cy="563724"/>
          </a:xfrm>
          <a:custGeom>
            <a:avLst/>
            <a:gdLst>
              <a:gd name="T0" fmla="*/ 0 w 29"/>
              <a:gd name="T1" fmla="*/ 24 h 103"/>
              <a:gd name="T2" fmla="*/ 13 w 29"/>
              <a:gd name="T3" fmla="*/ 24 h 103"/>
              <a:gd name="T4" fmla="*/ 13 w 29"/>
              <a:gd name="T5" fmla="*/ 103 h 103"/>
              <a:gd name="T6" fmla="*/ 29 w 29"/>
              <a:gd name="T7" fmla="*/ 103 h 103"/>
              <a:gd name="T8" fmla="*/ 29 w 29"/>
              <a:gd name="T9" fmla="*/ 0 h 103"/>
              <a:gd name="T10" fmla="*/ 18 w 29"/>
              <a:gd name="T11" fmla="*/ 0 h 103"/>
              <a:gd name="T12" fmla="*/ 0 w 29"/>
              <a:gd name="T13" fmla="*/ 13 h 103"/>
              <a:gd name="T14" fmla="*/ 0 w 29"/>
              <a:gd name="T15" fmla="*/ 24 h 103"/>
              <a:gd name="T16" fmla="*/ 0 w 29"/>
              <a:gd name="T17" fmla="*/ 24 h 103"/>
              <a:gd name="T18" fmla="*/ 0 w 29"/>
              <a:gd name="T19" fmla="*/ 2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103">
                <a:moveTo>
                  <a:pt x="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0"/>
                  <a:pt x="29" y="0"/>
                  <a:pt x="2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7"/>
                  <a:pt x="13" y="13"/>
                  <a:pt x="0" y="13"/>
                </a:cubicBezTo>
                <a:lnTo>
                  <a:pt x="0" y="24"/>
                </a:lnTo>
                <a:close/>
                <a:moveTo>
                  <a:pt x="0" y="24"/>
                </a:moveTo>
                <a:cubicBezTo>
                  <a:pt x="0" y="24"/>
                  <a:pt x="0" y="24"/>
                  <a:pt x="0" y="24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22"/>
          <p:cNvSpPr>
            <a:spLocks noEditPoints="1"/>
          </p:cNvSpPr>
          <p:nvPr/>
        </p:nvSpPr>
        <p:spPr bwMode="auto">
          <a:xfrm>
            <a:off x="1605722" y="4886507"/>
            <a:ext cx="3181411" cy="991634"/>
          </a:xfrm>
          <a:custGeom>
            <a:avLst/>
            <a:gdLst>
              <a:gd name="T0" fmla="*/ 417 w 1710"/>
              <a:gd name="T1" fmla="*/ 0 h 533"/>
              <a:gd name="T2" fmla="*/ 0 w 1710"/>
              <a:gd name="T3" fmla="*/ 524 h 533"/>
              <a:gd name="T4" fmla="*/ 0 w 1710"/>
              <a:gd name="T5" fmla="*/ 533 h 533"/>
              <a:gd name="T6" fmla="*/ 1593 w 1710"/>
              <a:gd name="T7" fmla="*/ 533 h 533"/>
              <a:gd name="T8" fmla="*/ 1710 w 1710"/>
              <a:gd name="T9" fmla="*/ 262 h 533"/>
              <a:gd name="T10" fmla="*/ 1593 w 1710"/>
              <a:gd name="T11" fmla="*/ 0 h 533"/>
              <a:gd name="T12" fmla="*/ 417 w 1710"/>
              <a:gd name="T13" fmla="*/ 0 h 533"/>
              <a:gd name="T14" fmla="*/ 417 w 1710"/>
              <a:gd name="T15" fmla="*/ 0 h 533"/>
              <a:gd name="T16" fmla="*/ 417 w 1710"/>
              <a:gd name="T17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3">
                <a:moveTo>
                  <a:pt x="417" y="0"/>
                </a:moveTo>
                <a:lnTo>
                  <a:pt x="0" y="524"/>
                </a:lnTo>
                <a:lnTo>
                  <a:pt x="0" y="533"/>
                </a:lnTo>
                <a:lnTo>
                  <a:pt x="1593" y="533"/>
                </a:lnTo>
                <a:lnTo>
                  <a:pt x="1710" y="262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23"/>
          <p:cNvSpPr>
            <a:spLocks noEditPoints="1"/>
          </p:cNvSpPr>
          <p:nvPr/>
        </p:nvSpPr>
        <p:spPr bwMode="auto">
          <a:xfrm>
            <a:off x="878277" y="4759994"/>
            <a:ext cx="1404658" cy="1129309"/>
          </a:xfrm>
          <a:custGeom>
            <a:avLst/>
            <a:gdLst>
              <a:gd name="T0" fmla="*/ 226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9 h 206"/>
              <a:gd name="T10" fmla="*/ 119 w 257"/>
              <a:gd name="T11" fmla="*/ 197 h 206"/>
              <a:gd name="T12" fmla="*/ 257 w 257"/>
              <a:gd name="T13" fmla="*/ 25 h 206"/>
              <a:gd name="T14" fmla="*/ 226 w 257"/>
              <a:gd name="T15" fmla="*/ 0 h 206"/>
              <a:gd name="T16" fmla="*/ 226 w 257"/>
              <a:gd name="T17" fmla="*/ 0 h 206"/>
              <a:gd name="T18" fmla="*/ 226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6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99" y="206"/>
                  <a:pt x="112" y="205"/>
                  <a:pt x="119" y="197"/>
                </a:cubicBezTo>
                <a:cubicBezTo>
                  <a:pt x="257" y="25"/>
                  <a:pt x="257" y="25"/>
                  <a:pt x="257" y="25"/>
                </a:cubicBezTo>
                <a:lnTo>
                  <a:pt x="226" y="0"/>
                </a:lnTo>
                <a:close/>
                <a:moveTo>
                  <a:pt x="226" y="0"/>
                </a:moveTo>
                <a:cubicBezTo>
                  <a:pt x="226" y="0"/>
                  <a:pt x="226" y="0"/>
                  <a:pt x="226" y="0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24"/>
          <p:cNvSpPr>
            <a:spLocks noEditPoints="1"/>
          </p:cNvSpPr>
          <p:nvPr/>
        </p:nvSpPr>
        <p:spPr bwMode="auto">
          <a:xfrm>
            <a:off x="1255953" y="4864181"/>
            <a:ext cx="267908" cy="574887"/>
          </a:xfrm>
          <a:custGeom>
            <a:avLst/>
            <a:gdLst>
              <a:gd name="T0" fmla="*/ 32 w 49"/>
              <a:gd name="T1" fmla="*/ 32 h 105"/>
              <a:gd name="T2" fmla="*/ 23 w 49"/>
              <a:gd name="T3" fmla="*/ 43 h 105"/>
              <a:gd name="T4" fmla="*/ 16 w 49"/>
              <a:gd name="T5" fmla="*/ 43 h 105"/>
              <a:gd name="T6" fmla="*/ 16 w 49"/>
              <a:gd name="T7" fmla="*/ 58 h 105"/>
              <a:gd name="T8" fmla="*/ 22 w 49"/>
              <a:gd name="T9" fmla="*/ 58 h 105"/>
              <a:gd name="T10" fmla="*/ 32 w 49"/>
              <a:gd name="T11" fmla="*/ 71 h 105"/>
              <a:gd name="T12" fmla="*/ 32 w 49"/>
              <a:gd name="T13" fmla="*/ 79 h 105"/>
              <a:gd name="T14" fmla="*/ 24 w 49"/>
              <a:gd name="T15" fmla="*/ 91 h 105"/>
              <a:gd name="T16" fmla="*/ 16 w 49"/>
              <a:gd name="T17" fmla="*/ 80 h 105"/>
              <a:gd name="T18" fmla="*/ 16 w 49"/>
              <a:gd name="T19" fmla="*/ 71 h 105"/>
              <a:gd name="T20" fmla="*/ 0 w 49"/>
              <a:gd name="T21" fmla="*/ 71 h 105"/>
              <a:gd name="T22" fmla="*/ 0 w 49"/>
              <a:gd name="T23" fmla="*/ 79 h 105"/>
              <a:gd name="T24" fmla="*/ 24 w 49"/>
              <a:gd name="T25" fmla="*/ 105 h 105"/>
              <a:gd name="T26" fmla="*/ 49 w 49"/>
              <a:gd name="T27" fmla="*/ 79 h 105"/>
              <a:gd name="T28" fmla="*/ 49 w 49"/>
              <a:gd name="T29" fmla="*/ 71 h 105"/>
              <a:gd name="T30" fmla="*/ 37 w 49"/>
              <a:gd name="T31" fmla="*/ 50 h 105"/>
              <a:gd name="T32" fmla="*/ 37 w 49"/>
              <a:gd name="T33" fmla="*/ 49 h 105"/>
              <a:gd name="T34" fmla="*/ 49 w 49"/>
              <a:gd name="T35" fmla="*/ 28 h 105"/>
              <a:gd name="T36" fmla="*/ 49 w 49"/>
              <a:gd name="T37" fmla="*/ 26 h 105"/>
              <a:gd name="T38" fmla="*/ 24 w 49"/>
              <a:gd name="T39" fmla="*/ 0 h 105"/>
              <a:gd name="T40" fmla="*/ 0 w 49"/>
              <a:gd name="T41" fmla="*/ 26 h 105"/>
              <a:gd name="T42" fmla="*/ 0 w 49"/>
              <a:gd name="T43" fmla="*/ 31 h 105"/>
              <a:gd name="T44" fmla="*/ 16 w 49"/>
              <a:gd name="T45" fmla="*/ 31 h 105"/>
              <a:gd name="T46" fmla="*/ 16 w 49"/>
              <a:gd name="T47" fmla="*/ 25 h 105"/>
              <a:gd name="T48" fmla="*/ 24 w 49"/>
              <a:gd name="T49" fmla="*/ 14 h 105"/>
              <a:gd name="T50" fmla="*/ 32 w 49"/>
              <a:gd name="T51" fmla="*/ 26 h 105"/>
              <a:gd name="T52" fmla="*/ 32 w 49"/>
              <a:gd name="T53" fmla="*/ 32 h 105"/>
              <a:gd name="T54" fmla="*/ 32 w 49"/>
              <a:gd name="T55" fmla="*/ 32 h 105"/>
              <a:gd name="T56" fmla="*/ 32 w 49"/>
              <a:gd name="T57" fmla="*/ 3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" h="105">
                <a:moveTo>
                  <a:pt x="32" y="32"/>
                </a:moveTo>
                <a:cubicBezTo>
                  <a:pt x="32" y="40"/>
                  <a:pt x="29" y="43"/>
                  <a:pt x="23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58"/>
                  <a:pt x="16" y="58"/>
                  <a:pt x="16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9" y="58"/>
                  <a:pt x="32" y="61"/>
                  <a:pt x="32" y="71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8"/>
                  <a:pt x="29" y="91"/>
                  <a:pt x="24" y="91"/>
                </a:cubicBezTo>
                <a:cubicBezTo>
                  <a:pt x="19" y="91"/>
                  <a:pt x="16" y="88"/>
                  <a:pt x="16" y="80"/>
                </a:cubicBezTo>
                <a:cubicBezTo>
                  <a:pt x="16" y="71"/>
                  <a:pt x="16" y="71"/>
                  <a:pt x="16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96"/>
                  <a:pt x="9" y="105"/>
                  <a:pt x="24" y="105"/>
                </a:cubicBezTo>
                <a:cubicBezTo>
                  <a:pt x="40" y="105"/>
                  <a:pt x="49" y="96"/>
                  <a:pt x="49" y="79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61"/>
                  <a:pt x="45" y="53"/>
                  <a:pt x="37" y="50"/>
                </a:cubicBezTo>
                <a:cubicBezTo>
                  <a:pt x="37" y="49"/>
                  <a:pt x="37" y="49"/>
                  <a:pt x="37" y="49"/>
                </a:cubicBezTo>
                <a:cubicBezTo>
                  <a:pt x="45" y="46"/>
                  <a:pt x="49" y="39"/>
                  <a:pt x="49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9"/>
                  <a:pt x="40" y="0"/>
                  <a:pt x="24" y="0"/>
                </a:cubicBezTo>
                <a:cubicBezTo>
                  <a:pt x="9" y="0"/>
                  <a:pt x="0" y="9"/>
                  <a:pt x="0" y="26"/>
                </a:cubicBezTo>
                <a:cubicBezTo>
                  <a:pt x="0" y="31"/>
                  <a:pt x="0" y="31"/>
                  <a:pt x="0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17"/>
                  <a:pt x="19" y="14"/>
                  <a:pt x="24" y="14"/>
                </a:cubicBezTo>
                <a:cubicBezTo>
                  <a:pt x="29" y="14"/>
                  <a:pt x="32" y="17"/>
                  <a:pt x="32" y="26"/>
                </a:cubicBezTo>
                <a:lnTo>
                  <a:pt x="32" y="32"/>
                </a:lnTo>
                <a:close/>
                <a:moveTo>
                  <a:pt x="32" y="32"/>
                </a:moveTo>
                <a:cubicBezTo>
                  <a:pt x="32" y="32"/>
                  <a:pt x="32" y="32"/>
                  <a:pt x="32" y="32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239"/>
          <p:cNvSpPr>
            <a:spLocks noEditPoints="1"/>
          </p:cNvSpPr>
          <p:nvPr/>
        </p:nvSpPr>
        <p:spPr bwMode="auto">
          <a:xfrm>
            <a:off x="1605722" y="3625106"/>
            <a:ext cx="3181411" cy="987913"/>
          </a:xfrm>
          <a:custGeom>
            <a:avLst/>
            <a:gdLst>
              <a:gd name="T0" fmla="*/ 417 w 1710"/>
              <a:gd name="T1" fmla="*/ 0 h 531"/>
              <a:gd name="T2" fmla="*/ 0 w 1710"/>
              <a:gd name="T3" fmla="*/ 525 h 531"/>
              <a:gd name="T4" fmla="*/ 0 w 1710"/>
              <a:gd name="T5" fmla="*/ 531 h 531"/>
              <a:gd name="T6" fmla="*/ 1593 w 1710"/>
              <a:gd name="T7" fmla="*/ 531 h 531"/>
              <a:gd name="T8" fmla="*/ 1710 w 1710"/>
              <a:gd name="T9" fmla="*/ 260 h 531"/>
              <a:gd name="T10" fmla="*/ 1593 w 1710"/>
              <a:gd name="T11" fmla="*/ 0 h 531"/>
              <a:gd name="T12" fmla="*/ 417 w 1710"/>
              <a:gd name="T13" fmla="*/ 0 h 531"/>
              <a:gd name="T14" fmla="*/ 417 w 1710"/>
              <a:gd name="T15" fmla="*/ 0 h 531"/>
              <a:gd name="T16" fmla="*/ 417 w 1710"/>
              <a:gd name="T17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1">
                <a:moveTo>
                  <a:pt x="417" y="0"/>
                </a:moveTo>
                <a:lnTo>
                  <a:pt x="0" y="525"/>
                </a:lnTo>
                <a:lnTo>
                  <a:pt x="0" y="531"/>
                </a:lnTo>
                <a:lnTo>
                  <a:pt x="1593" y="531"/>
                </a:lnTo>
                <a:lnTo>
                  <a:pt x="1710" y="260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240"/>
          <p:cNvSpPr>
            <a:spLocks noEditPoints="1"/>
          </p:cNvSpPr>
          <p:nvPr/>
        </p:nvSpPr>
        <p:spPr bwMode="auto">
          <a:xfrm>
            <a:off x="878277" y="3500454"/>
            <a:ext cx="1404658" cy="1127448"/>
          </a:xfrm>
          <a:custGeom>
            <a:avLst/>
            <a:gdLst>
              <a:gd name="T0" fmla="*/ 226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8 h 206"/>
              <a:gd name="T10" fmla="*/ 119 w 257"/>
              <a:gd name="T11" fmla="*/ 196 h 206"/>
              <a:gd name="T12" fmla="*/ 257 w 257"/>
              <a:gd name="T13" fmla="*/ 24 h 206"/>
              <a:gd name="T14" fmla="*/ 226 w 257"/>
              <a:gd name="T15" fmla="*/ 0 h 206"/>
              <a:gd name="T16" fmla="*/ 226 w 257"/>
              <a:gd name="T17" fmla="*/ 0 h 206"/>
              <a:gd name="T18" fmla="*/ 226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6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8"/>
                  <a:pt x="91" y="198"/>
                  <a:pt x="91" y="198"/>
                </a:cubicBezTo>
                <a:cubicBezTo>
                  <a:pt x="99" y="206"/>
                  <a:pt x="112" y="205"/>
                  <a:pt x="119" y="196"/>
                </a:cubicBezTo>
                <a:cubicBezTo>
                  <a:pt x="257" y="24"/>
                  <a:pt x="257" y="24"/>
                  <a:pt x="257" y="24"/>
                </a:cubicBezTo>
                <a:lnTo>
                  <a:pt x="226" y="0"/>
                </a:lnTo>
                <a:close/>
                <a:moveTo>
                  <a:pt x="226" y="0"/>
                </a:moveTo>
                <a:cubicBezTo>
                  <a:pt x="226" y="0"/>
                  <a:pt x="226" y="0"/>
                  <a:pt x="226" y="0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41"/>
          <p:cNvSpPr>
            <a:spLocks noEditPoints="1"/>
          </p:cNvSpPr>
          <p:nvPr/>
        </p:nvSpPr>
        <p:spPr bwMode="auto">
          <a:xfrm>
            <a:off x="1261535" y="3599059"/>
            <a:ext cx="267908" cy="574887"/>
          </a:xfrm>
          <a:custGeom>
            <a:avLst/>
            <a:gdLst>
              <a:gd name="T0" fmla="*/ 32 w 49"/>
              <a:gd name="T1" fmla="*/ 27 h 105"/>
              <a:gd name="T2" fmla="*/ 16 w 49"/>
              <a:gd name="T3" fmla="*/ 59 h 105"/>
              <a:gd name="T4" fmla="*/ 0 w 49"/>
              <a:gd name="T5" fmla="*/ 92 h 105"/>
              <a:gd name="T6" fmla="*/ 0 w 49"/>
              <a:gd name="T7" fmla="*/ 105 h 105"/>
              <a:gd name="T8" fmla="*/ 47 w 49"/>
              <a:gd name="T9" fmla="*/ 105 h 105"/>
              <a:gd name="T10" fmla="*/ 47 w 49"/>
              <a:gd name="T11" fmla="*/ 90 h 105"/>
              <a:gd name="T12" fmla="*/ 16 w 49"/>
              <a:gd name="T13" fmla="*/ 90 h 105"/>
              <a:gd name="T14" fmla="*/ 16 w 49"/>
              <a:gd name="T15" fmla="*/ 88 h 105"/>
              <a:gd name="T16" fmla="*/ 28 w 49"/>
              <a:gd name="T17" fmla="*/ 67 h 105"/>
              <a:gd name="T18" fmla="*/ 49 w 49"/>
              <a:gd name="T19" fmla="*/ 26 h 105"/>
              <a:gd name="T20" fmla="*/ 24 w 49"/>
              <a:gd name="T21" fmla="*/ 0 h 105"/>
              <a:gd name="T22" fmla="*/ 0 w 49"/>
              <a:gd name="T23" fmla="*/ 26 h 105"/>
              <a:gd name="T24" fmla="*/ 0 w 49"/>
              <a:gd name="T25" fmla="*/ 36 h 105"/>
              <a:gd name="T26" fmla="*/ 15 w 49"/>
              <a:gd name="T27" fmla="*/ 36 h 105"/>
              <a:gd name="T28" fmla="*/ 15 w 49"/>
              <a:gd name="T29" fmla="*/ 25 h 105"/>
              <a:gd name="T30" fmla="*/ 24 w 49"/>
              <a:gd name="T31" fmla="*/ 15 h 105"/>
              <a:gd name="T32" fmla="*/ 32 w 49"/>
              <a:gd name="T33" fmla="*/ 27 h 105"/>
              <a:gd name="T34" fmla="*/ 32 w 49"/>
              <a:gd name="T35" fmla="*/ 27 h 105"/>
              <a:gd name="T36" fmla="*/ 32 w 49"/>
              <a:gd name="T37" fmla="*/ 2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" h="105">
                <a:moveTo>
                  <a:pt x="32" y="27"/>
                </a:moveTo>
                <a:cubicBezTo>
                  <a:pt x="32" y="38"/>
                  <a:pt x="29" y="46"/>
                  <a:pt x="16" y="59"/>
                </a:cubicBezTo>
                <a:cubicBezTo>
                  <a:pt x="4" y="72"/>
                  <a:pt x="0" y="80"/>
                  <a:pt x="0" y="92"/>
                </a:cubicBezTo>
                <a:cubicBezTo>
                  <a:pt x="0" y="105"/>
                  <a:pt x="0" y="105"/>
                  <a:pt x="0" y="105"/>
                </a:cubicBezTo>
                <a:cubicBezTo>
                  <a:pt x="47" y="105"/>
                  <a:pt x="47" y="105"/>
                  <a:pt x="47" y="105"/>
                </a:cubicBezTo>
                <a:cubicBezTo>
                  <a:pt x="47" y="90"/>
                  <a:pt x="47" y="90"/>
                  <a:pt x="47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8"/>
                  <a:pt x="16" y="88"/>
                </a:cubicBezTo>
                <a:cubicBezTo>
                  <a:pt x="16" y="82"/>
                  <a:pt x="19" y="77"/>
                  <a:pt x="28" y="67"/>
                </a:cubicBezTo>
                <a:cubicBezTo>
                  <a:pt x="44" y="51"/>
                  <a:pt x="49" y="40"/>
                  <a:pt x="49" y="26"/>
                </a:cubicBezTo>
                <a:cubicBezTo>
                  <a:pt x="49" y="10"/>
                  <a:pt x="40" y="0"/>
                  <a:pt x="24" y="0"/>
                </a:cubicBezTo>
                <a:cubicBezTo>
                  <a:pt x="8" y="0"/>
                  <a:pt x="0" y="10"/>
                  <a:pt x="0" y="26"/>
                </a:cubicBezTo>
                <a:cubicBezTo>
                  <a:pt x="0" y="36"/>
                  <a:pt x="0" y="36"/>
                  <a:pt x="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18"/>
                  <a:pt x="19" y="15"/>
                  <a:pt x="24" y="15"/>
                </a:cubicBezTo>
                <a:cubicBezTo>
                  <a:pt x="29" y="15"/>
                  <a:pt x="32" y="17"/>
                  <a:pt x="32" y="27"/>
                </a:cubicBezTo>
                <a:close/>
                <a:moveTo>
                  <a:pt x="32" y="27"/>
                </a:moveTo>
                <a:cubicBezTo>
                  <a:pt x="32" y="27"/>
                  <a:pt x="32" y="27"/>
                  <a:pt x="32" y="27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355"/>
          <p:cNvSpPr>
            <a:spLocks noEditPoints="1"/>
          </p:cNvSpPr>
          <p:nvPr/>
        </p:nvSpPr>
        <p:spPr bwMode="auto">
          <a:xfrm>
            <a:off x="7097641" y="3625106"/>
            <a:ext cx="3181411" cy="987913"/>
          </a:xfrm>
          <a:custGeom>
            <a:avLst/>
            <a:gdLst>
              <a:gd name="T0" fmla="*/ 417 w 1710"/>
              <a:gd name="T1" fmla="*/ 0 h 531"/>
              <a:gd name="T2" fmla="*/ 0 w 1710"/>
              <a:gd name="T3" fmla="*/ 525 h 531"/>
              <a:gd name="T4" fmla="*/ 0 w 1710"/>
              <a:gd name="T5" fmla="*/ 531 h 531"/>
              <a:gd name="T6" fmla="*/ 1593 w 1710"/>
              <a:gd name="T7" fmla="*/ 531 h 531"/>
              <a:gd name="T8" fmla="*/ 1710 w 1710"/>
              <a:gd name="T9" fmla="*/ 260 h 531"/>
              <a:gd name="T10" fmla="*/ 1593 w 1710"/>
              <a:gd name="T11" fmla="*/ 0 h 531"/>
              <a:gd name="T12" fmla="*/ 417 w 1710"/>
              <a:gd name="T13" fmla="*/ 0 h 531"/>
              <a:gd name="T14" fmla="*/ 417 w 1710"/>
              <a:gd name="T15" fmla="*/ 0 h 531"/>
              <a:gd name="T16" fmla="*/ 417 w 1710"/>
              <a:gd name="T17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1">
                <a:moveTo>
                  <a:pt x="417" y="0"/>
                </a:moveTo>
                <a:lnTo>
                  <a:pt x="0" y="525"/>
                </a:lnTo>
                <a:lnTo>
                  <a:pt x="0" y="531"/>
                </a:lnTo>
                <a:lnTo>
                  <a:pt x="1593" y="531"/>
                </a:lnTo>
                <a:lnTo>
                  <a:pt x="1710" y="260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356"/>
          <p:cNvSpPr>
            <a:spLocks noEditPoints="1"/>
          </p:cNvSpPr>
          <p:nvPr/>
        </p:nvSpPr>
        <p:spPr bwMode="auto">
          <a:xfrm>
            <a:off x="6370196" y="3500454"/>
            <a:ext cx="1404658" cy="1127448"/>
          </a:xfrm>
          <a:custGeom>
            <a:avLst/>
            <a:gdLst>
              <a:gd name="T0" fmla="*/ 227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8 h 206"/>
              <a:gd name="T10" fmla="*/ 119 w 257"/>
              <a:gd name="T11" fmla="*/ 196 h 206"/>
              <a:gd name="T12" fmla="*/ 257 w 257"/>
              <a:gd name="T13" fmla="*/ 24 h 206"/>
              <a:gd name="T14" fmla="*/ 227 w 257"/>
              <a:gd name="T15" fmla="*/ 0 h 206"/>
              <a:gd name="T16" fmla="*/ 227 w 257"/>
              <a:gd name="T17" fmla="*/ 0 h 206"/>
              <a:gd name="T18" fmla="*/ 227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7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8"/>
                  <a:pt x="91" y="198"/>
                  <a:pt x="91" y="198"/>
                </a:cubicBezTo>
                <a:cubicBezTo>
                  <a:pt x="99" y="206"/>
                  <a:pt x="112" y="205"/>
                  <a:pt x="119" y="196"/>
                </a:cubicBezTo>
                <a:cubicBezTo>
                  <a:pt x="257" y="24"/>
                  <a:pt x="257" y="24"/>
                  <a:pt x="257" y="24"/>
                </a:cubicBezTo>
                <a:lnTo>
                  <a:pt x="227" y="0"/>
                </a:lnTo>
                <a:close/>
                <a:moveTo>
                  <a:pt x="227" y="0"/>
                </a:moveTo>
                <a:cubicBezTo>
                  <a:pt x="227" y="0"/>
                  <a:pt x="227" y="0"/>
                  <a:pt x="227" y="0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357"/>
          <p:cNvSpPr>
            <a:spLocks noEditPoints="1"/>
          </p:cNvSpPr>
          <p:nvPr/>
        </p:nvSpPr>
        <p:spPr bwMode="auto">
          <a:xfrm>
            <a:off x="6747872" y="3604640"/>
            <a:ext cx="267908" cy="574887"/>
          </a:xfrm>
          <a:custGeom>
            <a:avLst/>
            <a:gdLst>
              <a:gd name="T0" fmla="*/ 0 w 49"/>
              <a:gd name="T1" fmla="*/ 70 h 105"/>
              <a:gd name="T2" fmla="*/ 0 w 49"/>
              <a:gd name="T3" fmla="*/ 79 h 105"/>
              <a:gd name="T4" fmla="*/ 25 w 49"/>
              <a:gd name="T5" fmla="*/ 105 h 105"/>
              <a:gd name="T6" fmla="*/ 49 w 49"/>
              <a:gd name="T7" fmla="*/ 79 h 105"/>
              <a:gd name="T8" fmla="*/ 49 w 49"/>
              <a:gd name="T9" fmla="*/ 56 h 105"/>
              <a:gd name="T10" fmla="*/ 31 w 49"/>
              <a:gd name="T11" fmla="*/ 32 h 105"/>
              <a:gd name="T12" fmla="*/ 17 w 49"/>
              <a:gd name="T13" fmla="*/ 40 h 105"/>
              <a:gd name="T14" fmla="*/ 16 w 49"/>
              <a:gd name="T15" fmla="*/ 40 h 105"/>
              <a:gd name="T16" fmla="*/ 18 w 49"/>
              <a:gd name="T17" fmla="*/ 15 h 105"/>
              <a:gd name="T18" fmla="*/ 46 w 49"/>
              <a:gd name="T19" fmla="*/ 15 h 105"/>
              <a:gd name="T20" fmla="*/ 46 w 49"/>
              <a:gd name="T21" fmla="*/ 0 h 105"/>
              <a:gd name="T22" fmla="*/ 3 w 49"/>
              <a:gd name="T23" fmla="*/ 0 h 105"/>
              <a:gd name="T24" fmla="*/ 0 w 49"/>
              <a:gd name="T25" fmla="*/ 60 h 105"/>
              <a:gd name="T26" fmla="*/ 16 w 49"/>
              <a:gd name="T27" fmla="*/ 60 h 105"/>
              <a:gd name="T28" fmla="*/ 16 w 49"/>
              <a:gd name="T29" fmla="*/ 57 h 105"/>
              <a:gd name="T30" fmla="*/ 24 w 49"/>
              <a:gd name="T31" fmla="*/ 47 h 105"/>
              <a:gd name="T32" fmla="*/ 33 w 49"/>
              <a:gd name="T33" fmla="*/ 57 h 105"/>
              <a:gd name="T34" fmla="*/ 33 w 49"/>
              <a:gd name="T35" fmla="*/ 80 h 105"/>
              <a:gd name="T36" fmla="*/ 24 w 49"/>
              <a:gd name="T37" fmla="*/ 90 h 105"/>
              <a:gd name="T38" fmla="*/ 16 w 49"/>
              <a:gd name="T39" fmla="*/ 80 h 105"/>
              <a:gd name="T40" fmla="*/ 16 w 49"/>
              <a:gd name="T41" fmla="*/ 70 h 105"/>
              <a:gd name="T42" fmla="*/ 0 w 49"/>
              <a:gd name="T43" fmla="*/ 70 h 105"/>
              <a:gd name="T44" fmla="*/ 0 w 49"/>
              <a:gd name="T45" fmla="*/ 70 h 105"/>
              <a:gd name="T46" fmla="*/ 0 w 49"/>
              <a:gd name="T47" fmla="*/ 7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" h="105">
                <a:moveTo>
                  <a:pt x="0" y="70"/>
                </a:moveTo>
                <a:cubicBezTo>
                  <a:pt x="0" y="79"/>
                  <a:pt x="0" y="79"/>
                  <a:pt x="0" y="79"/>
                </a:cubicBezTo>
                <a:cubicBezTo>
                  <a:pt x="0" y="95"/>
                  <a:pt x="9" y="105"/>
                  <a:pt x="25" y="105"/>
                </a:cubicBezTo>
                <a:cubicBezTo>
                  <a:pt x="41" y="105"/>
                  <a:pt x="49" y="95"/>
                  <a:pt x="49" y="79"/>
                </a:cubicBezTo>
                <a:cubicBezTo>
                  <a:pt x="49" y="56"/>
                  <a:pt x="49" y="56"/>
                  <a:pt x="49" y="56"/>
                </a:cubicBezTo>
                <a:cubicBezTo>
                  <a:pt x="49" y="41"/>
                  <a:pt x="43" y="32"/>
                  <a:pt x="31" y="32"/>
                </a:cubicBezTo>
                <a:cubicBezTo>
                  <a:pt x="24" y="32"/>
                  <a:pt x="20" y="35"/>
                  <a:pt x="17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8" y="15"/>
                  <a:pt x="18" y="15"/>
                  <a:pt x="18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6" y="0"/>
                  <a:pt x="46" y="0"/>
                  <a:pt x="46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60"/>
                  <a:pt x="0" y="60"/>
                  <a:pt x="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0"/>
                  <a:pt x="19" y="47"/>
                  <a:pt x="24" y="47"/>
                </a:cubicBezTo>
                <a:cubicBezTo>
                  <a:pt x="29" y="47"/>
                  <a:pt x="33" y="50"/>
                  <a:pt x="33" y="57"/>
                </a:cubicBezTo>
                <a:cubicBezTo>
                  <a:pt x="33" y="80"/>
                  <a:pt x="33" y="80"/>
                  <a:pt x="33" y="80"/>
                </a:cubicBezTo>
                <a:cubicBezTo>
                  <a:pt x="33" y="87"/>
                  <a:pt x="29" y="90"/>
                  <a:pt x="24" y="90"/>
                </a:cubicBezTo>
                <a:cubicBezTo>
                  <a:pt x="19" y="90"/>
                  <a:pt x="16" y="87"/>
                  <a:pt x="16" y="80"/>
                </a:cubicBezTo>
                <a:cubicBezTo>
                  <a:pt x="16" y="70"/>
                  <a:pt x="16" y="70"/>
                  <a:pt x="16" y="70"/>
                </a:cubicBezTo>
                <a:lnTo>
                  <a:pt x="0" y="70"/>
                </a:lnTo>
                <a:close/>
                <a:moveTo>
                  <a:pt x="0" y="70"/>
                </a:moveTo>
                <a:cubicBezTo>
                  <a:pt x="0" y="70"/>
                  <a:pt x="0" y="70"/>
                  <a:pt x="0" y="70"/>
                </a:cubicBezTo>
              </a:path>
            </a:pathLst>
          </a:custGeom>
          <a:solidFill>
            <a:srgbClr val="B6000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472"/>
          <p:cNvSpPr>
            <a:spLocks noEditPoints="1"/>
          </p:cNvSpPr>
          <p:nvPr/>
        </p:nvSpPr>
        <p:spPr bwMode="auto">
          <a:xfrm>
            <a:off x="7097641" y="2359982"/>
            <a:ext cx="3181411" cy="991634"/>
          </a:xfrm>
          <a:custGeom>
            <a:avLst/>
            <a:gdLst>
              <a:gd name="T0" fmla="*/ 417 w 1710"/>
              <a:gd name="T1" fmla="*/ 0 h 533"/>
              <a:gd name="T2" fmla="*/ 0 w 1710"/>
              <a:gd name="T3" fmla="*/ 524 h 533"/>
              <a:gd name="T4" fmla="*/ 0 w 1710"/>
              <a:gd name="T5" fmla="*/ 533 h 533"/>
              <a:gd name="T6" fmla="*/ 1593 w 1710"/>
              <a:gd name="T7" fmla="*/ 533 h 533"/>
              <a:gd name="T8" fmla="*/ 1710 w 1710"/>
              <a:gd name="T9" fmla="*/ 262 h 533"/>
              <a:gd name="T10" fmla="*/ 1593 w 1710"/>
              <a:gd name="T11" fmla="*/ 0 h 533"/>
              <a:gd name="T12" fmla="*/ 417 w 1710"/>
              <a:gd name="T13" fmla="*/ 0 h 533"/>
              <a:gd name="T14" fmla="*/ 417 w 1710"/>
              <a:gd name="T15" fmla="*/ 0 h 533"/>
              <a:gd name="T16" fmla="*/ 417 w 1710"/>
              <a:gd name="T17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3">
                <a:moveTo>
                  <a:pt x="417" y="0"/>
                </a:moveTo>
                <a:lnTo>
                  <a:pt x="0" y="524"/>
                </a:lnTo>
                <a:lnTo>
                  <a:pt x="0" y="533"/>
                </a:lnTo>
                <a:lnTo>
                  <a:pt x="1593" y="533"/>
                </a:lnTo>
                <a:lnTo>
                  <a:pt x="1710" y="262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473"/>
          <p:cNvSpPr>
            <a:spLocks noEditPoints="1"/>
          </p:cNvSpPr>
          <p:nvPr/>
        </p:nvSpPr>
        <p:spPr bwMode="auto">
          <a:xfrm>
            <a:off x="6370196" y="2233470"/>
            <a:ext cx="1404658" cy="1129309"/>
          </a:xfrm>
          <a:custGeom>
            <a:avLst/>
            <a:gdLst>
              <a:gd name="T0" fmla="*/ 227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9 h 206"/>
              <a:gd name="T10" fmla="*/ 119 w 257"/>
              <a:gd name="T11" fmla="*/ 197 h 206"/>
              <a:gd name="T12" fmla="*/ 257 w 257"/>
              <a:gd name="T13" fmla="*/ 25 h 206"/>
              <a:gd name="T14" fmla="*/ 227 w 257"/>
              <a:gd name="T15" fmla="*/ 0 h 206"/>
              <a:gd name="T16" fmla="*/ 227 w 257"/>
              <a:gd name="T17" fmla="*/ 0 h 206"/>
              <a:gd name="T18" fmla="*/ 227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7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99" y="206"/>
                  <a:pt x="112" y="205"/>
                  <a:pt x="119" y="197"/>
                </a:cubicBezTo>
                <a:cubicBezTo>
                  <a:pt x="257" y="25"/>
                  <a:pt x="257" y="25"/>
                  <a:pt x="257" y="25"/>
                </a:cubicBezTo>
                <a:lnTo>
                  <a:pt x="227" y="0"/>
                </a:lnTo>
                <a:close/>
                <a:moveTo>
                  <a:pt x="227" y="0"/>
                </a:moveTo>
                <a:cubicBezTo>
                  <a:pt x="227" y="0"/>
                  <a:pt x="227" y="0"/>
                  <a:pt x="227" y="0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474"/>
          <p:cNvSpPr>
            <a:spLocks noEditPoints="1"/>
          </p:cNvSpPr>
          <p:nvPr/>
        </p:nvSpPr>
        <p:spPr bwMode="auto">
          <a:xfrm>
            <a:off x="6716523" y="2343239"/>
            <a:ext cx="299536" cy="563724"/>
          </a:xfrm>
          <a:custGeom>
            <a:avLst/>
            <a:gdLst>
              <a:gd name="T0" fmla="*/ 0 w 161"/>
              <a:gd name="T1" fmla="*/ 247 h 303"/>
              <a:gd name="T2" fmla="*/ 91 w 161"/>
              <a:gd name="T3" fmla="*/ 247 h 303"/>
              <a:gd name="T4" fmla="*/ 91 w 161"/>
              <a:gd name="T5" fmla="*/ 303 h 303"/>
              <a:gd name="T6" fmla="*/ 141 w 161"/>
              <a:gd name="T7" fmla="*/ 303 h 303"/>
              <a:gd name="T8" fmla="*/ 141 w 161"/>
              <a:gd name="T9" fmla="*/ 247 h 303"/>
              <a:gd name="T10" fmla="*/ 161 w 161"/>
              <a:gd name="T11" fmla="*/ 247 h 303"/>
              <a:gd name="T12" fmla="*/ 161 w 161"/>
              <a:gd name="T13" fmla="*/ 206 h 303"/>
              <a:gd name="T14" fmla="*/ 141 w 161"/>
              <a:gd name="T15" fmla="*/ 206 h 303"/>
              <a:gd name="T16" fmla="*/ 141 w 161"/>
              <a:gd name="T17" fmla="*/ 0 h 303"/>
              <a:gd name="T18" fmla="*/ 88 w 161"/>
              <a:gd name="T19" fmla="*/ 0 h 303"/>
              <a:gd name="T20" fmla="*/ 0 w 161"/>
              <a:gd name="T21" fmla="*/ 206 h 303"/>
              <a:gd name="T22" fmla="*/ 0 w 161"/>
              <a:gd name="T23" fmla="*/ 247 h 303"/>
              <a:gd name="T24" fmla="*/ 44 w 161"/>
              <a:gd name="T25" fmla="*/ 206 h 303"/>
              <a:gd name="T26" fmla="*/ 91 w 161"/>
              <a:gd name="T27" fmla="*/ 91 h 303"/>
              <a:gd name="T28" fmla="*/ 91 w 161"/>
              <a:gd name="T29" fmla="*/ 91 h 303"/>
              <a:gd name="T30" fmla="*/ 91 w 161"/>
              <a:gd name="T31" fmla="*/ 206 h 303"/>
              <a:gd name="T32" fmla="*/ 44 w 161"/>
              <a:gd name="T33" fmla="*/ 206 h 303"/>
              <a:gd name="T34" fmla="*/ 44 w 161"/>
              <a:gd name="T35" fmla="*/ 206 h 303"/>
              <a:gd name="T36" fmla="*/ 44 w 161"/>
              <a:gd name="T37" fmla="*/ 206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1" h="303">
                <a:moveTo>
                  <a:pt x="0" y="247"/>
                </a:moveTo>
                <a:lnTo>
                  <a:pt x="91" y="247"/>
                </a:lnTo>
                <a:lnTo>
                  <a:pt x="91" y="303"/>
                </a:lnTo>
                <a:lnTo>
                  <a:pt x="141" y="303"/>
                </a:lnTo>
                <a:lnTo>
                  <a:pt x="141" y="247"/>
                </a:lnTo>
                <a:lnTo>
                  <a:pt x="161" y="247"/>
                </a:lnTo>
                <a:lnTo>
                  <a:pt x="161" y="206"/>
                </a:lnTo>
                <a:lnTo>
                  <a:pt x="141" y="206"/>
                </a:lnTo>
                <a:lnTo>
                  <a:pt x="141" y="0"/>
                </a:lnTo>
                <a:lnTo>
                  <a:pt x="88" y="0"/>
                </a:lnTo>
                <a:lnTo>
                  <a:pt x="0" y="206"/>
                </a:lnTo>
                <a:lnTo>
                  <a:pt x="0" y="247"/>
                </a:lnTo>
                <a:close/>
                <a:moveTo>
                  <a:pt x="44" y="206"/>
                </a:moveTo>
                <a:lnTo>
                  <a:pt x="91" y="91"/>
                </a:lnTo>
                <a:lnTo>
                  <a:pt x="91" y="91"/>
                </a:lnTo>
                <a:lnTo>
                  <a:pt x="91" y="206"/>
                </a:lnTo>
                <a:lnTo>
                  <a:pt x="44" y="206"/>
                </a:lnTo>
                <a:close/>
                <a:moveTo>
                  <a:pt x="44" y="206"/>
                </a:moveTo>
                <a:lnTo>
                  <a:pt x="44" y="206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88"/>
          <p:cNvSpPr>
            <a:spLocks noEditPoints="1"/>
          </p:cNvSpPr>
          <p:nvPr/>
        </p:nvSpPr>
        <p:spPr bwMode="auto">
          <a:xfrm>
            <a:off x="6370320" y="4759960"/>
            <a:ext cx="1400810" cy="1129030"/>
          </a:xfrm>
          <a:custGeom>
            <a:avLst/>
            <a:gdLst>
              <a:gd name="T0" fmla="*/ 227 w 257"/>
              <a:gd name="T1" fmla="*/ 0 h 206"/>
              <a:gd name="T2" fmla="*/ 102 w 257"/>
              <a:gd name="T3" fmla="*/ 156 h 206"/>
              <a:gd name="T4" fmla="*/ 26 w 257"/>
              <a:gd name="T5" fmla="*/ 86 h 206"/>
              <a:gd name="T6" fmla="*/ 0 w 257"/>
              <a:gd name="T7" fmla="*/ 114 h 206"/>
              <a:gd name="T8" fmla="*/ 91 w 257"/>
              <a:gd name="T9" fmla="*/ 199 h 206"/>
              <a:gd name="T10" fmla="*/ 119 w 257"/>
              <a:gd name="T11" fmla="*/ 197 h 206"/>
              <a:gd name="T12" fmla="*/ 257 w 257"/>
              <a:gd name="T13" fmla="*/ 25 h 206"/>
              <a:gd name="T14" fmla="*/ 227 w 257"/>
              <a:gd name="T15" fmla="*/ 0 h 206"/>
              <a:gd name="T16" fmla="*/ 227 w 257"/>
              <a:gd name="T17" fmla="*/ 0 h 206"/>
              <a:gd name="T18" fmla="*/ 227 w 257"/>
              <a:gd name="T19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" h="206">
                <a:moveTo>
                  <a:pt x="227" y="0"/>
                </a:moveTo>
                <a:cubicBezTo>
                  <a:pt x="102" y="156"/>
                  <a:pt x="102" y="156"/>
                  <a:pt x="102" y="156"/>
                </a:cubicBezTo>
                <a:cubicBezTo>
                  <a:pt x="26" y="86"/>
                  <a:pt x="26" y="86"/>
                  <a:pt x="26" y="86"/>
                </a:cubicBezTo>
                <a:cubicBezTo>
                  <a:pt x="0" y="114"/>
                  <a:pt x="0" y="114"/>
                  <a:pt x="0" y="114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99" y="206"/>
                  <a:pt x="112" y="205"/>
                  <a:pt x="119" y="197"/>
                </a:cubicBezTo>
                <a:cubicBezTo>
                  <a:pt x="257" y="25"/>
                  <a:pt x="257" y="25"/>
                  <a:pt x="257" y="25"/>
                </a:cubicBezTo>
                <a:lnTo>
                  <a:pt x="227" y="0"/>
                </a:lnTo>
                <a:close/>
                <a:moveTo>
                  <a:pt x="227" y="0"/>
                </a:moveTo>
                <a:cubicBezTo>
                  <a:pt x="227" y="0"/>
                  <a:pt x="227" y="0"/>
                  <a:pt x="227" y="0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590"/>
          <p:cNvSpPr>
            <a:spLocks noEditPoints="1"/>
          </p:cNvSpPr>
          <p:nvPr/>
        </p:nvSpPr>
        <p:spPr bwMode="auto">
          <a:xfrm>
            <a:off x="7097641" y="4886507"/>
            <a:ext cx="3181411" cy="991634"/>
          </a:xfrm>
          <a:custGeom>
            <a:avLst/>
            <a:gdLst>
              <a:gd name="T0" fmla="*/ 417 w 1710"/>
              <a:gd name="T1" fmla="*/ 0 h 533"/>
              <a:gd name="T2" fmla="*/ 0 w 1710"/>
              <a:gd name="T3" fmla="*/ 524 h 533"/>
              <a:gd name="T4" fmla="*/ 0 w 1710"/>
              <a:gd name="T5" fmla="*/ 533 h 533"/>
              <a:gd name="T6" fmla="*/ 1593 w 1710"/>
              <a:gd name="T7" fmla="*/ 533 h 533"/>
              <a:gd name="T8" fmla="*/ 1710 w 1710"/>
              <a:gd name="T9" fmla="*/ 262 h 533"/>
              <a:gd name="T10" fmla="*/ 1593 w 1710"/>
              <a:gd name="T11" fmla="*/ 0 h 533"/>
              <a:gd name="T12" fmla="*/ 417 w 1710"/>
              <a:gd name="T13" fmla="*/ 0 h 533"/>
              <a:gd name="T14" fmla="*/ 417 w 1710"/>
              <a:gd name="T15" fmla="*/ 0 h 533"/>
              <a:gd name="T16" fmla="*/ 417 w 1710"/>
              <a:gd name="T17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10" h="533">
                <a:moveTo>
                  <a:pt x="417" y="0"/>
                </a:moveTo>
                <a:lnTo>
                  <a:pt x="0" y="524"/>
                </a:lnTo>
                <a:lnTo>
                  <a:pt x="0" y="533"/>
                </a:lnTo>
                <a:lnTo>
                  <a:pt x="1593" y="533"/>
                </a:lnTo>
                <a:lnTo>
                  <a:pt x="1710" y="262"/>
                </a:lnTo>
                <a:lnTo>
                  <a:pt x="1593" y="0"/>
                </a:lnTo>
                <a:lnTo>
                  <a:pt x="417" y="0"/>
                </a:lnTo>
                <a:moveTo>
                  <a:pt x="417" y="0"/>
                </a:moveTo>
                <a:lnTo>
                  <a:pt x="41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591"/>
          <p:cNvSpPr>
            <a:spLocks noEditPoints="1"/>
          </p:cNvSpPr>
          <p:nvPr/>
        </p:nvSpPr>
        <p:spPr bwMode="auto">
          <a:xfrm>
            <a:off x="6747872" y="4864181"/>
            <a:ext cx="267908" cy="574887"/>
          </a:xfrm>
          <a:custGeom>
            <a:avLst/>
            <a:gdLst>
              <a:gd name="T0" fmla="*/ 0 w 49"/>
              <a:gd name="T1" fmla="*/ 79 h 105"/>
              <a:gd name="T2" fmla="*/ 25 w 49"/>
              <a:gd name="T3" fmla="*/ 105 h 105"/>
              <a:gd name="T4" fmla="*/ 49 w 49"/>
              <a:gd name="T5" fmla="*/ 79 h 105"/>
              <a:gd name="T6" fmla="*/ 49 w 49"/>
              <a:gd name="T7" fmla="*/ 60 h 105"/>
              <a:gd name="T8" fmla="*/ 31 w 49"/>
              <a:gd name="T9" fmla="*/ 37 h 105"/>
              <a:gd name="T10" fmla="*/ 17 w 49"/>
              <a:gd name="T11" fmla="*/ 46 h 105"/>
              <a:gd name="T12" fmla="*/ 16 w 49"/>
              <a:gd name="T13" fmla="*/ 46 h 105"/>
              <a:gd name="T14" fmla="*/ 16 w 49"/>
              <a:gd name="T15" fmla="*/ 27 h 105"/>
              <a:gd name="T16" fmla="*/ 25 w 49"/>
              <a:gd name="T17" fmla="*/ 14 h 105"/>
              <a:gd name="T18" fmla="*/ 34 w 49"/>
              <a:gd name="T19" fmla="*/ 25 h 105"/>
              <a:gd name="T20" fmla="*/ 34 w 49"/>
              <a:gd name="T21" fmla="*/ 28 h 105"/>
              <a:gd name="T22" fmla="*/ 49 w 49"/>
              <a:gd name="T23" fmla="*/ 28 h 105"/>
              <a:gd name="T24" fmla="*/ 49 w 49"/>
              <a:gd name="T25" fmla="*/ 26 h 105"/>
              <a:gd name="T26" fmla="*/ 25 w 49"/>
              <a:gd name="T27" fmla="*/ 0 h 105"/>
              <a:gd name="T28" fmla="*/ 0 w 49"/>
              <a:gd name="T29" fmla="*/ 26 h 105"/>
              <a:gd name="T30" fmla="*/ 0 w 49"/>
              <a:gd name="T31" fmla="*/ 79 h 105"/>
              <a:gd name="T32" fmla="*/ 25 w 49"/>
              <a:gd name="T33" fmla="*/ 52 h 105"/>
              <a:gd name="T34" fmla="*/ 33 w 49"/>
              <a:gd name="T35" fmla="*/ 62 h 105"/>
              <a:gd name="T36" fmla="*/ 33 w 49"/>
              <a:gd name="T37" fmla="*/ 80 h 105"/>
              <a:gd name="T38" fmla="*/ 25 w 49"/>
              <a:gd name="T39" fmla="*/ 90 h 105"/>
              <a:gd name="T40" fmla="*/ 16 w 49"/>
              <a:gd name="T41" fmla="*/ 80 h 105"/>
              <a:gd name="T42" fmla="*/ 16 w 49"/>
              <a:gd name="T43" fmla="*/ 62 h 105"/>
              <a:gd name="T44" fmla="*/ 25 w 49"/>
              <a:gd name="T45" fmla="*/ 52 h 105"/>
              <a:gd name="T46" fmla="*/ 25 w 49"/>
              <a:gd name="T47" fmla="*/ 52 h 105"/>
              <a:gd name="T48" fmla="*/ 25 w 49"/>
              <a:gd name="T49" fmla="*/ 5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" h="105">
                <a:moveTo>
                  <a:pt x="0" y="79"/>
                </a:moveTo>
                <a:cubicBezTo>
                  <a:pt x="0" y="96"/>
                  <a:pt x="9" y="105"/>
                  <a:pt x="25" y="105"/>
                </a:cubicBezTo>
                <a:cubicBezTo>
                  <a:pt x="41" y="105"/>
                  <a:pt x="49" y="96"/>
                  <a:pt x="49" y="79"/>
                </a:cubicBezTo>
                <a:cubicBezTo>
                  <a:pt x="49" y="60"/>
                  <a:pt x="49" y="60"/>
                  <a:pt x="49" y="60"/>
                </a:cubicBezTo>
                <a:cubicBezTo>
                  <a:pt x="49" y="45"/>
                  <a:pt x="43" y="37"/>
                  <a:pt x="31" y="37"/>
                </a:cubicBezTo>
                <a:cubicBezTo>
                  <a:pt x="24" y="37"/>
                  <a:pt x="19" y="40"/>
                  <a:pt x="17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17"/>
                  <a:pt x="20" y="14"/>
                  <a:pt x="25" y="14"/>
                </a:cubicBezTo>
                <a:cubicBezTo>
                  <a:pt x="31" y="14"/>
                  <a:pt x="34" y="17"/>
                  <a:pt x="34" y="25"/>
                </a:cubicBezTo>
                <a:cubicBezTo>
                  <a:pt x="34" y="28"/>
                  <a:pt x="34" y="28"/>
                  <a:pt x="34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9"/>
                  <a:pt x="41" y="0"/>
                  <a:pt x="25" y="0"/>
                </a:cubicBezTo>
                <a:cubicBezTo>
                  <a:pt x="8" y="0"/>
                  <a:pt x="0" y="9"/>
                  <a:pt x="0" y="26"/>
                </a:cubicBezTo>
                <a:lnTo>
                  <a:pt x="0" y="79"/>
                </a:lnTo>
                <a:close/>
                <a:moveTo>
                  <a:pt x="25" y="52"/>
                </a:moveTo>
                <a:cubicBezTo>
                  <a:pt x="30" y="52"/>
                  <a:pt x="33" y="54"/>
                  <a:pt x="33" y="62"/>
                </a:cubicBezTo>
                <a:cubicBezTo>
                  <a:pt x="33" y="80"/>
                  <a:pt x="33" y="80"/>
                  <a:pt x="33" y="80"/>
                </a:cubicBezTo>
                <a:cubicBezTo>
                  <a:pt x="33" y="88"/>
                  <a:pt x="30" y="90"/>
                  <a:pt x="25" y="90"/>
                </a:cubicBezTo>
                <a:cubicBezTo>
                  <a:pt x="20" y="90"/>
                  <a:pt x="16" y="88"/>
                  <a:pt x="16" y="80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4"/>
                  <a:pt x="20" y="52"/>
                  <a:pt x="25" y="52"/>
                </a:cubicBezTo>
                <a:close/>
                <a:moveTo>
                  <a:pt x="25" y="52"/>
                </a:moveTo>
                <a:cubicBezTo>
                  <a:pt x="25" y="52"/>
                  <a:pt x="25" y="52"/>
                  <a:pt x="25" y="52"/>
                </a:cubicBezTo>
              </a:path>
            </a:pathLst>
          </a:custGeom>
          <a:solidFill>
            <a:srgbClr val="DF0E1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1600998" y="3598515"/>
            <a:ext cx="4027779" cy="1002797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605722" y="4861779"/>
            <a:ext cx="4027779" cy="1002797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7082757" y="2401436"/>
            <a:ext cx="4027779" cy="1002797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7087870" y="3639820"/>
            <a:ext cx="4031615" cy="1002665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B600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7092315" y="4902835"/>
            <a:ext cx="4015105" cy="1002665"/>
          </a:xfrm>
          <a:custGeom>
            <a:avLst/>
            <a:gdLst>
              <a:gd name="connsiteX0" fmla="*/ 793257 w 4027779"/>
              <a:gd name="connsiteY0" fmla="*/ 0 h 1002797"/>
              <a:gd name="connsiteX1" fmla="*/ 3826508 w 4027779"/>
              <a:gd name="connsiteY1" fmla="*/ 0 h 1002797"/>
              <a:gd name="connsiteX2" fmla="*/ 4027779 w 4027779"/>
              <a:gd name="connsiteY2" fmla="*/ 501399 h 1002797"/>
              <a:gd name="connsiteX3" fmla="*/ 3826508 w 4027779"/>
              <a:gd name="connsiteY3" fmla="*/ 1002797 h 1002797"/>
              <a:gd name="connsiteX4" fmla="*/ 0 w 4027779"/>
              <a:gd name="connsiteY4" fmla="*/ 1002797 h 1002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7779" h="1002797">
                <a:moveTo>
                  <a:pt x="793257" y="0"/>
                </a:moveTo>
                <a:lnTo>
                  <a:pt x="3826508" y="0"/>
                </a:lnTo>
                <a:lnTo>
                  <a:pt x="4027779" y="501399"/>
                </a:lnTo>
                <a:lnTo>
                  <a:pt x="3826508" y="1002797"/>
                </a:lnTo>
                <a:lnTo>
                  <a:pt x="0" y="1002797"/>
                </a:lnTo>
                <a:close/>
              </a:path>
            </a:pathLst>
          </a:custGeom>
          <a:solidFill>
            <a:srgbClr val="DF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135786" y="2428003"/>
            <a:ext cx="2767987" cy="971723"/>
            <a:chOff x="911484" y="4758001"/>
            <a:chExt cx="2767987" cy="971723"/>
          </a:xfrm>
        </p:grpSpPr>
        <p:sp>
          <p:nvSpPr>
            <p:cNvPr id="40" name="文本框 39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17193" y="3667735"/>
            <a:ext cx="2767987" cy="971723"/>
            <a:chOff x="911484" y="4758001"/>
            <a:chExt cx="2767987" cy="971723"/>
          </a:xfrm>
        </p:grpSpPr>
        <p:sp>
          <p:nvSpPr>
            <p:cNvPr id="47" name="文本框 46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243804" y="4907300"/>
            <a:ext cx="2767987" cy="971723"/>
            <a:chOff x="911484" y="4758001"/>
            <a:chExt cx="2767987" cy="971723"/>
          </a:xfrm>
        </p:grpSpPr>
        <p:sp>
          <p:nvSpPr>
            <p:cNvPr id="50" name="文本框 49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579483" y="2379893"/>
            <a:ext cx="2767987" cy="971723"/>
            <a:chOff x="911484" y="4758001"/>
            <a:chExt cx="2767987" cy="971723"/>
          </a:xfrm>
        </p:grpSpPr>
        <p:sp>
          <p:nvSpPr>
            <p:cNvPr id="53" name="文本框 52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660890" y="3619625"/>
            <a:ext cx="2767987" cy="971723"/>
            <a:chOff x="911484" y="4758001"/>
            <a:chExt cx="2767987" cy="971723"/>
          </a:xfrm>
        </p:grpSpPr>
        <p:sp>
          <p:nvSpPr>
            <p:cNvPr id="56" name="文本框 55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687501" y="4859190"/>
            <a:ext cx="2767987" cy="971723"/>
            <a:chOff x="911484" y="4758001"/>
            <a:chExt cx="2767987" cy="971723"/>
          </a:xfrm>
        </p:grpSpPr>
        <p:sp>
          <p:nvSpPr>
            <p:cNvPr id="59" name="文本框 58"/>
            <p:cNvSpPr txBox="1"/>
            <p:nvPr/>
          </p:nvSpPr>
          <p:spPr>
            <a:xfrm>
              <a:off x="911484" y="4758001"/>
              <a:ext cx="27679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text addition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55900" y="5058386"/>
              <a:ext cx="246928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Freeform 120"/>
          <p:cNvSpPr>
            <a:spLocks noEditPoints="1"/>
          </p:cNvSpPr>
          <p:nvPr/>
        </p:nvSpPr>
        <p:spPr bwMode="auto">
          <a:xfrm>
            <a:off x="1961073" y="2836264"/>
            <a:ext cx="448374" cy="394421"/>
          </a:xfrm>
          <a:custGeom>
            <a:avLst/>
            <a:gdLst>
              <a:gd name="T0" fmla="*/ 78 w 82"/>
              <a:gd name="T1" fmla="*/ 35 h 72"/>
              <a:gd name="T2" fmla="*/ 63 w 82"/>
              <a:gd name="T3" fmla="*/ 29 h 72"/>
              <a:gd name="T4" fmla="*/ 63 w 82"/>
              <a:gd name="T5" fmla="*/ 12 h 72"/>
              <a:gd name="T6" fmla="*/ 59 w 82"/>
              <a:gd name="T7" fmla="*/ 7 h 72"/>
              <a:gd name="T8" fmla="*/ 43 w 82"/>
              <a:gd name="T9" fmla="*/ 1 h 72"/>
              <a:gd name="T10" fmla="*/ 39 w 82"/>
              <a:gd name="T11" fmla="*/ 1 h 72"/>
              <a:gd name="T12" fmla="*/ 23 w 82"/>
              <a:gd name="T13" fmla="*/ 7 h 72"/>
              <a:gd name="T14" fmla="*/ 19 w 82"/>
              <a:gd name="T15" fmla="*/ 12 h 72"/>
              <a:gd name="T16" fmla="*/ 19 w 82"/>
              <a:gd name="T17" fmla="*/ 29 h 72"/>
              <a:gd name="T18" fmla="*/ 4 w 82"/>
              <a:gd name="T19" fmla="*/ 35 h 72"/>
              <a:gd name="T20" fmla="*/ 0 w 82"/>
              <a:gd name="T21" fmla="*/ 40 h 72"/>
              <a:gd name="T22" fmla="*/ 0 w 82"/>
              <a:gd name="T23" fmla="*/ 58 h 72"/>
              <a:gd name="T24" fmla="*/ 4 w 82"/>
              <a:gd name="T25" fmla="*/ 63 h 72"/>
              <a:gd name="T26" fmla="*/ 19 w 82"/>
              <a:gd name="T27" fmla="*/ 71 h 72"/>
              <a:gd name="T28" fmla="*/ 25 w 82"/>
              <a:gd name="T29" fmla="*/ 71 h 72"/>
              <a:gd name="T30" fmla="*/ 41 w 82"/>
              <a:gd name="T31" fmla="*/ 63 h 72"/>
              <a:gd name="T32" fmla="*/ 58 w 82"/>
              <a:gd name="T33" fmla="*/ 71 h 72"/>
              <a:gd name="T34" fmla="*/ 63 w 82"/>
              <a:gd name="T35" fmla="*/ 71 h 72"/>
              <a:gd name="T36" fmla="*/ 79 w 82"/>
              <a:gd name="T37" fmla="*/ 63 h 72"/>
              <a:gd name="T38" fmla="*/ 82 w 82"/>
              <a:gd name="T39" fmla="*/ 58 h 72"/>
              <a:gd name="T40" fmla="*/ 82 w 82"/>
              <a:gd name="T41" fmla="*/ 40 h 72"/>
              <a:gd name="T42" fmla="*/ 78 w 82"/>
              <a:gd name="T43" fmla="*/ 35 h 72"/>
              <a:gd name="T44" fmla="*/ 57 w 82"/>
              <a:gd name="T45" fmla="*/ 29 h 72"/>
              <a:gd name="T46" fmla="*/ 44 w 82"/>
              <a:gd name="T47" fmla="*/ 34 h 72"/>
              <a:gd name="T48" fmla="*/ 44 w 82"/>
              <a:gd name="T49" fmla="*/ 24 h 72"/>
              <a:gd name="T50" fmla="*/ 57 w 82"/>
              <a:gd name="T51" fmla="*/ 18 h 72"/>
              <a:gd name="T52" fmla="*/ 57 w 82"/>
              <a:gd name="T53" fmla="*/ 29 h 72"/>
              <a:gd name="T54" fmla="*/ 25 w 82"/>
              <a:gd name="T55" fmla="*/ 12 h 72"/>
              <a:gd name="T56" fmla="*/ 41 w 82"/>
              <a:gd name="T57" fmla="*/ 6 h 72"/>
              <a:gd name="T58" fmla="*/ 57 w 82"/>
              <a:gd name="T59" fmla="*/ 12 h 72"/>
              <a:gd name="T60" fmla="*/ 57 w 82"/>
              <a:gd name="T61" fmla="*/ 12 h 72"/>
              <a:gd name="T62" fmla="*/ 41 w 82"/>
              <a:gd name="T63" fmla="*/ 18 h 72"/>
              <a:gd name="T64" fmla="*/ 25 w 82"/>
              <a:gd name="T65" fmla="*/ 12 h 72"/>
              <a:gd name="T66" fmla="*/ 38 w 82"/>
              <a:gd name="T67" fmla="*/ 58 h 72"/>
              <a:gd name="T68" fmla="*/ 25 w 82"/>
              <a:gd name="T69" fmla="*/ 65 h 72"/>
              <a:gd name="T70" fmla="*/ 25 w 82"/>
              <a:gd name="T71" fmla="*/ 52 h 72"/>
              <a:gd name="T72" fmla="*/ 38 w 82"/>
              <a:gd name="T73" fmla="*/ 46 h 72"/>
              <a:gd name="T74" fmla="*/ 38 w 82"/>
              <a:gd name="T75" fmla="*/ 58 h 72"/>
              <a:gd name="T76" fmla="*/ 38 w 82"/>
              <a:gd name="T77" fmla="*/ 40 h 72"/>
              <a:gd name="T78" fmla="*/ 22 w 82"/>
              <a:gd name="T79" fmla="*/ 47 h 72"/>
              <a:gd name="T80" fmla="*/ 6 w 82"/>
              <a:gd name="T81" fmla="*/ 40 h 72"/>
              <a:gd name="T82" fmla="*/ 6 w 82"/>
              <a:gd name="T83" fmla="*/ 40 h 72"/>
              <a:gd name="T84" fmla="*/ 22 w 82"/>
              <a:gd name="T85" fmla="*/ 34 h 72"/>
              <a:gd name="T86" fmla="*/ 38 w 82"/>
              <a:gd name="T87" fmla="*/ 40 h 72"/>
              <a:gd name="T88" fmla="*/ 76 w 82"/>
              <a:gd name="T89" fmla="*/ 58 h 72"/>
              <a:gd name="T90" fmla="*/ 63 w 82"/>
              <a:gd name="T91" fmla="*/ 65 h 72"/>
              <a:gd name="T92" fmla="*/ 63 w 82"/>
              <a:gd name="T93" fmla="*/ 52 h 72"/>
              <a:gd name="T94" fmla="*/ 76 w 82"/>
              <a:gd name="T95" fmla="*/ 46 h 72"/>
              <a:gd name="T96" fmla="*/ 76 w 82"/>
              <a:gd name="T97" fmla="*/ 58 h 72"/>
              <a:gd name="T98" fmla="*/ 76 w 82"/>
              <a:gd name="T99" fmla="*/ 40 h 72"/>
              <a:gd name="T100" fmla="*/ 60 w 82"/>
              <a:gd name="T101" fmla="*/ 47 h 72"/>
              <a:gd name="T102" fmla="*/ 44 w 82"/>
              <a:gd name="T103" fmla="*/ 40 h 72"/>
              <a:gd name="T104" fmla="*/ 44 w 82"/>
              <a:gd name="T105" fmla="*/ 40 h 72"/>
              <a:gd name="T106" fmla="*/ 60 w 82"/>
              <a:gd name="T107" fmla="*/ 34 h 72"/>
              <a:gd name="T108" fmla="*/ 76 w 82"/>
              <a:gd name="T109" fmla="*/ 40 h 72"/>
              <a:gd name="T110" fmla="*/ 76 w 82"/>
              <a:gd name="T111" fmla="*/ 40 h 72"/>
              <a:gd name="T112" fmla="*/ 76 w 82"/>
              <a:gd name="T113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" h="72">
                <a:moveTo>
                  <a:pt x="78" y="35"/>
                </a:moveTo>
                <a:cubicBezTo>
                  <a:pt x="63" y="29"/>
                  <a:pt x="63" y="29"/>
                  <a:pt x="63" y="29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0"/>
                  <a:pt x="61" y="7"/>
                  <a:pt x="59" y="7"/>
                </a:cubicBezTo>
                <a:cubicBezTo>
                  <a:pt x="43" y="1"/>
                  <a:pt x="43" y="1"/>
                  <a:pt x="43" y="1"/>
                </a:cubicBezTo>
                <a:cubicBezTo>
                  <a:pt x="42" y="0"/>
                  <a:pt x="40" y="0"/>
                  <a:pt x="39" y="1"/>
                </a:cubicBezTo>
                <a:cubicBezTo>
                  <a:pt x="23" y="7"/>
                  <a:pt x="23" y="7"/>
                  <a:pt x="23" y="7"/>
                </a:cubicBezTo>
                <a:cubicBezTo>
                  <a:pt x="21" y="7"/>
                  <a:pt x="19" y="10"/>
                  <a:pt x="19" y="12"/>
                </a:cubicBezTo>
                <a:cubicBezTo>
                  <a:pt x="19" y="29"/>
                  <a:pt x="19" y="29"/>
                  <a:pt x="19" y="29"/>
                </a:cubicBezTo>
                <a:cubicBezTo>
                  <a:pt x="4" y="35"/>
                  <a:pt x="4" y="35"/>
                  <a:pt x="4" y="35"/>
                </a:cubicBezTo>
                <a:cubicBezTo>
                  <a:pt x="2" y="36"/>
                  <a:pt x="0" y="38"/>
                  <a:pt x="0" y="40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0"/>
                  <a:pt x="2" y="62"/>
                  <a:pt x="4" y="63"/>
                </a:cubicBezTo>
                <a:cubicBezTo>
                  <a:pt x="19" y="71"/>
                  <a:pt x="19" y="71"/>
                  <a:pt x="19" y="71"/>
                </a:cubicBezTo>
                <a:cubicBezTo>
                  <a:pt x="21" y="72"/>
                  <a:pt x="23" y="72"/>
                  <a:pt x="25" y="71"/>
                </a:cubicBezTo>
                <a:cubicBezTo>
                  <a:pt x="41" y="63"/>
                  <a:pt x="41" y="63"/>
                  <a:pt x="41" y="63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72"/>
                  <a:pt x="61" y="72"/>
                  <a:pt x="63" y="71"/>
                </a:cubicBezTo>
                <a:cubicBezTo>
                  <a:pt x="79" y="63"/>
                  <a:pt x="79" y="63"/>
                  <a:pt x="79" y="63"/>
                </a:cubicBezTo>
                <a:cubicBezTo>
                  <a:pt x="81" y="62"/>
                  <a:pt x="82" y="60"/>
                  <a:pt x="82" y="58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38"/>
                  <a:pt x="80" y="36"/>
                  <a:pt x="78" y="35"/>
                </a:cubicBezTo>
                <a:close/>
                <a:moveTo>
                  <a:pt x="57" y="29"/>
                </a:moveTo>
                <a:cubicBezTo>
                  <a:pt x="44" y="34"/>
                  <a:pt x="44" y="34"/>
                  <a:pt x="44" y="34"/>
                </a:cubicBezTo>
                <a:cubicBezTo>
                  <a:pt x="44" y="24"/>
                  <a:pt x="44" y="24"/>
                  <a:pt x="44" y="24"/>
                </a:cubicBezTo>
                <a:cubicBezTo>
                  <a:pt x="57" y="18"/>
                  <a:pt x="57" y="18"/>
                  <a:pt x="57" y="18"/>
                </a:cubicBezTo>
                <a:lnTo>
                  <a:pt x="57" y="29"/>
                </a:lnTo>
                <a:close/>
                <a:moveTo>
                  <a:pt x="25" y="12"/>
                </a:moveTo>
                <a:cubicBezTo>
                  <a:pt x="41" y="6"/>
                  <a:pt x="41" y="6"/>
                  <a:pt x="41" y="6"/>
                </a:cubicBezTo>
                <a:cubicBezTo>
                  <a:pt x="57" y="12"/>
                  <a:pt x="57" y="12"/>
                  <a:pt x="57" y="12"/>
                </a:cubicBezTo>
                <a:cubicBezTo>
                  <a:pt x="57" y="12"/>
                  <a:pt x="57" y="12"/>
                  <a:pt x="57" y="12"/>
                </a:cubicBezTo>
                <a:cubicBezTo>
                  <a:pt x="41" y="18"/>
                  <a:pt x="41" y="18"/>
                  <a:pt x="41" y="18"/>
                </a:cubicBezTo>
                <a:cubicBezTo>
                  <a:pt x="25" y="12"/>
                  <a:pt x="25" y="12"/>
                  <a:pt x="25" y="12"/>
                </a:cubicBezTo>
                <a:close/>
                <a:moveTo>
                  <a:pt x="38" y="58"/>
                </a:moveTo>
                <a:cubicBezTo>
                  <a:pt x="25" y="65"/>
                  <a:pt x="25" y="65"/>
                  <a:pt x="25" y="65"/>
                </a:cubicBezTo>
                <a:cubicBezTo>
                  <a:pt x="25" y="52"/>
                  <a:pt x="25" y="52"/>
                  <a:pt x="25" y="52"/>
                </a:cubicBezTo>
                <a:cubicBezTo>
                  <a:pt x="38" y="46"/>
                  <a:pt x="38" y="46"/>
                  <a:pt x="38" y="46"/>
                </a:cubicBezTo>
                <a:lnTo>
                  <a:pt x="38" y="58"/>
                </a:lnTo>
                <a:close/>
                <a:moveTo>
                  <a:pt x="38" y="40"/>
                </a:moveTo>
                <a:cubicBezTo>
                  <a:pt x="22" y="47"/>
                  <a:pt x="22" y="47"/>
                  <a:pt x="22" y="47"/>
                </a:cubicBezTo>
                <a:cubicBezTo>
                  <a:pt x="6" y="40"/>
                  <a:pt x="6" y="40"/>
                  <a:pt x="6" y="40"/>
                </a:cubicBezTo>
                <a:cubicBezTo>
                  <a:pt x="6" y="40"/>
                  <a:pt x="6" y="40"/>
                  <a:pt x="6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38" y="40"/>
                  <a:pt x="38" y="40"/>
                  <a:pt x="38" y="40"/>
                </a:cubicBezTo>
                <a:close/>
                <a:moveTo>
                  <a:pt x="76" y="58"/>
                </a:moveTo>
                <a:cubicBezTo>
                  <a:pt x="63" y="65"/>
                  <a:pt x="63" y="65"/>
                  <a:pt x="63" y="65"/>
                </a:cubicBezTo>
                <a:cubicBezTo>
                  <a:pt x="63" y="52"/>
                  <a:pt x="63" y="52"/>
                  <a:pt x="63" y="52"/>
                </a:cubicBezTo>
                <a:cubicBezTo>
                  <a:pt x="76" y="46"/>
                  <a:pt x="76" y="46"/>
                  <a:pt x="76" y="46"/>
                </a:cubicBezTo>
                <a:lnTo>
                  <a:pt x="76" y="58"/>
                </a:lnTo>
                <a:close/>
                <a:moveTo>
                  <a:pt x="76" y="40"/>
                </a:moveTo>
                <a:cubicBezTo>
                  <a:pt x="60" y="47"/>
                  <a:pt x="60" y="47"/>
                  <a:pt x="60" y="47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60" y="34"/>
                  <a:pt x="60" y="34"/>
                  <a:pt x="60" y="34"/>
                </a:cubicBezTo>
                <a:cubicBezTo>
                  <a:pt x="76" y="40"/>
                  <a:pt x="76" y="40"/>
                  <a:pt x="76" y="40"/>
                </a:cubicBezTo>
                <a:close/>
                <a:moveTo>
                  <a:pt x="76" y="40"/>
                </a:moveTo>
                <a:cubicBezTo>
                  <a:pt x="76" y="40"/>
                  <a:pt x="76" y="40"/>
                  <a:pt x="76" y="4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237"/>
          <p:cNvSpPr>
            <a:spLocks noEditPoints="1"/>
          </p:cNvSpPr>
          <p:nvPr/>
        </p:nvSpPr>
        <p:spPr bwMode="auto">
          <a:xfrm>
            <a:off x="1949910" y="5418604"/>
            <a:ext cx="470699" cy="405583"/>
          </a:xfrm>
          <a:custGeom>
            <a:avLst/>
            <a:gdLst>
              <a:gd name="T0" fmla="*/ 5 w 86"/>
              <a:gd name="T1" fmla="*/ 37 h 74"/>
              <a:gd name="T2" fmla="*/ 0 w 86"/>
              <a:gd name="T3" fmla="*/ 23 h 74"/>
              <a:gd name="T4" fmla="*/ 23 w 86"/>
              <a:gd name="T5" fmla="*/ 0 h 74"/>
              <a:gd name="T6" fmla="*/ 43 w 86"/>
              <a:gd name="T7" fmla="*/ 10 h 74"/>
              <a:gd name="T8" fmla="*/ 63 w 86"/>
              <a:gd name="T9" fmla="*/ 0 h 74"/>
              <a:gd name="T10" fmla="*/ 86 w 86"/>
              <a:gd name="T11" fmla="*/ 23 h 74"/>
              <a:gd name="T12" fmla="*/ 81 w 86"/>
              <a:gd name="T13" fmla="*/ 37 h 74"/>
              <a:gd name="T14" fmla="*/ 62 w 86"/>
              <a:gd name="T15" fmla="*/ 37 h 74"/>
              <a:gd name="T16" fmla="*/ 58 w 86"/>
              <a:gd name="T17" fmla="*/ 28 h 74"/>
              <a:gd name="T18" fmla="*/ 55 w 86"/>
              <a:gd name="T19" fmla="*/ 28 h 74"/>
              <a:gd name="T20" fmla="*/ 46 w 86"/>
              <a:gd name="T21" fmla="*/ 49 h 74"/>
              <a:gd name="T22" fmla="*/ 35 w 86"/>
              <a:gd name="T23" fmla="*/ 15 h 74"/>
              <a:gd name="T24" fmla="*/ 31 w 86"/>
              <a:gd name="T25" fmla="*/ 15 h 74"/>
              <a:gd name="T26" fmla="*/ 23 w 86"/>
              <a:gd name="T27" fmla="*/ 37 h 74"/>
              <a:gd name="T28" fmla="*/ 5 w 86"/>
              <a:gd name="T29" fmla="*/ 37 h 74"/>
              <a:gd name="T30" fmla="*/ 60 w 86"/>
              <a:gd name="T31" fmla="*/ 42 h 74"/>
              <a:gd name="T32" fmla="*/ 59 w 86"/>
              <a:gd name="T33" fmla="*/ 41 h 74"/>
              <a:gd name="T34" fmla="*/ 56 w 86"/>
              <a:gd name="T35" fmla="*/ 36 h 74"/>
              <a:gd name="T36" fmla="*/ 47 w 86"/>
              <a:gd name="T37" fmla="*/ 59 h 74"/>
              <a:gd name="T38" fmla="*/ 44 w 86"/>
              <a:gd name="T39" fmla="*/ 59 h 74"/>
              <a:gd name="T40" fmla="*/ 33 w 86"/>
              <a:gd name="T41" fmla="*/ 25 h 74"/>
              <a:gd name="T42" fmla="*/ 27 w 86"/>
              <a:gd name="T43" fmla="*/ 41 h 74"/>
              <a:gd name="T44" fmla="*/ 26 w 86"/>
              <a:gd name="T45" fmla="*/ 42 h 74"/>
              <a:gd name="T46" fmla="*/ 9 w 86"/>
              <a:gd name="T47" fmla="*/ 42 h 74"/>
              <a:gd name="T48" fmla="*/ 41 w 86"/>
              <a:gd name="T49" fmla="*/ 73 h 74"/>
              <a:gd name="T50" fmla="*/ 46 w 86"/>
              <a:gd name="T51" fmla="*/ 73 h 74"/>
              <a:gd name="T52" fmla="*/ 77 w 86"/>
              <a:gd name="T53" fmla="*/ 42 h 74"/>
              <a:gd name="T54" fmla="*/ 60 w 86"/>
              <a:gd name="T55" fmla="*/ 42 h 74"/>
              <a:gd name="T56" fmla="*/ 60 w 86"/>
              <a:gd name="T57" fmla="*/ 42 h 74"/>
              <a:gd name="T58" fmla="*/ 60 w 86"/>
              <a:gd name="T59" fmla="*/ 4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74">
                <a:moveTo>
                  <a:pt x="5" y="37"/>
                </a:moveTo>
                <a:cubicBezTo>
                  <a:pt x="2" y="33"/>
                  <a:pt x="0" y="28"/>
                  <a:pt x="0" y="23"/>
                </a:cubicBezTo>
                <a:cubicBezTo>
                  <a:pt x="0" y="9"/>
                  <a:pt x="8" y="0"/>
                  <a:pt x="23" y="0"/>
                </a:cubicBezTo>
                <a:cubicBezTo>
                  <a:pt x="31" y="0"/>
                  <a:pt x="39" y="7"/>
                  <a:pt x="43" y="10"/>
                </a:cubicBezTo>
                <a:cubicBezTo>
                  <a:pt x="47" y="7"/>
                  <a:pt x="55" y="0"/>
                  <a:pt x="63" y="0"/>
                </a:cubicBezTo>
                <a:cubicBezTo>
                  <a:pt x="78" y="0"/>
                  <a:pt x="86" y="9"/>
                  <a:pt x="86" y="23"/>
                </a:cubicBezTo>
                <a:cubicBezTo>
                  <a:pt x="86" y="28"/>
                  <a:pt x="84" y="33"/>
                  <a:pt x="81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58" y="28"/>
                  <a:pt x="58" y="28"/>
                  <a:pt x="58" y="28"/>
                </a:cubicBezTo>
                <a:cubicBezTo>
                  <a:pt x="57" y="26"/>
                  <a:pt x="55" y="26"/>
                  <a:pt x="55" y="28"/>
                </a:cubicBezTo>
                <a:cubicBezTo>
                  <a:pt x="46" y="49"/>
                  <a:pt x="46" y="49"/>
                  <a:pt x="46" y="49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4"/>
                  <a:pt x="32" y="14"/>
                  <a:pt x="31" y="15"/>
                </a:cubicBezTo>
                <a:cubicBezTo>
                  <a:pt x="23" y="37"/>
                  <a:pt x="23" y="37"/>
                  <a:pt x="23" y="37"/>
                </a:cubicBezTo>
                <a:lnTo>
                  <a:pt x="5" y="37"/>
                </a:lnTo>
                <a:close/>
                <a:moveTo>
                  <a:pt x="60" y="42"/>
                </a:moveTo>
                <a:cubicBezTo>
                  <a:pt x="59" y="42"/>
                  <a:pt x="59" y="42"/>
                  <a:pt x="59" y="41"/>
                </a:cubicBezTo>
                <a:cubicBezTo>
                  <a:pt x="56" y="36"/>
                  <a:pt x="56" y="36"/>
                  <a:pt x="56" y="36"/>
                </a:cubicBezTo>
                <a:cubicBezTo>
                  <a:pt x="47" y="59"/>
                  <a:pt x="47" y="59"/>
                  <a:pt x="47" y="59"/>
                </a:cubicBezTo>
                <a:cubicBezTo>
                  <a:pt x="47" y="60"/>
                  <a:pt x="44" y="60"/>
                  <a:pt x="44" y="59"/>
                </a:cubicBezTo>
                <a:cubicBezTo>
                  <a:pt x="33" y="25"/>
                  <a:pt x="33" y="25"/>
                  <a:pt x="33" y="25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2"/>
                  <a:pt x="27" y="42"/>
                  <a:pt x="26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43"/>
                  <a:pt x="7" y="40"/>
                  <a:pt x="41" y="73"/>
                </a:cubicBezTo>
                <a:cubicBezTo>
                  <a:pt x="42" y="74"/>
                  <a:pt x="44" y="74"/>
                  <a:pt x="46" y="73"/>
                </a:cubicBezTo>
                <a:cubicBezTo>
                  <a:pt x="78" y="41"/>
                  <a:pt x="76" y="44"/>
                  <a:pt x="77" y="42"/>
                </a:cubicBezTo>
                <a:lnTo>
                  <a:pt x="60" y="42"/>
                </a:lnTo>
                <a:close/>
                <a:moveTo>
                  <a:pt x="60" y="42"/>
                </a:moveTo>
                <a:cubicBezTo>
                  <a:pt x="60" y="42"/>
                  <a:pt x="60" y="42"/>
                  <a:pt x="60" y="4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353"/>
          <p:cNvSpPr>
            <a:spLocks noEditPoints="1"/>
          </p:cNvSpPr>
          <p:nvPr/>
        </p:nvSpPr>
        <p:spPr bwMode="auto">
          <a:xfrm>
            <a:off x="2037352" y="4103247"/>
            <a:ext cx="295815" cy="442793"/>
          </a:xfrm>
          <a:custGeom>
            <a:avLst/>
            <a:gdLst>
              <a:gd name="T0" fmla="*/ 12 w 54"/>
              <a:gd name="T1" fmla="*/ 41 h 81"/>
              <a:gd name="T2" fmla="*/ 12 w 54"/>
              <a:gd name="T3" fmla="*/ 15 h 81"/>
              <a:gd name="T4" fmla="*/ 27 w 54"/>
              <a:gd name="T5" fmla="*/ 0 h 81"/>
              <a:gd name="T6" fmla="*/ 42 w 54"/>
              <a:gd name="T7" fmla="*/ 15 h 81"/>
              <a:gd name="T8" fmla="*/ 42 w 54"/>
              <a:gd name="T9" fmla="*/ 41 h 81"/>
              <a:gd name="T10" fmla="*/ 27 w 54"/>
              <a:gd name="T11" fmla="*/ 56 h 81"/>
              <a:gd name="T12" fmla="*/ 12 w 54"/>
              <a:gd name="T13" fmla="*/ 41 h 81"/>
              <a:gd name="T14" fmla="*/ 52 w 54"/>
              <a:gd name="T15" fmla="*/ 32 h 81"/>
              <a:gd name="T16" fmla="*/ 48 w 54"/>
              <a:gd name="T17" fmla="*/ 32 h 81"/>
              <a:gd name="T18" fmla="*/ 46 w 54"/>
              <a:gd name="T19" fmla="*/ 34 h 81"/>
              <a:gd name="T20" fmla="*/ 46 w 54"/>
              <a:gd name="T21" fmla="*/ 40 h 81"/>
              <a:gd name="T22" fmla="*/ 27 w 54"/>
              <a:gd name="T23" fmla="*/ 60 h 81"/>
              <a:gd name="T24" fmla="*/ 8 w 54"/>
              <a:gd name="T25" fmla="*/ 41 h 81"/>
              <a:gd name="T26" fmla="*/ 8 w 54"/>
              <a:gd name="T27" fmla="*/ 34 h 81"/>
              <a:gd name="T28" fmla="*/ 6 w 54"/>
              <a:gd name="T29" fmla="*/ 32 h 81"/>
              <a:gd name="T30" fmla="*/ 2 w 54"/>
              <a:gd name="T31" fmla="*/ 32 h 81"/>
              <a:gd name="T32" fmla="*/ 0 w 54"/>
              <a:gd name="T33" fmla="*/ 34 h 81"/>
              <a:gd name="T34" fmla="*/ 0 w 54"/>
              <a:gd name="T35" fmla="*/ 41 h 81"/>
              <a:gd name="T36" fmla="*/ 23 w 54"/>
              <a:gd name="T37" fmla="*/ 67 h 81"/>
              <a:gd name="T38" fmla="*/ 23 w 54"/>
              <a:gd name="T39" fmla="*/ 74 h 81"/>
              <a:gd name="T40" fmla="*/ 12 w 54"/>
              <a:gd name="T41" fmla="*/ 74 h 81"/>
              <a:gd name="T42" fmla="*/ 11 w 54"/>
              <a:gd name="T43" fmla="*/ 76 h 81"/>
              <a:gd name="T44" fmla="*/ 11 w 54"/>
              <a:gd name="T45" fmla="*/ 79 h 81"/>
              <a:gd name="T46" fmla="*/ 12 w 54"/>
              <a:gd name="T47" fmla="*/ 81 h 81"/>
              <a:gd name="T48" fmla="*/ 42 w 54"/>
              <a:gd name="T49" fmla="*/ 81 h 81"/>
              <a:gd name="T50" fmla="*/ 44 w 54"/>
              <a:gd name="T51" fmla="*/ 79 h 81"/>
              <a:gd name="T52" fmla="*/ 44 w 54"/>
              <a:gd name="T53" fmla="*/ 76 h 81"/>
              <a:gd name="T54" fmla="*/ 42 w 54"/>
              <a:gd name="T55" fmla="*/ 74 h 81"/>
              <a:gd name="T56" fmla="*/ 31 w 54"/>
              <a:gd name="T57" fmla="*/ 74 h 81"/>
              <a:gd name="T58" fmla="*/ 31 w 54"/>
              <a:gd name="T59" fmla="*/ 67 h 81"/>
              <a:gd name="T60" fmla="*/ 54 w 54"/>
              <a:gd name="T61" fmla="*/ 41 h 81"/>
              <a:gd name="T62" fmla="*/ 54 w 54"/>
              <a:gd name="T63" fmla="*/ 34 h 81"/>
              <a:gd name="T64" fmla="*/ 52 w 54"/>
              <a:gd name="T65" fmla="*/ 32 h 81"/>
              <a:gd name="T66" fmla="*/ 52 w 54"/>
              <a:gd name="T67" fmla="*/ 32 h 81"/>
              <a:gd name="T68" fmla="*/ 52 w 54"/>
              <a:gd name="T69" fmla="*/ 32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" h="81">
                <a:moveTo>
                  <a:pt x="12" y="41"/>
                </a:moveTo>
                <a:cubicBezTo>
                  <a:pt x="12" y="15"/>
                  <a:pt x="12" y="15"/>
                  <a:pt x="12" y="15"/>
                </a:cubicBezTo>
                <a:cubicBezTo>
                  <a:pt x="12" y="7"/>
                  <a:pt x="19" y="0"/>
                  <a:pt x="27" y="0"/>
                </a:cubicBezTo>
                <a:cubicBezTo>
                  <a:pt x="35" y="0"/>
                  <a:pt x="42" y="7"/>
                  <a:pt x="42" y="1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9"/>
                  <a:pt x="35" y="56"/>
                  <a:pt x="27" y="56"/>
                </a:cubicBezTo>
                <a:cubicBezTo>
                  <a:pt x="19" y="56"/>
                  <a:pt x="12" y="49"/>
                  <a:pt x="12" y="41"/>
                </a:cubicBezTo>
                <a:close/>
                <a:moveTo>
                  <a:pt x="52" y="32"/>
                </a:move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6" y="33"/>
                  <a:pt x="46" y="34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51"/>
                  <a:pt x="38" y="60"/>
                  <a:pt x="27" y="60"/>
                </a:cubicBezTo>
                <a:cubicBezTo>
                  <a:pt x="17" y="60"/>
                  <a:pt x="8" y="51"/>
                  <a:pt x="8" y="41"/>
                </a:cubicBezTo>
                <a:cubicBezTo>
                  <a:pt x="8" y="34"/>
                  <a:pt x="8" y="34"/>
                  <a:pt x="8" y="34"/>
                </a:cubicBezTo>
                <a:cubicBezTo>
                  <a:pt x="8" y="33"/>
                  <a:pt x="7" y="32"/>
                  <a:pt x="6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3"/>
                  <a:pt x="0" y="3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54"/>
                  <a:pt x="10" y="65"/>
                  <a:pt x="23" y="67"/>
                </a:cubicBezTo>
                <a:cubicBezTo>
                  <a:pt x="23" y="74"/>
                  <a:pt x="23" y="74"/>
                  <a:pt x="23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1" y="74"/>
                  <a:pt x="11" y="75"/>
                  <a:pt x="11" y="76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80"/>
                  <a:pt x="11" y="81"/>
                  <a:pt x="12" y="81"/>
                </a:cubicBezTo>
                <a:cubicBezTo>
                  <a:pt x="42" y="81"/>
                  <a:pt x="42" y="81"/>
                  <a:pt x="42" y="81"/>
                </a:cubicBezTo>
                <a:cubicBezTo>
                  <a:pt x="43" y="81"/>
                  <a:pt x="44" y="80"/>
                  <a:pt x="44" y="79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75"/>
                  <a:pt x="43" y="74"/>
                  <a:pt x="42" y="74"/>
                </a:cubicBezTo>
                <a:cubicBezTo>
                  <a:pt x="31" y="74"/>
                  <a:pt x="31" y="74"/>
                  <a:pt x="31" y="74"/>
                </a:cubicBezTo>
                <a:cubicBezTo>
                  <a:pt x="31" y="67"/>
                  <a:pt x="31" y="67"/>
                  <a:pt x="31" y="67"/>
                </a:cubicBezTo>
                <a:cubicBezTo>
                  <a:pt x="44" y="65"/>
                  <a:pt x="54" y="54"/>
                  <a:pt x="54" y="41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3" y="32"/>
                  <a:pt x="52" y="32"/>
                </a:cubicBezTo>
                <a:close/>
                <a:moveTo>
                  <a:pt x="52" y="32"/>
                </a:moveTo>
                <a:cubicBezTo>
                  <a:pt x="52" y="32"/>
                  <a:pt x="52" y="32"/>
                  <a:pt x="52" y="3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Freeform 470"/>
          <p:cNvSpPr>
            <a:spLocks noEditPoints="1"/>
          </p:cNvSpPr>
          <p:nvPr/>
        </p:nvSpPr>
        <p:spPr bwMode="auto">
          <a:xfrm>
            <a:off x="7458573" y="4158256"/>
            <a:ext cx="437211" cy="383258"/>
          </a:xfrm>
          <a:custGeom>
            <a:avLst/>
            <a:gdLst>
              <a:gd name="T0" fmla="*/ 2 w 80"/>
              <a:gd name="T1" fmla="*/ 48 h 70"/>
              <a:gd name="T2" fmla="*/ 7 w 80"/>
              <a:gd name="T3" fmla="*/ 48 h 70"/>
              <a:gd name="T4" fmla="*/ 40 w 80"/>
              <a:gd name="T5" fmla="*/ 70 h 70"/>
              <a:gd name="T6" fmla="*/ 73 w 80"/>
              <a:gd name="T7" fmla="*/ 48 h 70"/>
              <a:gd name="T8" fmla="*/ 78 w 80"/>
              <a:gd name="T9" fmla="*/ 48 h 70"/>
              <a:gd name="T10" fmla="*/ 79 w 80"/>
              <a:gd name="T11" fmla="*/ 45 h 70"/>
              <a:gd name="T12" fmla="*/ 70 w 80"/>
              <a:gd name="T13" fmla="*/ 36 h 70"/>
              <a:gd name="T14" fmla="*/ 67 w 80"/>
              <a:gd name="T15" fmla="*/ 36 h 70"/>
              <a:gd name="T16" fmla="*/ 58 w 80"/>
              <a:gd name="T17" fmla="*/ 45 h 70"/>
              <a:gd name="T18" fmla="*/ 59 w 80"/>
              <a:gd name="T19" fmla="*/ 48 h 70"/>
              <a:gd name="T20" fmla="*/ 64 w 80"/>
              <a:gd name="T21" fmla="*/ 48 h 70"/>
              <a:gd name="T22" fmla="*/ 44 w 80"/>
              <a:gd name="T23" fmla="*/ 61 h 70"/>
              <a:gd name="T24" fmla="*/ 44 w 80"/>
              <a:gd name="T25" fmla="*/ 35 h 70"/>
              <a:gd name="T26" fmla="*/ 52 w 80"/>
              <a:gd name="T27" fmla="*/ 35 h 70"/>
              <a:gd name="T28" fmla="*/ 53 w 80"/>
              <a:gd name="T29" fmla="*/ 33 h 70"/>
              <a:gd name="T30" fmla="*/ 53 w 80"/>
              <a:gd name="T31" fmla="*/ 28 h 70"/>
              <a:gd name="T32" fmla="*/ 52 w 80"/>
              <a:gd name="T33" fmla="*/ 26 h 70"/>
              <a:gd name="T34" fmla="*/ 44 w 80"/>
              <a:gd name="T35" fmla="*/ 26 h 70"/>
              <a:gd name="T36" fmla="*/ 44 w 80"/>
              <a:gd name="T37" fmla="*/ 25 h 70"/>
              <a:gd name="T38" fmla="*/ 53 w 80"/>
              <a:gd name="T39" fmla="*/ 13 h 70"/>
              <a:gd name="T40" fmla="*/ 40 w 80"/>
              <a:gd name="T41" fmla="*/ 0 h 70"/>
              <a:gd name="T42" fmla="*/ 27 w 80"/>
              <a:gd name="T43" fmla="*/ 13 h 70"/>
              <a:gd name="T44" fmla="*/ 36 w 80"/>
              <a:gd name="T45" fmla="*/ 25 h 70"/>
              <a:gd name="T46" fmla="*/ 36 w 80"/>
              <a:gd name="T47" fmla="*/ 26 h 70"/>
              <a:gd name="T48" fmla="*/ 29 w 80"/>
              <a:gd name="T49" fmla="*/ 26 h 70"/>
              <a:gd name="T50" fmla="*/ 27 w 80"/>
              <a:gd name="T51" fmla="*/ 28 h 70"/>
              <a:gd name="T52" fmla="*/ 27 w 80"/>
              <a:gd name="T53" fmla="*/ 33 h 70"/>
              <a:gd name="T54" fmla="*/ 29 w 80"/>
              <a:gd name="T55" fmla="*/ 35 h 70"/>
              <a:gd name="T56" fmla="*/ 36 w 80"/>
              <a:gd name="T57" fmla="*/ 35 h 70"/>
              <a:gd name="T58" fmla="*/ 36 w 80"/>
              <a:gd name="T59" fmla="*/ 61 h 70"/>
              <a:gd name="T60" fmla="*/ 16 w 80"/>
              <a:gd name="T61" fmla="*/ 48 h 70"/>
              <a:gd name="T62" fmla="*/ 21 w 80"/>
              <a:gd name="T63" fmla="*/ 48 h 70"/>
              <a:gd name="T64" fmla="*/ 22 w 80"/>
              <a:gd name="T65" fmla="*/ 45 h 70"/>
              <a:gd name="T66" fmla="*/ 13 w 80"/>
              <a:gd name="T67" fmla="*/ 36 h 70"/>
              <a:gd name="T68" fmla="*/ 10 w 80"/>
              <a:gd name="T69" fmla="*/ 36 h 70"/>
              <a:gd name="T70" fmla="*/ 1 w 80"/>
              <a:gd name="T71" fmla="*/ 45 h 70"/>
              <a:gd name="T72" fmla="*/ 2 w 80"/>
              <a:gd name="T73" fmla="*/ 48 h 70"/>
              <a:gd name="T74" fmla="*/ 40 w 80"/>
              <a:gd name="T75" fmla="*/ 9 h 70"/>
              <a:gd name="T76" fmla="*/ 44 w 80"/>
              <a:gd name="T77" fmla="*/ 13 h 70"/>
              <a:gd name="T78" fmla="*/ 40 w 80"/>
              <a:gd name="T79" fmla="*/ 17 h 70"/>
              <a:gd name="T80" fmla="*/ 36 w 80"/>
              <a:gd name="T81" fmla="*/ 13 h 70"/>
              <a:gd name="T82" fmla="*/ 40 w 80"/>
              <a:gd name="T83" fmla="*/ 9 h 70"/>
              <a:gd name="T84" fmla="*/ 40 w 80"/>
              <a:gd name="T85" fmla="*/ 9 h 70"/>
              <a:gd name="T86" fmla="*/ 40 w 80"/>
              <a:gd name="T87" fmla="*/ 9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0" h="70">
                <a:moveTo>
                  <a:pt x="2" y="48"/>
                </a:moveTo>
                <a:cubicBezTo>
                  <a:pt x="7" y="48"/>
                  <a:pt x="7" y="48"/>
                  <a:pt x="7" y="48"/>
                </a:cubicBezTo>
                <a:cubicBezTo>
                  <a:pt x="10" y="62"/>
                  <a:pt x="26" y="70"/>
                  <a:pt x="40" y="70"/>
                </a:cubicBezTo>
                <a:cubicBezTo>
                  <a:pt x="55" y="70"/>
                  <a:pt x="70" y="62"/>
                  <a:pt x="73" y="48"/>
                </a:cubicBezTo>
                <a:cubicBezTo>
                  <a:pt x="78" y="48"/>
                  <a:pt x="78" y="48"/>
                  <a:pt x="78" y="48"/>
                </a:cubicBezTo>
                <a:cubicBezTo>
                  <a:pt x="79" y="48"/>
                  <a:pt x="80" y="46"/>
                  <a:pt x="79" y="45"/>
                </a:cubicBezTo>
                <a:cubicBezTo>
                  <a:pt x="70" y="36"/>
                  <a:pt x="70" y="36"/>
                  <a:pt x="70" y="36"/>
                </a:cubicBezTo>
                <a:cubicBezTo>
                  <a:pt x="69" y="35"/>
                  <a:pt x="68" y="35"/>
                  <a:pt x="67" y="36"/>
                </a:cubicBezTo>
                <a:cubicBezTo>
                  <a:pt x="58" y="45"/>
                  <a:pt x="58" y="45"/>
                  <a:pt x="58" y="45"/>
                </a:cubicBezTo>
                <a:cubicBezTo>
                  <a:pt x="57" y="46"/>
                  <a:pt x="58" y="48"/>
                  <a:pt x="59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1" y="55"/>
                  <a:pt x="53" y="60"/>
                  <a:pt x="44" y="61"/>
                </a:cubicBezTo>
                <a:cubicBezTo>
                  <a:pt x="44" y="35"/>
                  <a:pt x="44" y="35"/>
                  <a:pt x="4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4"/>
                  <a:pt x="53" y="33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7"/>
                  <a:pt x="53" y="26"/>
                  <a:pt x="52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5"/>
                  <a:pt x="44" y="25"/>
                  <a:pt x="44" y="25"/>
                </a:cubicBezTo>
                <a:cubicBezTo>
                  <a:pt x="50" y="24"/>
                  <a:pt x="53" y="19"/>
                  <a:pt x="53" y="13"/>
                </a:cubicBezTo>
                <a:cubicBezTo>
                  <a:pt x="53" y="6"/>
                  <a:pt x="47" y="0"/>
                  <a:pt x="40" y="0"/>
                </a:cubicBezTo>
                <a:cubicBezTo>
                  <a:pt x="33" y="0"/>
                  <a:pt x="27" y="6"/>
                  <a:pt x="27" y="13"/>
                </a:cubicBezTo>
                <a:cubicBezTo>
                  <a:pt x="27" y="19"/>
                  <a:pt x="31" y="24"/>
                  <a:pt x="36" y="25"/>
                </a:cubicBezTo>
                <a:cubicBezTo>
                  <a:pt x="36" y="26"/>
                  <a:pt x="36" y="26"/>
                  <a:pt x="36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8" y="26"/>
                  <a:pt x="27" y="27"/>
                  <a:pt x="27" y="28"/>
                </a:cubicBezTo>
                <a:cubicBezTo>
                  <a:pt x="27" y="33"/>
                  <a:pt x="27" y="33"/>
                  <a:pt x="27" y="33"/>
                </a:cubicBezTo>
                <a:cubicBezTo>
                  <a:pt x="27" y="34"/>
                  <a:pt x="28" y="35"/>
                  <a:pt x="29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61"/>
                  <a:pt x="36" y="61"/>
                  <a:pt x="36" y="61"/>
                </a:cubicBezTo>
                <a:cubicBezTo>
                  <a:pt x="28" y="60"/>
                  <a:pt x="19" y="55"/>
                  <a:pt x="16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2" y="48"/>
                  <a:pt x="23" y="46"/>
                  <a:pt x="22" y="45"/>
                </a:cubicBezTo>
                <a:cubicBezTo>
                  <a:pt x="13" y="36"/>
                  <a:pt x="13" y="36"/>
                  <a:pt x="13" y="36"/>
                </a:cubicBezTo>
                <a:cubicBezTo>
                  <a:pt x="12" y="35"/>
                  <a:pt x="11" y="35"/>
                  <a:pt x="10" y="36"/>
                </a:cubicBezTo>
                <a:cubicBezTo>
                  <a:pt x="1" y="45"/>
                  <a:pt x="1" y="45"/>
                  <a:pt x="1" y="45"/>
                </a:cubicBezTo>
                <a:cubicBezTo>
                  <a:pt x="0" y="46"/>
                  <a:pt x="1" y="48"/>
                  <a:pt x="2" y="48"/>
                </a:cubicBezTo>
                <a:close/>
                <a:moveTo>
                  <a:pt x="40" y="9"/>
                </a:moveTo>
                <a:cubicBezTo>
                  <a:pt x="42" y="9"/>
                  <a:pt x="44" y="11"/>
                  <a:pt x="44" y="13"/>
                </a:cubicBezTo>
                <a:cubicBezTo>
                  <a:pt x="44" y="15"/>
                  <a:pt x="42" y="17"/>
                  <a:pt x="40" y="17"/>
                </a:cubicBezTo>
                <a:cubicBezTo>
                  <a:pt x="38" y="17"/>
                  <a:pt x="36" y="15"/>
                  <a:pt x="36" y="13"/>
                </a:cubicBezTo>
                <a:cubicBezTo>
                  <a:pt x="36" y="11"/>
                  <a:pt x="38" y="9"/>
                  <a:pt x="40" y="9"/>
                </a:cubicBezTo>
                <a:close/>
                <a:moveTo>
                  <a:pt x="40" y="9"/>
                </a:moveTo>
                <a:cubicBezTo>
                  <a:pt x="40" y="9"/>
                  <a:pt x="40" y="9"/>
                  <a:pt x="40" y="9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Freeform 587"/>
          <p:cNvSpPr>
            <a:spLocks noEditPoints="1"/>
          </p:cNvSpPr>
          <p:nvPr/>
        </p:nvSpPr>
        <p:spPr bwMode="auto">
          <a:xfrm>
            <a:off x="7425084" y="2857785"/>
            <a:ext cx="502328" cy="388840"/>
          </a:xfrm>
          <a:custGeom>
            <a:avLst/>
            <a:gdLst>
              <a:gd name="T0" fmla="*/ 63 w 92"/>
              <a:gd name="T1" fmla="*/ 62 h 71"/>
              <a:gd name="T2" fmla="*/ 41 w 92"/>
              <a:gd name="T3" fmla="*/ 67 h 71"/>
              <a:gd name="T4" fmla="*/ 17 w 92"/>
              <a:gd name="T5" fmla="*/ 61 h 71"/>
              <a:gd name="T6" fmla="*/ 7 w 92"/>
              <a:gd name="T7" fmla="*/ 71 h 71"/>
              <a:gd name="T8" fmla="*/ 0 w 92"/>
              <a:gd name="T9" fmla="*/ 65 h 71"/>
              <a:gd name="T10" fmla="*/ 10 w 92"/>
              <a:gd name="T11" fmla="*/ 53 h 71"/>
              <a:gd name="T12" fmla="*/ 8 w 92"/>
              <a:gd name="T13" fmla="*/ 43 h 71"/>
              <a:gd name="T14" fmla="*/ 36 w 92"/>
              <a:gd name="T15" fmla="*/ 11 h 71"/>
              <a:gd name="T16" fmla="*/ 76 w 92"/>
              <a:gd name="T17" fmla="*/ 5 h 71"/>
              <a:gd name="T18" fmla="*/ 84 w 92"/>
              <a:gd name="T19" fmla="*/ 0 h 71"/>
              <a:gd name="T20" fmla="*/ 92 w 92"/>
              <a:gd name="T21" fmla="*/ 19 h 71"/>
              <a:gd name="T22" fmla="*/ 63 w 92"/>
              <a:gd name="T23" fmla="*/ 62 h 71"/>
              <a:gd name="T24" fmla="*/ 23 w 92"/>
              <a:gd name="T25" fmla="*/ 50 h 71"/>
              <a:gd name="T26" fmla="*/ 64 w 92"/>
              <a:gd name="T27" fmla="*/ 31 h 71"/>
              <a:gd name="T28" fmla="*/ 66 w 92"/>
              <a:gd name="T29" fmla="*/ 28 h 71"/>
              <a:gd name="T30" fmla="*/ 64 w 92"/>
              <a:gd name="T31" fmla="*/ 26 h 71"/>
              <a:gd name="T32" fmla="*/ 19 w 92"/>
              <a:gd name="T33" fmla="*/ 47 h 71"/>
              <a:gd name="T34" fmla="*/ 19 w 92"/>
              <a:gd name="T35" fmla="*/ 50 h 71"/>
              <a:gd name="T36" fmla="*/ 23 w 92"/>
              <a:gd name="T37" fmla="*/ 50 h 71"/>
              <a:gd name="T38" fmla="*/ 23 w 92"/>
              <a:gd name="T39" fmla="*/ 50 h 71"/>
              <a:gd name="T40" fmla="*/ 23 w 92"/>
              <a:gd name="T41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2" h="71">
                <a:moveTo>
                  <a:pt x="63" y="62"/>
                </a:moveTo>
                <a:cubicBezTo>
                  <a:pt x="56" y="65"/>
                  <a:pt x="49" y="67"/>
                  <a:pt x="41" y="67"/>
                </a:cubicBezTo>
                <a:cubicBezTo>
                  <a:pt x="28" y="67"/>
                  <a:pt x="17" y="61"/>
                  <a:pt x="17" y="61"/>
                </a:cubicBezTo>
                <a:cubicBezTo>
                  <a:pt x="14" y="61"/>
                  <a:pt x="11" y="71"/>
                  <a:pt x="7" y="71"/>
                </a:cubicBezTo>
                <a:cubicBezTo>
                  <a:pt x="2" y="71"/>
                  <a:pt x="0" y="67"/>
                  <a:pt x="0" y="65"/>
                </a:cubicBezTo>
                <a:cubicBezTo>
                  <a:pt x="0" y="60"/>
                  <a:pt x="10" y="56"/>
                  <a:pt x="10" y="53"/>
                </a:cubicBezTo>
                <a:cubicBezTo>
                  <a:pt x="10" y="53"/>
                  <a:pt x="8" y="49"/>
                  <a:pt x="8" y="43"/>
                </a:cubicBezTo>
                <a:cubicBezTo>
                  <a:pt x="8" y="27"/>
                  <a:pt x="21" y="16"/>
                  <a:pt x="36" y="11"/>
                </a:cubicBezTo>
                <a:cubicBezTo>
                  <a:pt x="46" y="8"/>
                  <a:pt x="69" y="12"/>
                  <a:pt x="76" y="5"/>
                </a:cubicBezTo>
                <a:cubicBezTo>
                  <a:pt x="79" y="2"/>
                  <a:pt x="80" y="0"/>
                  <a:pt x="84" y="0"/>
                </a:cubicBezTo>
                <a:cubicBezTo>
                  <a:pt x="90" y="0"/>
                  <a:pt x="92" y="15"/>
                  <a:pt x="92" y="19"/>
                </a:cubicBezTo>
                <a:cubicBezTo>
                  <a:pt x="92" y="37"/>
                  <a:pt x="83" y="52"/>
                  <a:pt x="63" y="62"/>
                </a:cubicBezTo>
                <a:close/>
                <a:moveTo>
                  <a:pt x="23" y="50"/>
                </a:moveTo>
                <a:cubicBezTo>
                  <a:pt x="33" y="35"/>
                  <a:pt x="46" y="29"/>
                  <a:pt x="64" y="31"/>
                </a:cubicBezTo>
                <a:cubicBezTo>
                  <a:pt x="65" y="31"/>
                  <a:pt x="66" y="30"/>
                  <a:pt x="66" y="28"/>
                </a:cubicBezTo>
                <a:cubicBezTo>
                  <a:pt x="67" y="27"/>
                  <a:pt x="65" y="26"/>
                  <a:pt x="64" y="26"/>
                </a:cubicBezTo>
                <a:cubicBezTo>
                  <a:pt x="44" y="24"/>
                  <a:pt x="30" y="31"/>
                  <a:pt x="19" y="47"/>
                </a:cubicBezTo>
                <a:cubicBezTo>
                  <a:pt x="18" y="48"/>
                  <a:pt x="18" y="49"/>
                  <a:pt x="19" y="50"/>
                </a:cubicBezTo>
                <a:cubicBezTo>
                  <a:pt x="20" y="51"/>
                  <a:pt x="22" y="51"/>
                  <a:pt x="23" y="50"/>
                </a:cubicBezTo>
                <a:close/>
                <a:moveTo>
                  <a:pt x="23" y="50"/>
                </a:moveTo>
                <a:cubicBezTo>
                  <a:pt x="23" y="50"/>
                  <a:pt x="23" y="50"/>
                  <a:pt x="23" y="5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704"/>
          <p:cNvSpPr>
            <a:spLocks noEditPoints="1"/>
          </p:cNvSpPr>
          <p:nvPr/>
        </p:nvSpPr>
        <p:spPr bwMode="auto">
          <a:xfrm>
            <a:off x="7523690" y="5389890"/>
            <a:ext cx="306978" cy="444654"/>
          </a:xfrm>
          <a:custGeom>
            <a:avLst/>
            <a:gdLst>
              <a:gd name="T0" fmla="*/ 41 w 56"/>
              <a:gd name="T1" fmla="*/ 68 h 81"/>
              <a:gd name="T2" fmla="*/ 41 w 56"/>
              <a:gd name="T3" fmla="*/ 72 h 81"/>
              <a:gd name="T4" fmla="*/ 38 w 56"/>
              <a:gd name="T5" fmla="*/ 76 h 81"/>
              <a:gd name="T6" fmla="*/ 38 w 56"/>
              <a:gd name="T7" fmla="*/ 77 h 81"/>
              <a:gd name="T8" fmla="*/ 34 w 56"/>
              <a:gd name="T9" fmla="*/ 81 h 81"/>
              <a:gd name="T10" fmla="*/ 22 w 56"/>
              <a:gd name="T11" fmla="*/ 81 h 81"/>
              <a:gd name="T12" fmla="*/ 18 w 56"/>
              <a:gd name="T13" fmla="*/ 77 h 81"/>
              <a:gd name="T14" fmla="*/ 18 w 56"/>
              <a:gd name="T15" fmla="*/ 76 h 81"/>
              <a:gd name="T16" fmla="*/ 15 w 56"/>
              <a:gd name="T17" fmla="*/ 72 h 81"/>
              <a:gd name="T18" fmla="*/ 15 w 56"/>
              <a:gd name="T19" fmla="*/ 68 h 81"/>
              <a:gd name="T20" fmla="*/ 17 w 56"/>
              <a:gd name="T21" fmla="*/ 66 h 81"/>
              <a:gd name="T22" fmla="*/ 39 w 56"/>
              <a:gd name="T23" fmla="*/ 66 h 81"/>
              <a:gd name="T24" fmla="*/ 41 w 56"/>
              <a:gd name="T25" fmla="*/ 68 h 81"/>
              <a:gd name="T26" fmla="*/ 18 w 56"/>
              <a:gd name="T27" fmla="*/ 61 h 81"/>
              <a:gd name="T28" fmla="*/ 14 w 56"/>
              <a:gd name="T29" fmla="*/ 58 h 81"/>
              <a:gd name="T30" fmla="*/ 0 w 56"/>
              <a:gd name="T31" fmla="*/ 28 h 81"/>
              <a:gd name="T32" fmla="*/ 28 w 56"/>
              <a:gd name="T33" fmla="*/ 0 h 81"/>
              <a:gd name="T34" fmla="*/ 56 w 56"/>
              <a:gd name="T35" fmla="*/ 28 h 81"/>
              <a:gd name="T36" fmla="*/ 42 w 56"/>
              <a:gd name="T37" fmla="*/ 58 h 81"/>
              <a:gd name="T38" fmla="*/ 38 w 56"/>
              <a:gd name="T39" fmla="*/ 61 h 81"/>
              <a:gd name="T40" fmla="*/ 18 w 56"/>
              <a:gd name="T41" fmla="*/ 61 h 81"/>
              <a:gd name="T42" fmla="*/ 15 w 56"/>
              <a:gd name="T43" fmla="*/ 28 h 81"/>
              <a:gd name="T44" fmla="*/ 28 w 56"/>
              <a:gd name="T45" fmla="*/ 15 h 81"/>
              <a:gd name="T46" fmla="*/ 31 w 56"/>
              <a:gd name="T47" fmla="*/ 12 h 81"/>
              <a:gd name="T48" fmla="*/ 28 w 56"/>
              <a:gd name="T49" fmla="*/ 10 h 81"/>
              <a:gd name="T50" fmla="*/ 10 w 56"/>
              <a:gd name="T51" fmla="*/ 28 h 81"/>
              <a:gd name="T52" fmla="*/ 13 w 56"/>
              <a:gd name="T53" fmla="*/ 30 h 81"/>
              <a:gd name="T54" fmla="*/ 15 w 56"/>
              <a:gd name="T55" fmla="*/ 28 h 81"/>
              <a:gd name="T56" fmla="*/ 15 w 56"/>
              <a:gd name="T57" fmla="*/ 28 h 81"/>
              <a:gd name="T58" fmla="*/ 15 w 56"/>
              <a:gd name="T59" fmla="*/ 2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6" h="81">
                <a:moveTo>
                  <a:pt x="41" y="68"/>
                </a:moveTo>
                <a:cubicBezTo>
                  <a:pt x="41" y="72"/>
                  <a:pt x="41" y="72"/>
                  <a:pt x="41" y="72"/>
                </a:cubicBezTo>
                <a:cubicBezTo>
                  <a:pt x="41" y="74"/>
                  <a:pt x="40" y="75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8" y="79"/>
                  <a:pt x="37" y="81"/>
                  <a:pt x="34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0" y="81"/>
                  <a:pt x="18" y="79"/>
                  <a:pt x="18" y="77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5" y="74"/>
                  <a:pt x="15" y="72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7"/>
                  <a:pt x="16" y="66"/>
                  <a:pt x="17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40" y="66"/>
                  <a:pt x="41" y="67"/>
                  <a:pt x="41" y="68"/>
                </a:cubicBezTo>
                <a:close/>
                <a:moveTo>
                  <a:pt x="18" y="61"/>
                </a:moveTo>
                <a:cubicBezTo>
                  <a:pt x="16" y="61"/>
                  <a:pt x="15" y="60"/>
                  <a:pt x="14" y="58"/>
                </a:cubicBezTo>
                <a:cubicBezTo>
                  <a:pt x="8" y="42"/>
                  <a:pt x="0" y="44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44" y="0"/>
                  <a:pt x="56" y="12"/>
                  <a:pt x="56" y="28"/>
                </a:cubicBezTo>
                <a:cubicBezTo>
                  <a:pt x="56" y="44"/>
                  <a:pt x="48" y="42"/>
                  <a:pt x="42" y="58"/>
                </a:cubicBezTo>
                <a:cubicBezTo>
                  <a:pt x="41" y="60"/>
                  <a:pt x="40" y="61"/>
                  <a:pt x="38" y="61"/>
                </a:cubicBezTo>
                <a:lnTo>
                  <a:pt x="18" y="61"/>
                </a:lnTo>
                <a:close/>
                <a:moveTo>
                  <a:pt x="15" y="28"/>
                </a:moveTo>
                <a:cubicBezTo>
                  <a:pt x="15" y="21"/>
                  <a:pt x="21" y="15"/>
                  <a:pt x="28" y="15"/>
                </a:cubicBezTo>
                <a:cubicBezTo>
                  <a:pt x="29" y="15"/>
                  <a:pt x="31" y="14"/>
                  <a:pt x="31" y="12"/>
                </a:cubicBezTo>
                <a:cubicBezTo>
                  <a:pt x="31" y="11"/>
                  <a:pt x="29" y="10"/>
                  <a:pt x="28" y="10"/>
                </a:cubicBezTo>
                <a:cubicBezTo>
                  <a:pt x="18" y="10"/>
                  <a:pt x="10" y="18"/>
                  <a:pt x="10" y="28"/>
                </a:cubicBezTo>
                <a:cubicBezTo>
                  <a:pt x="10" y="29"/>
                  <a:pt x="11" y="30"/>
                  <a:pt x="13" y="30"/>
                </a:cubicBezTo>
                <a:cubicBezTo>
                  <a:pt x="14" y="30"/>
                  <a:pt x="15" y="29"/>
                  <a:pt x="15" y="28"/>
                </a:cubicBezTo>
                <a:close/>
                <a:moveTo>
                  <a:pt x="15" y="28"/>
                </a:moveTo>
                <a:cubicBezTo>
                  <a:pt x="15" y="28"/>
                  <a:pt x="15" y="28"/>
                  <a:pt x="15" y="2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稻壳儿春秋广告/盗版必究        原创来源：http://chn.docer.com/works?userid=199329941#!/work_time"/>
          <p:cNvSpPr/>
          <p:nvPr/>
        </p:nvSpPr>
        <p:spPr>
          <a:xfrm flipH="1" flipV="1">
            <a:off x="9212580" y="0"/>
            <a:ext cx="2979420" cy="5959475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稻壳儿春秋广告/盗版必究        原创来源：http://chn.docer.com/works?userid=199329941#!/work_time"/>
          <p:cNvSpPr/>
          <p:nvPr/>
        </p:nvSpPr>
        <p:spPr>
          <a:xfrm>
            <a:off x="0" y="2138680"/>
            <a:ext cx="12192000" cy="3342640"/>
          </a:xfrm>
          <a:prstGeom prst="rect">
            <a:avLst/>
          </a:pr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>
          <a:xfrm>
            <a:off x="1701584" y="1537971"/>
            <a:ext cx="3106660" cy="4074160"/>
          </a:xfrm>
          <a:custGeom>
            <a:avLst/>
            <a:gdLst>
              <a:gd name="connsiteX0" fmla="*/ 0 w 2406316"/>
              <a:gd name="connsiteY0" fmla="*/ 0 h 3155712"/>
              <a:gd name="connsiteX1" fmla="*/ 828460 w 2406316"/>
              <a:gd name="connsiteY1" fmla="*/ 0 h 3155712"/>
              <a:gd name="connsiteX2" fmla="*/ 2406316 w 2406316"/>
              <a:gd name="connsiteY2" fmla="*/ 1577856 h 3155712"/>
              <a:gd name="connsiteX3" fmla="*/ 828460 w 2406316"/>
              <a:gd name="connsiteY3" fmla="*/ 3155712 h 3155712"/>
              <a:gd name="connsiteX4" fmla="*/ 0 w 2406316"/>
              <a:gd name="connsiteY4" fmla="*/ 3155712 h 3155712"/>
              <a:gd name="connsiteX5" fmla="*/ 0 w 2406316"/>
              <a:gd name="connsiteY5" fmla="*/ 0 h 31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06316" h="3155712">
                <a:moveTo>
                  <a:pt x="0" y="0"/>
                </a:moveTo>
                <a:lnTo>
                  <a:pt x="828460" y="0"/>
                </a:lnTo>
                <a:lnTo>
                  <a:pt x="2406316" y="1577856"/>
                </a:lnTo>
                <a:lnTo>
                  <a:pt x="828460" y="3155712"/>
                </a:lnTo>
                <a:lnTo>
                  <a:pt x="0" y="315571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稻壳儿春秋广告/盗版必究        原创来源：http://chn.docer.com/works?userid=199329941#!/work_time"/>
          <p:cNvSpPr/>
          <p:nvPr/>
        </p:nvSpPr>
        <p:spPr>
          <a:xfrm>
            <a:off x="-1270" y="1026736"/>
            <a:ext cx="4018990" cy="5270620"/>
          </a:xfrm>
          <a:custGeom>
            <a:avLst/>
            <a:gdLst>
              <a:gd name="connsiteX0" fmla="*/ 0 w 2406316"/>
              <a:gd name="connsiteY0" fmla="*/ 0 h 3155712"/>
              <a:gd name="connsiteX1" fmla="*/ 828460 w 2406316"/>
              <a:gd name="connsiteY1" fmla="*/ 0 h 3155712"/>
              <a:gd name="connsiteX2" fmla="*/ 2406316 w 2406316"/>
              <a:gd name="connsiteY2" fmla="*/ 1577856 h 3155712"/>
              <a:gd name="connsiteX3" fmla="*/ 828460 w 2406316"/>
              <a:gd name="connsiteY3" fmla="*/ 3155712 h 3155712"/>
              <a:gd name="connsiteX4" fmla="*/ 0 w 2406316"/>
              <a:gd name="connsiteY4" fmla="*/ 3155712 h 3155712"/>
              <a:gd name="connsiteX5" fmla="*/ 0 w 2406316"/>
              <a:gd name="connsiteY5" fmla="*/ 0 h 31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06316" h="3155712">
                <a:moveTo>
                  <a:pt x="0" y="0"/>
                </a:moveTo>
                <a:lnTo>
                  <a:pt x="828460" y="0"/>
                </a:lnTo>
                <a:lnTo>
                  <a:pt x="2406316" y="1577856"/>
                </a:lnTo>
                <a:lnTo>
                  <a:pt x="828460" y="3155712"/>
                </a:lnTo>
                <a:lnTo>
                  <a:pt x="0" y="315571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稻壳儿春秋广告/盗版必究        原创来源：http://chn.docer.com/works?userid=199329941#!/work_time"/>
          <p:cNvSpPr/>
          <p:nvPr/>
        </p:nvSpPr>
        <p:spPr>
          <a:xfrm>
            <a:off x="1" y="245710"/>
            <a:ext cx="3183290" cy="6366581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稻壳儿春秋广告/盗版必究        原创来源：http://chn.docer.com/works?userid=199329941#!/work_time"/>
          <p:cNvSpPr txBox="1"/>
          <p:nvPr/>
        </p:nvSpPr>
        <p:spPr>
          <a:xfrm>
            <a:off x="5786855" y="4249928"/>
            <a:ext cx="570982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Thank you for downloading, </a:t>
            </a:r>
            <a:r>
              <a:rPr kumimoji="0" lang="en-US" altLang="zh-CN" sz="10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Bazhong</a:t>
            </a:r>
            <a:r>
              <a:rPr kumimoji="0" lang="en-US" altLang="zh-CN" sz="10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 City, Sichuan Province Spring and Autumn ads main graphic design, there are any questions, please contact the rice hull my business number.</a:t>
            </a:r>
            <a:endParaRPr kumimoji="0" lang="en-US" altLang="zh-CN" sz="10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POSans R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19" name="稻壳儿春秋广告/盗版必究        原创来源：http://chn.docer.com/works?userid=199329941#!/work_time"/>
          <p:cNvSpPr txBox="1"/>
          <p:nvPr/>
        </p:nvSpPr>
        <p:spPr>
          <a:xfrm>
            <a:off x="5786855" y="2579151"/>
            <a:ext cx="57098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POSans B" panose="00020600040101010101" pitchFamily="18" charset="-122"/>
                <a:sym typeface="微软雅黑" panose="020B0503020204020204" pitchFamily="34" charset="-122"/>
              </a:rPr>
              <a:t>感谢您的聆听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POSans B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 txBox="1"/>
          <p:nvPr/>
        </p:nvSpPr>
        <p:spPr>
          <a:xfrm>
            <a:off x="5786855" y="3577223"/>
            <a:ext cx="570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>
                <a:solidFill>
                  <a:schemeClr val="bg1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  <a:sym typeface="微软雅黑" panose="020B0503020204020204" pitchFamily="34" charset="-122"/>
              </a:rPr>
              <a:t>Business Summary Plan PPT</a:t>
            </a:r>
            <a:endParaRPr lang="en-US" altLang="zh-CN" sz="2800" dirty="0">
              <a:solidFill>
                <a:schemeClr val="bg1"/>
              </a:solidFill>
              <a:latin typeface="OPPOSans R" panose="00020600040101010101" pitchFamily="18" charset="-122"/>
              <a:ea typeface="OPPOSans R" panose="00020600040101010101" pitchFamily="18" charset="-122"/>
              <a:cs typeface="OPPOSans R" panose="00020600040101010101" pitchFamily="18" charset="-122"/>
              <a:sym typeface="微软雅黑" panose="020B0503020204020204" pitchFamily="34" charset="-122"/>
            </a:endParaRPr>
          </a:p>
        </p:txBody>
      </p:sp>
      <p:sp>
        <p:nvSpPr>
          <p:cNvPr id="74" name="稻壳儿春秋广告/盗版必究        原创来源：http://chn.docer.com/works?userid=199329941#!/work_time"/>
          <p:cNvSpPr/>
          <p:nvPr/>
        </p:nvSpPr>
        <p:spPr>
          <a:xfrm rot="5400000" flipH="1" flipV="1">
            <a:off x="221714" y="6188631"/>
            <a:ext cx="445540" cy="891079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" name="图片 2" descr="kanghongjiuzaizhijingrenminzidibinghaibao_11075445"/>
          <p:cNvPicPr>
            <a:picLocks noChangeAspect="1"/>
          </p:cNvPicPr>
          <p:nvPr/>
        </p:nvPicPr>
        <p:blipFill>
          <a:blip r:embed="rId1"/>
          <a:srcRect l="196" t="61547" r="1820" b="4672"/>
          <a:stretch>
            <a:fillRect/>
          </a:stretch>
        </p:blipFill>
        <p:spPr>
          <a:xfrm>
            <a:off x="-1450975" y="386715"/>
            <a:ext cx="6974840" cy="3727450"/>
          </a:xfrm>
          <a:prstGeom prst="homePlate">
            <a:avLst/>
          </a:prstGeom>
        </p:spPr>
      </p:pic>
      <p:sp>
        <p:nvSpPr>
          <p:cNvPr id="75" name="稻壳儿春秋广告/盗版必究        原创来源：http://chn.docer.com/works?userid=199329941#!/work_time"/>
          <p:cNvSpPr/>
          <p:nvPr/>
        </p:nvSpPr>
        <p:spPr>
          <a:xfrm rot="16200000" flipH="1">
            <a:off x="9041870" y="-856131"/>
            <a:ext cx="1712377" cy="3424750"/>
          </a:xfrm>
          <a:custGeom>
            <a:avLst/>
            <a:gdLst>
              <a:gd name="connsiteX0" fmla="*/ 0 w 2028182"/>
              <a:gd name="connsiteY0" fmla="*/ 0 h 4056364"/>
              <a:gd name="connsiteX1" fmla="*/ 2028182 w 2028182"/>
              <a:gd name="connsiteY1" fmla="*/ 2028182 h 4056364"/>
              <a:gd name="connsiteX2" fmla="*/ 0 w 2028182"/>
              <a:gd name="connsiteY2" fmla="*/ 4056364 h 405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8182" h="4056364">
                <a:moveTo>
                  <a:pt x="0" y="0"/>
                </a:moveTo>
                <a:lnTo>
                  <a:pt x="2028182" y="2028182"/>
                </a:lnTo>
                <a:lnTo>
                  <a:pt x="0" y="4056364"/>
                </a:lnTo>
                <a:close/>
              </a:path>
            </a:pathLst>
          </a:custGeom>
          <a:gradFill>
            <a:gsLst>
              <a:gs pos="0">
                <a:srgbClr val="EA1217"/>
              </a:gs>
              <a:gs pos="100000">
                <a:srgbClr val="B6000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6444</Words>
  <Application>WPS 演示</Application>
  <PresentationFormat>宽屏</PresentationFormat>
  <Paragraphs>275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Arial</vt:lpstr>
      <vt:lpstr>宋体</vt:lpstr>
      <vt:lpstr>Wingdings</vt:lpstr>
      <vt:lpstr>OPPOSans R</vt:lpstr>
      <vt:lpstr>微软雅黑</vt:lpstr>
      <vt:lpstr>OPPOSans B</vt:lpstr>
      <vt:lpstr>未来荧黑 Normal</vt:lpstr>
      <vt:lpstr>黑体</vt:lpstr>
      <vt:lpstr>Calibri</vt:lpstr>
      <vt:lpstr>等线</vt:lpstr>
      <vt:lpstr>Arial Unicode MS</vt:lpstr>
      <vt:lpstr>等线 Light</vt:lpstr>
      <vt:lpstr>等线</vt:lpstr>
      <vt:lpstr>等线</vt:lpstr>
      <vt:lpstr>Calibri Light</vt:lpstr>
      <vt:lpstr>方正宋刻本秀楷简体</vt:lpstr>
      <vt:lpstr>站酷快乐体</vt:lpstr>
      <vt:lpstr>汉仪雅酷黑简</vt:lpstr>
      <vt:lpstr>Calibri</vt:lpstr>
      <vt:lpstr>刘炳森隶书</vt:lpstr>
      <vt:lpstr>Helvetica Neue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春波</dc:creator>
  <cp:lastModifiedBy>罗祉璇</cp:lastModifiedBy>
  <cp:revision>13</cp:revision>
  <dcterms:created xsi:type="dcterms:W3CDTF">2020-06-29T01:59:00Z</dcterms:created>
  <dcterms:modified xsi:type="dcterms:W3CDTF">2020-07-27T02:52:01Z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