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8"/>
  </p:notesMasterIdLst>
  <p:sldIdLst>
    <p:sldId id="257" r:id="rId4"/>
    <p:sldId id="259" r:id="rId5"/>
    <p:sldId id="258" r:id="rId6"/>
    <p:sldId id="278" r:id="rId7"/>
    <p:sldId id="271" r:id="rId9"/>
    <p:sldId id="274" r:id="rId10"/>
    <p:sldId id="322" r:id="rId11"/>
    <p:sldId id="290" r:id="rId12"/>
    <p:sldId id="272" r:id="rId13"/>
    <p:sldId id="323" r:id="rId14"/>
    <p:sldId id="324" r:id="rId15"/>
    <p:sldId id="270" r:id="rId16"/>
    <p:sldId id="289" r:id="rId17"/>
    <p:sldId id="280" r:id="rId18"/>
    <p:sldId id="325" r:id="rId19"/>
    <p:sldId id="273" r:id="rId20"/>
    <p:sldId id="282" r:id="rId21"/>
    <p:sldId id="276" r:id="rId22"/>
    <p:sldId id="326" r:id="rId23"/>
    <p:sldId id="291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0404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595" y="58"/>
      </p:cViewPr>
      <p:guideLst>
        <p:guide orient="horz" pos="2261"/>
        <p:guide pos="3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Column3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JANUARI</c:v>
                </c:pt>
                <c:pt idx="2">
                  <c:v>JANUARI</c:v>
                </c:pt>
                <c:pt idx="3">
                  <c:v>JANUARI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rgbClr val="2F2F2F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JANUARI</c:v>
                </c:pt>
                <c:pt idx="2">
                  <c:v>JANUARI</c:v>
                </c:pt>
                <c:pt idx="3">
                  <c:v>JANUARI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BFBFBF"/>
            </a:solidFill>
            <a:ln>
              <a:noFill/>
            </a:ln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JANUARI</c:v>
                </c:pt>
                <c:pt idx="1">
                  <c:v>JANUARI</c:v>
                </c:pt>
                <c:pt idx="2">
                  <c:v>JANUARI</c:v>
                </c:pt>
                <c:pt idx="3">
                  <c:v>JANUARI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32003248"/>
        <c:axId val="1532004928"/>
      </c:barChart>
      <c:catAx>
        <c:axId val="1532003248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532004928"/>
        <c:crosses val="autoZero"/>
        <c:auto val="1"/>
        <c:lblAlgn val="ctr"/>
        <c:lblOffset val="100"/>
        <c:noMultiLvlLbl val="0"/>
      </c:catAx>
      <c:valAx>
        <c:axId val="15320049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5320032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0000"/>
            </a:solidFill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  <c:pt idx="3" c:formatCode="yyyy/m/d">
                  <c:v>42217</c:v>
                </c:pt>
                <c:pt idx="4" c:formatCode="yyyy/m/d">
                  <c:v>42248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12</c:v>
                </c:pt>
              </c:strCache>
            </c:strRef>
          </c:tx>
          <c:spPr>
            <a:solidFill>
              <a:srgbClr val="2F2F2F"/>
            </a:solidFill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  <c:pt idx="3" c:formatCode="yyyy/m/d">
                  <c:v>42217</c:v>
                </c:pt>
                <c:pt idx="4" c:formatCode="yyyy/m/d">
                  <c:v>42248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25</c:v>
                </c:pt>
                <c:pt idx="1">
                  <c:v>35</c:v>
                </c:pt>
                <c:pt idx="2">
                  <c:v>20</c:v>
                </c:pt>
                <c:pt idx="3">
                  <c:v>30</c:v>
                </c:pt>
                <c:pt idx="4">
                  <c:v>26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13</c:v>
                </c:pt>
              </c:strCache>
            </c:strRef>
          </c:tx>
          <c:spPr>
            <a:solidFill>
              <a:srgbClr val="C00000"/>
            </a:solidFill>
            <a:ln w="25400">
              <a:noFill/>
            </a:ln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  <c:pt idx="3" c:formatCode="yyyy/m/d">
                  <c:v>42217</c:v>
                </c:pt>
                <c:pt idx="4" c:formatCode="yyyy/m/d">
                  <c:v>42248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15</c:v>
                </c:pt>
                <c:pt idx="1">
                  <c:v>23</c:v>
                </c:pt>
                <c:pt idx="2">
                  <c:v>60</c:v>
                </c:pt>
                <c:pt idx="3">
                  <c:v>48</c:v>
                </c:pt>
                <c:pt idx="4">
                  <c:v>52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F2F2F"/>
            </a:solidFill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42125</c:v>
                </c:pt>
                <c:pt idx="1" c:formatCode="yyyy/m/d">
                  <c:v>42156</c:v>
                </c:pt>
                <c:pt idx="2" c:formatCode="yyyy/m/d">
                  <c:v>42186</c:v>
                </c:pt>
                <c:pt idx="3" c:formatCode="yyyy/m/d">
                  <c:v>42217</c:v>
                </c:pt>
                <c:pt idx="4" c:formatCode="yyyy/m/d">
                  <c:v>42248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92825360"/>
        <c:axId val="792827040"/>
      </c:areaChart>
      <c:dateAx>
        <c:axId val="79282536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rgbClr val="2F2F2F"/>
                </a:solidFill>
                <a:latin typeface="Open Sans" charset="0"/>
                <a:ea typeface="Open Sans" charset="0"/>
                <a:cs typeface="Open Sans" charset="0"/>
              </a:defRPr>
            </a:pPr>
          </a:p>
        </c:txPr>
        <c:crossAx val="792827040"/>
        <c:crosses val="autoZero"/>
        <c:auto val="1"/>
        <c:lblOffset val="100"/>
        <c:baseTimeUnit val="months"/>
      </c:dateAx>
      <c:valAx>
        <c:axId val="79282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  <a:alpha val="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rgbClr val="2F2F2F"/>
                </a:solidFill>
                <a:latin typeface="Open Sans" charset="0"/>
                <a:ea typeface="Open Sans" charset="0"/>
                <a:cs typeface="Open Sans" charset="0"/>
              </a:defRPr>
            </a:pPr>
          </a:p>
        </c:txPr>
        <c:crossAx val="792825360"/>
        <c:crosses val="autoZero"/>
        <c:crossBetween val="midCat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800">
          <a:solidFill>
            <a:schemeClr val="bg1">
              <a:lumMod val="75000"/>
            </a:schemeClr>
          </a:solidFill>
          <a:latin typeface="Open Sans" charset="0"/>
          <a:ea typeface="Open Sans" charset="0"/>
          <a:cs typeface="Open Sans" charset="0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463045-3E63-4315-9A44-1D92901B62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B783-B085-4850-B255-3156B0C98E4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5D87-B078-4FC6-8C86-227378B8DD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EF5D87-B078-4FC6-8C86-227378B8DDB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0"/>
          </p:nvPr>
        </p:nvSpPr>
        <p:spPr>
          <a:xfrm>
            <a:off x="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3048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096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9144000" y="1035169"/>
            <a:ext cx="3048000" cy="2432649"/>
          </a:xfrm>
          <a:custGeom>
            <a:avLst/>
            <a:gdLst>
              <a:gd name="connsiteX0" fmla="*/ 0 w 3048000"/>
              <a:gd name="connsiteY0" fmla="*/ 0 h 2432649"/>
              <a:gd name="connsiteX1" fmla="*/ 3048000 w 3048000"/>
              <a:gd name="connsiteY1" fmla="*/ 0 h 2432649"/>
              <a:gd name="connsiteX2" fmla="*/ 3048000 w 3048000"/>
              <a:gd name="connsiteY2" fmla="*/ 2432649 h 2432649"/>
              <a:gd name="connsiteX3" fmla="*/ 0 w 3048000"/>
              <a:gd name="connsiteY3" fmla="*/ 2432649 h 243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2432649">
                <a:moveTo>
                  <a:pt x="0" y="0"/>
                </a:moveTo>
                <a:lnTo>
                  <a:pt x="3048000" y="0"/>
                </a:lnTo>
                <a:lnTo>
                  <a:pt x="3048000" y="2432649"/>
                </a:lnTo>
                <a:lnTo>
                  <a:pt x="0" y="2432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647461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622156" y="1776318"/>
            <a:ext cx="2947686" cy="3419316"/>
          </a:xfrm>
          <a:custGeom>
            <a:avLst/>
            <a:gdLst>
              <a:gd name="connsiteX0" fmla="*/ 1473843 w 2947686"/>
              <a:gd name="connsiteY0" fmla="*/ 0 h 3419316"/>
              <a:gd name="connsiteX1" fmla="*/ 2947686 w 2947686"/>
              <a:gd name="connsiteY1" fmla="*/ 736922 h 3419316"/>
              <a:gd name="connsiteX2" fmla="*/ 2947686 w 2947686"/>
              <a:gd name="connsiteY2" fmla="*/ 2682394 h 3419316"/>
              <a:gd name="connsiteX3" fmla="*/ 1473843 w 2947686"/>
              <a:gd name="connsiteY3" fmla="*/ 3419316 h 3419316"/>
              <a:gd name="connsiteX4" fmla="*/ 0 w 2947686"/>
              <a:gd name="connsiteY4" fmla="*/ 2682394 h 3419316"/>
              <a:gd name="connsiteX5" fmla="*/ 0 w 2947686"/>
              <a:gd name="connsiteY5" fmla="*/ 736922 h 3419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7686" h="3419316">
                <a:moveTo>
                  <a:pt x="1473843" y="0"/>
                </a:moveTo>
                <a:lnTo>
                  <a:pt x="2947686" y="736922"/>
                </a:lnTo>
                <a:lnTo>
                  <a:pt x="2947686" y="2682394"/>
                </a:lnTo>
                <a:lnTo>
                  <a:pt x="1473843" y="3419316"/>
                </a:lnTo>
                <a:lnTo>
                  <a:pt x="0" y="2682394"/>
                </a:lnTo>
                <a:lnTo>
                  <a:pt x="0" y="73692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476524" y="2286530"/>
            <a:ext cx="2068012" cy="2398892"/>
          </a:xfrm>
          <a:custGeom>
            <a:avLst/>
            <a:gdLst>
              <a:gd name="connsiteX0" fmla="*/ 1034006 w 2068012"/>
              <a:gd name="connsiteY0" fmla="*/ 0 h 2398892"/>
              <a:gd name="connsiteX1" fmla="*/ 2068012 w 2068012"/>
              <a:gd name="connsiteY1" fmla="*/ 517003 h 2398892"/>
              <a:gd name="connsiteX2" fmla="*/ 2068012 w 2068012"/>
              <a:gd name="connsiteY2" fmla="*/ 1881889 h 2398892"/>
              <a:gd name="connsiteX3" fmla="*/ 1034006 w 2068012"/>
              <a:gd name="connsiteY3" fmla="*/ 2398892 h 2398892"/>
              <a:gd name="connsiteX4" fmla="*/ 0 w 2068012"/>
              <a:gd name="connsiteY4" fmla="*/ 1881889 h 2398892"/>
              <a:gd name="connsiteX5" fmla="*/ 0 w 2068012"/>
              <a:gd name="connsiteY5" fmla="*/ 517003 h 239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8012" h="2398892">
                <a:moveTo>
                  <a:pt x="1034006" y="0"/>
                </a:moveTo>
                <a:lnTo>
                  <a:pt x="2068012" y="517003"/>
                </a:lnTo>
                <a:lnTo>
                  <a:pt x="2068012" y="1881889"/>
                </a:lnTo>
                <a:lnTo>
                  <a:pt x="1034006" y="2398892"/>
                </a:lnTo>
                <a:lnTo>
                  <a:pt x="0" y="1881889"/>
                </a:lnTo>
                <a:lnTo>
                  <a:pt x="0" y="51700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9" cy="3022599"/>
          </a:xfrm>
          <a:custGeom>
            <a:avLst/>
            <a:gdLst>
              <a:gd name="connsiteX0" fmla="*/ 0 w 12191999"/>
              <a:gd name="connsiteY0" fmla="*/ 0 h 3022599"/>
              <a:gd name="connsiteX1" fmla="*/ 12191999 w 12191999"/>
              <a:gd name="connsiteY1" fmla="*/ 0 h 3022599"/>
              <a:gd name="connsiteX2" fmla="*/ 12191999 w 12191999"/>
              <a:gd name="connsiteY2" fmla="*/ 3022599 h 3022599"/>
              <a:gd name="connsiteX3" fmla="*/ 0 w 12191999"/>
              <a:gd name="connsiteY3" fmla="*/ 3022599 h 302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3022599">
                <a:moveTo>
                  <a:pt x="0" y="0"/>
                </a:moveTo>
                <a:lnTo>
                  <a:pt x="12191999" y="0"/>
                </a:lnTo>
                <a:lnTo>
                  <a:pt x="12191999" y="3022599"/>
                </a:lnTo>
                <a:lnTo>
                  <a:pt x="0" y="302259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1231" y="1183988"/>
            <a:ext cx="6828572" cy="4313626"/>
          </a:xfrm>
          <a:custGeom>
            <a:avLst/>
            <a:gdLst>
              <a:gd name="connsiteX0" fmla="*/ 0 w 6828572"/>
              <a:gd name="connsiteY0" fmla="*/ 0 h 4313626"/>
              <a:gd name="connsiteX1" fmla="*/ 6828572 w 6828572"/>
              <a:gd name="connsiteY1" fmla="*/ 0 h 4313626"/>
              <a:gd name="connsiteX2" fmla="*/ 6828572 w 6828572"/>
              <a:gd name="connsiteY2" fmla="*/ 4313626 h 4313626"/>
              <a:gd name="connsiteX3" fmla="*/ 0 w 6828572"/>
              <a:gd name="connsiteY3" fmla="*/ 4313626 h 4313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28572" h="4313626">
                <a:moveTo>
                  <a:pt x="0" y="0"/>
                </a:moveTo>
                <a:lnTo>
                  <a:pt x="6828572" y="0"/>
                </a:lnTo>
                <a:lnTo>
                  <a:pt x="6828572" y="4313626"/>
                </a:lnTo>
                <a:lnTo>
                  <a:pt x="0" y="431362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2" Type="http://schemas.openxmlformats.org/officeDocument/2006/relationships/theme" Target="../theme/theme2.xml"/><Relationship Id="rId21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61136-7193-4719-9937-22C998A4F1B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6CB09-31FD-43DC-ADFA-FDEC05345B5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FC7FB-AF98-4D51-B10D-E58CDB116FD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56587-B2BB-4A12-B472-8F0BF0677B0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png"/><Relationship Id="rId7" Type="http://schemas.openxmlformats.org/officeDocument/2006/relationships/tags" Target="../tags/tag13.xml"/><Relationship Id="rId6" Type="http://schemas.openxmlformats.org/officeDocument/2006/relationships/image" Target="../media/image7.jpeg"/><Relationship Id="rId5" Type="http://schemas.openxmlformats.org/officeDocument/2006/relationships/tags" Target="../tags/tag12.xml"/><Relationship Id="rId4" Type="http://schemas.openxmlformats.org/officeDocument/2006/relationships/image" Target="../media/image6.png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0" Type="http://schemas.openxmlformats.org/officeDocument/2006/relationships/notesSlide" Target="../notesSlides/notesSlide10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32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193675"/>
            <a:ext cx="12373610" cy="4272280"/>
          </a:xfrm>
          <a:prstGeom prst="rect">
            <a:avLst/>
          </a:prstGeom>
        </p:spPr>
      </p:pic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06101" y="4730178"/>
            <a:ext cx="1392702" cy="4158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810475" y="1680805"/>
            <a:ext cx="6020360" cy="203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  <a:sym typeface="字魂59号-创粗黑" panose="00000500000000000000" pitchFamily="2" charset="-122"/>
              </a:rPr>
              <a:t>商务风</a:t>
            </a:r>
            <a:endParaRPr lang="zh-CN" altLang="en-US" sz="6000" b="1" spc="300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  <a:sym typeface="字魂59号-创粗黑" panose="00000500000000000000" pitchFamily="2" charset="-122"/>
            </a:endParaRPr>
          </a:p>
          <a:p>
            <a:pPr>
              <a:buNone/>
            </a:pPr>
            <a:r>
              <a: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  <a:sym typeface="字魂59号-创粗黑" panose="00000500000000000000" pitchFamily="2" charset="-122"/>
              </a:rPr>
              <a:t>培训部培训课件</a:t>
            </a:r>
            <a:endParaRPr lang="zh-CN" altLang="en-US" sz="6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3908" y="3712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0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ZAZHIFENGPOWERPOINT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0260" y="4293518"/>
            <a:ext cx="421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商务计划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广告提案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9445" y="4180544"/>
            <a:ext cx="122310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19364" y="4730178"/>
            <a:ext cx="1392702" cy="415804"/>
          </a:xfrm>
          <a:prstGeom prst="rect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60633" y="4729732"/>
            <a:ext cx="126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00326" y="4729732"/>
            <a:ext cx="1269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84645" y="3272155"/>
            <a:ext cx="55816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4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99建党节展板"/>
          <p:cNvPicPr>
            <a:picLocks noChangeAspect="1"/>
          </p:cNvPicPr>
          <p:nvPr/>
        </p:nvPicPr>
        <p:blipFill>
          <a:blip r:embed="rId1"/>
          <a:srcRect l="22958" r="20511"/>
          <a:stretch>
            <a:fillRect/>
          </a:stretch>
        </p:blipFill>
        <p:spPr>
          <a:xfrm rot="16200000">
            <a:off x="5313680" y="19685"/>
            <a:ext cx="6895465" cy="6860540"/>
          </a:xfrm>
          <a:prstGeom prst="rect">
            <a:avLst/>
          </a:prstGeom>
        </p:spPr>
      </p:pic>
      <p:sp>
        <p:nvSpPr>
          <p:cNvPr id="4" name="直角三角形 3"/>
          <p:cNvSpPr/>
          <p:nvPr/>
        </p:nvSpPr>
        <p:spPr>
          <a:xfrm>
            <a:off x="-635" y="4305935"/>
            <a:ext cx="1611630" cy="2592070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 rot="10800000">
            <a:off x="0" y="4527726"/>
            <a:ext cx="1043797" cy="2330274"/>
            <a:chOff x="0" y="0"/>
            <a:chExt cx="1043797" cy="2330274"/>
          </a:xfrm>
          <a:solidFill>
            <a:schemeClr val="bg1"/>
          </a:solidFill>
        </p:grpSpPr>
        <p:sp>
          <p:nvSpPr>
            <p:cNvPr id="14" name="矩形 13"/>
            <p:cNvSpPr/>
            <p:nvPr/>
          </p:nvSpPr>
          <p:spPr>
            <a:xfrm rot="10800000">
              <a:off x="508961" y="0"/>
              <a:ext cx="103517" cy="2019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10800000">
              <a:off x="0" y="415208"/>
              <a:ext cx="1043797" cy="10351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 rot="10800000">
              <a:off x="491707" y="2200878"/>
              <a:ext cx="129396" cy="12939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155177" y="2087803"/>
            <a:ext cx="3787082" cy="3008732"/>
            <a:chOff x="8313" y="3448"/>
            <a:chExt cx="7551" cy="5998"/>
          </a:xfrm>
        </p:grpSpPr>
        <p:sp>
          <p:nvSpPr>
            <p:cNvPr id="18" name="MH_SubTitle_1"/>
            <p:cNvSpPr/>
            <p:nvPr>
              <p:custDataLst>
                <p:tags r:id="rId2"/>
              </p:custDataLst>
            </p:nvPr>
          </p:nvSpPr>
          <p:spPr>
            <a:xfrm>
              <a:off x="9423" y="3448"/>
              <a:ext cx="6441" cy="1268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Autofit/>
            </a:bodyPr>
            <a:lstStyle/>
            <a:p>
              <a:pPr algn="ctr"/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MH_Other_1"/>
            <p:cNvSpPr/>
            <p:nvPr>
              <p:custDataLst>
                <p:tags r:id="rId3"/>
              </p:custDataLst>
            </p:nvPr>
          </p:nvSpPr>
          <p:spPr>
            <a:xfrm>
              <a:off x="8313" y="3448"/>
              <a:ext cx="1266" cy="1268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600" kern="0" dirty="0"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  <a:endParaRPr lang="en-US" altLang="zh-CN" sz="3600" kern="0" dirty="0"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MH_SubTitle_2"/>
            <p:cNvSpPr/>
            <p:nvPr>
              <p:custDataLst>
                <p:tags r:id="rId4"/>
              </p:custDataLst>
            </p:nvPr>
          </p:nvSpPr>
          <p:spPr>
            <a:xfrm>
              <a:off x="9423" y="5025"/>
              <a:ext cx="6441" cy="1268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Autofit/>
            </a:bodyPr>
            <a:lstStyle/>
            <a:p>
              <a:pPr lvl="0" algn="ctr"/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MH_Other_2"/>
            <p:cNvSpPr/>
            <p:nvPr>
              <p:custDataLst>
                <p:tags r:id="rId5"/>
              </p:custDataLst>
            </p:nvPr>
          </p:nvSpPr>
          <p:spPr>
            <a:xfrm>
              <a:off x="8313" y="5025"/>
              <a:ext cx="1266" cy="1268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600" kern="0" dirty="0"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en-US" altLang="zh-CN" sz="3600" kern="0" dirty="0"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MH_SubTitle_3"/>
            <p:cNvSpPr/>
            <p:nvPr>
              <p:custDataLst>
                <p:tags r:id="rId6"/>
              </p:custDataLst>
            </p:nvPr>
          </p:nvSpPr>
          <p:spPr>
            <a:xfrm>
              <a:off x="9423" y="6601"/>
              <a:ext cx="6441" cy="1268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Autofit/>
            </a:bodyPr>
            <a:lstStyle/>
            <a:p>
              <a:pPr lvl="0" algn="ctr"/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MH_Other_3"/>
            <p:cNvSpPr/>
            <p:nvPr>
              <p:custDataLst>
                <p:tags r:id="rId7"/>
              </p:custDataLst>
            </p:nvPr>
          </p:nvSpPr>
          <p:spPr>
            <a:xfrm>
              <a:off x="8313" y="6601"/>
              <a:ext cx="1266" cy="1268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600" kern="0" dirty="0"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</a:t>
              </a:r>
              <a:endParaRPr lang="en-US" altLang="zh-CN" sz="3600" kern="0" dirty="0"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MH_SubTitle_4"/>
            <p:cNvSpPr/>
            <p:nvPr>
              <p:custDataLst>
                <p:tags r:id="rId8"/>
              </p:custDataLst>
            </p:nvPr>
          </p:nvSpPr>
          <p:spPr>
            <a:xfrm>
              <a:off x="9423" y="8178"/>
              <a:ext cx="6441" cy="1268"/>
            </a:xfrm>
            <a:custGeom>
              <a:avLst/>
              <a:gdLst>
                <a:gd name="connsiteX0" fmla="*/ 2 w 3878508"/>
                <a:gd name="connsiteY0" fmla="*/ 0 h 762904"/>
                <a:gd name="connsiteX1" fmla="*/ 3497056 w 3878508"/>
                <a:gd name="connsiteY1" fmla="*/ 0 h 762904"/>
                <a:gd name="connsiteX2" fmla="*/ 3878508 w 3878508"/>
                <a:gd name="connsiteY2" fmla="*/ 381452 h 762904"/>
                <a:gd name="connsiteX3" fmla="*/ 3878507 w 3878508"/>
                <a:gd name="connsiteY3" fmla="*/ 381452 h 762904"/>
                <a:gd name="connsiteX4" fmla="*/ 3497055 w 3878508"/>
                <a:gd name="connsiteY4" fmla="*/ 762904 h 762904"/>
                <a:gd name="connsiteX5" fmla="*/ 0 w 3878508"/>
                <a:gd name="connsiteY5" fmla="*/ 762903 h 762904"/>
                <a:gd name="connsiteX6" fmla="*/ 51426 w 3878508"/>
                <a:gd name="connsiteY6" fmla="*/ 720474 h 762904"/>
                <a:gd name="connsiteX7" fmla="*/ 191853 w 3878508"/>
                <a:gd name="connsiteY7" fmla="*/ 381451 h 762904"/>
                <a:gd name="connsiteX8" fmla="*/ 51426 w 3878508"/>
                <a:gd name="connsiteY8" fmla="*/ 42429 h 762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78508" h="762904">
                  <a:moveTo>
                    <a:pt x="2" y="0"/>
                  </a:moveTo>
                  <a:lnTo>
                    <a:pt x="3497056" y="0"/>
                  </a:lnTo>
                  <a:cubicBezTo>
                    <a:pt x="3707726" y="0"/>
                    <a:pt x="3878508" y="170782"/>
                    <a:pt x="3878508" y="381452"/>
                  </a:cubicBezTo>
                  <a:lnTo>
                    <a:pt x="3878507" y="381452"/>
                  </a:lnTo>
                  <a:cubicBezTo>
                    <a:pt x="3878507" y="592122"/>
                    <a:pt x="3707725" y="762904"/>
                    <a:pt x="3497055" y="762904"/>
                  </a:cubicBezTo>
                  <a:lnTo>
                    <a:pt x="0" y="762903"/>
                  </a:lnTo>
                  <a:lnTo>
                    <a:pt x="51426" y="720474"/>
                  </a:lnTo>
                  <a:cubicBezTo>
                    <a:pt x="138189" y="633710"/>
                    <a:pt x="191853" y="513848"/>
                    <a:pt x="191853" y="381451"/>
                  </a:cubicBezTo>
                  <a:cubicBezTo>
                    <a:pt x="191853" y="249055"/>
                    <a:pt x="138189" y="129192"/>
                    <a:pt x="51426" y="4242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>
              <a:noAutofit/>
            </a:bodyPr>
            <a:lstStyle/>
            <a:p>
              <a:pPr lvl="0" algn="ctr"/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MH_Other_4"/>
            <p:cNvSpPr/>
            <p:nvPr>
              <p:custDataLst>
                <p:tags r:id="rId9"/>
              </p:custDataLst>
            </p:nvPr>
          </p:nvSpPr>
          <p:spPr>
            <a:xfrm>
              <a:off x="8313" y="8178"/>
              <a:ext cx="1266" cy="1268"/>
            </a:xfrm>
            <a:prstGeom prst="ellipse">
              <a:avLst/>
            </a:prstGeom>
            <a:solidFill>
              <a:srgbClr val="FFFFFF"/>
            </a:solidFill>
            <a:ln w="571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en-US" altLang="zh-CN" sz="3600" kern="0" dirty="0">
                  <a:latin typeface="Impact" panose="020B080603090205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en-US" altLang="zh-CN" sz="3600" kern="0" dirty="0"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0501" y="3512"/>
              <a:ext cx="4260" cy="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在此添加标题</a:t>
              </a:r>
              <a:endPara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0523" y="4184"/>
              <a:ext cx="4238" cy="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0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TITLE HERE</a:t>
              </a:r>
              <a:endPara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0501" y="5040"/>
              <a:ext cx="4260" cy="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在此添加标题</a:t>
              </a:r>
              <a:endPara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496" y="5717"/>
              <a:ext cx="4264" cy="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0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TITLE HERE</a:t>
              </a:r>
              <a:endPara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0501" y="6654"/>
              <a:ext cx="4260" cy="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在此添加标题</a:t>
              </a:r>
              <a:endPara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505" y="7317"/>
              <a:ext cx="4298" cy="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0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TITLE HERE</a:t>
              </a:r>
              <a:endPara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0498" y="8861"/>
              <a:ext cx="4327" cy="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10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CLICK TO ADD TITLE HERE</a:t>
              </a:r>
              <a:endParaRPr lang="en-US" altLang="zh-CN" sz="10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522" y="8232"/>
              <a:ext cx="4260" cy="7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在此添加标题</a:t>
              </a:r>
              <a:endParaRPr lang="zh-CN" altLang="en-US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44096" y="1576168"/>
            <a:ext cx="3897019" cy="3020198"/>
            <a:chOff x="2786" y="3843"/>
            <a:chExt cx="4017" cy="3113"/>
          </a:xfrm>
        </p:grpSpPr>
        <p:sp>
          <p:nvSpPr>
            <p:cNvPr id="3" name="等腰三角形 2"/>
            <p:cNvSpPr/>
            <p:nvPr/>
          </p:nvSpPr>
          <p:spPr>
            <a:xfrm>
              <a:off x="2786" y="3843"/>
              <a:ext cx="4017" cy="3113"/>
            </a:xfrm>
            <a:prstGeom prst="triangle">
              <a:avLst/>
            </a:prstGeom>
            <a:solidFill>
              <a:srgbClr val="CC000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等腰三角形 4"/>
            <p:cNvSpPr/>
            <p:nvPr/>
          </p:nvSpPr>
          <p:spPr>
            <a:xfrm>
              <a:off x="3282" y="4598"/>
              <a:ext cx="2982" cy="2359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921" y="5661"/>
              <a:ext cx="1697" cy="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4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字魂59号-创粗黑" panose="00000500000000000000" pitchFamily="2" charset="-122"/>
                </a:rPr>
                <a:t>目 录</a:t>
              </a:r>
              <a:endPara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3752" y="6542"/>
              <a:ext cx="2634" cy="38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COMPANY PROFILE</a:t>
              </a:r>
              <a:endPara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1" name="等腰三角形 10"/>
          <p:cNvSpPr/>
          <p:nvPr/>
        </p:nvSpPr>
        <p:spPr>
          <a:xfrm rot="16200000">
            <a:off x="8915720" y="2934459"/>
            <a:ext cx="4020668" cy="2592852"/>
          </a:xfrm>
          <a:prstGeom prst="triangl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8375" y="2088515"/>
            <a:ext cx="232410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1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24994" y="2439073"/>
            <a:ext cx="141339" cy="1151356"/>
            <a:chOff x="5219700" y="2609850"/>
            <a:chExt cx="171450" cy="1396642"/>
          </a:xfrm>
          <a:solidFill>
            <a:schemeClr val="tx1"/>
          </a:solidFill>
        </p:grpSpPr>
        <p:cxnSp>
          <p:nvCxnSpPr>
            <p:cNvPr id="4" name="直接连接符 3"/>
            <p:cNvCxnSpPr/>
            <p:nvPr/>
          </p:nvCxnSpPr>
          <p:spPr>
            <a:xfrm>
              <a:off x="5290369" y="2620144"/>
              <a:ext cx="0" cy="138634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5219700" y="260985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238750" y="38481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08887" y="2317125"/>
            <a:ext cx="26130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ONE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56487" y="2985470"/>
            <a:ext cx="349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 </a:t>
            </a:r>
            <a:r>
              <a:rPr lang="zh-CN" altLang="en-US" sz="400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添加本章标题</a:t>
            </a:r>
            <a:endParaRPr lang="zh-CN" altLang="en-US" sz="40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564603" y="2488240"/>
            <a:ext cx="352755" cy="304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16200000">
            <a:off x="8893309" y="1375521"/>
            <a:ext cx="4020668" cy="2592852"/>
          </a:xfrm>
          <a:prstGeom prst="triangle">
            <a:avLst/>
          </a:prstGeom>
          <a:blipFill dpi="0" rotWithShape="1">
            <a:blip r:embed="rId2"/>
            <a:srcRect/>
            <a:stretch>
              <a:fillRect l="-77000" t="-5000" r="-54000" b="-1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1466" y="3838194"/>
            <a:ext cx="512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副标题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804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40" name="组合 39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2" name="矩形 41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椭圆 43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396240" y="2454910"/>
            <a:ext cx="11399520" cy="2909864"/>
            <a:chOff x="1057" y="2785"/>
            <a:chExt cx="12631" cy="3224"/>
          </a:xfrm>
        </p:grpSpPr>
        <p:grpSp>
          <p:nvGrpSpPr>
            <p:cNvPr id="2" name="组合 1"/>
            <p:cNvGrpSpPr/>
            <p:nvPr/>
          </p:nvGrpSpPr>
          <p:grpSpPr>
            <a:xfrm>
              <a:off x="2554" y="2785"/>
              <a:ext cx="9514" cy="1206"/>
              <a:chOff x="1274041" y="2496039"/>
              <a:chExt cx="9616904" cy="1219200"/>
            </a:xfrm>
          </p:grpSpPr>
          <p:grpSp>
            <p:nvGrpSpPr>
              <p:cNvPr id="22" name="Group 19"/>
              <p:cNvGrpSpPr/>
              <p:nvPr/>
            </p:nvGrpSpPr>
            <p:grpSpPr>
              <a:xfrm>
                <a:off x="1274041" y="2496039"/>
                <a:ext cx="1219200" cy="1219200"/>
                <a:chOff x="955531" y="1872029"/>
                <a:chExt cx="914400" cy="914400"/>
              </a:xfrm>
            </p:grpSpPr>
            <p:sp>
              <p:nvSpPr>
                <p:cNvPr id="24" name="Oval 7"/>
                <p:cNvSpPr/>
                <p:nvPr/>
              </p:nvSpPr>
              <p:spPr>
                <a:xfrm>
                  <a:off x="955531" y="1872029"/>
                  <a:ext cx="914400" cy="914400"/>
                </a:xfrm>
                <a:prstGeom prst="ellipse">
                  <a:avLst/>
                </a:prstGeom>
                <a:solidFill>
                  <a:srgbClr val="CC000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p>
                  <a:pPr algn="ctr" defTabSz="1219200" rtl="1"/>
                  <a:endParaRPr lang="ar-SA" sz="3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26" name="Freeform 111"/>
                <p:cNvSpPr>
                  <a:spLocks noEditPoints="1"/>
                </p:cNvSpPr>
                <p:nvPr/>
              </p:nvSpPr>
              <p:spPr bwMode="auto">
                <a:xfrm>
                  <a:off x="1279699" y="2136277"/>
                  <a:ext cx="266064" cy="386996"/>
                </a:xfrm>
                <a:custGeom>
                  <a:avLst/>
                  <a:gdLst>
                    <a:gd name="T0" fmla="*/ 76 w 222"/>
                    <a:gd name="T1" fmla="*/ 311 h 319"/>
                    <a:gd name="T2" fmla="*/ 111 w 222"/>
                    <a:gd name="T3" fmla="*/ 319 h 319"/>
                    <a:gd name="T4" fmla="*/ 135 w 222"/>
                    <a:gd name="T5" fmla="*/ 315 h 319"/>
                    <a:gd name="T6" fmla="*/ 156 w 222"/>
                    <a:gd name="T7" fmla="*/ 272 h 319"/>
                    <a:gd name="T8" fmla="*/ 154 w 222"/>
                    <a:gd name="T9" fmla="*/ 253 h 319"/>
                    <a:gd name="T10" fmla="*/ 157 w 222"/>
                    <a:gd name="T11" fmla="*/ 229 h 319"/>
                    <a:gd name="T12" fmla="*/ 171 w 222"/>
                    <a:gd name="T13" fmla="*/ 199 h 319"/>
                    <a:gd name="T14" fmla="*/ 203 w 222"/>
                    <a:gd name="T15" fmla="*/ 155 h 319"/>
                    <a:gd name="T16" fmla="*/ 218 w 222"/>
                    <a:gd name="T17" fmla="*/ 126 h 319"/>
                    <a:gd name="T18" fmla="*/ 222 w 222"/>
                    <a:gd name="T19" fmla="*/ 92 h 319"/>
                    <a:gd name="T20" fmla="*/ 220 w 222"/>
                    <a:gd name="T21" fmla="*/ 76 h 319"/>
                    <a:gd name="T22" fmla="*/ 211 w 222"/>
                    <a:gd name="T23" fmla="*/ 52 h 319"/>
                    <a:gd name="T24" fmla="*/ 195 w 222"/>
                    <a:gd name="T25" fmla="*/ 29 h 319"/>
                    <a:gd name="T26" fmla="*/ 171 w 222"/>
                    <a:gd name="T27" fmla="*/ 13 h 319"/>
                    <a:gd name="T28" fmla="*/ 138 w 222"/>
                    <a:gd name="T29" fmla="*/ 2 h 319"/>
                    <a:gd name="T30" fmla="*/ 111 w 222"/>
                    <a:gd name="T31" fmla="*/ 0 h 319"/>
                    <a:gd name="T32" fmla="*/ 72 w 222"/>
                    <a:gd name="T33" fmla="*/ 4 h 319"/>
                    <a:gd name="T34" fmla="*/ 42 w 222"/>
                    <a:gd name="T35" fmla="*/ 18 h 319"/>
                    <a:gd name="T36" fmla="*/ 21 w 222"/>
                    <a:gd name="T37" fmla="*/ 36 h 319"/>
                    <a:gd name="T38" fmla="*/ 8 w 222"/>
                    <a:gd name="T39" fmla="*/ 59 h 319"/>
                    <a:gd name="T40" fmla="*/ 1 w 222"/>
                    <a:gd name="T41" fmla="*/ 84 h 319"/>
                    <a:gd name="T42" fmla="*/ 0 w 222"/>
                    <a:gd name="T43" fmla="*/ 105 h 319"/>
                    <a:gd name="T44" fmla="*/ 8 w 222"/>
                    <a:gd name="T45" fmla="*/ 137 h 319"/>
                    <a:gd name="T46" fmla="*/ 32 w 222"/>
                    <a:gd name="T47" fmla="*/ 173 h 319"/>
                    <a:gd name="T48" fmla="*/ 57 w 222"/>
                    <a:gd name="T49" fmla="*/ 208 h 319"/>
                    <a:gd name="T50" fmla="*/ 67 w 222"/>
                    <a:gd name="T51" fmla="*/ 240 h 319"/>
                    <a:gd name="T52" fmla="*/ 34 w 222"/>
                    <a:gd name="T53" fmla="*/ 94 h 319"/>
                    <a:gd name="T54" fmla="*/ 36 w 222"/>
                    <a:gd name="T55" fmla="*/ 80 h 319"/>
                    <a:gd name="T56" fmla="*/ 44 w 222"/>
                    <a:gd name="T57" fmla="*/ 62 h 319"/>
                    <a:gd name="T58" fmla="*/ 57 w 222"/>
                    <a:gd name="T59" fmla="*/ 48 h 319"/>
                    <a:gd name="T60" fmla="*/ 73 w 222"/>
                    <a:gd name="T61" fmla="*/ 38 h 319"/>
                    <a:gd name="T62" fmla="*/ 111 w 222"/>
                    <a:gd name="T63" fmla="*/ 32 h 319"/>
                    <a:gd name="T64" fmla="*/ 142 w 222"/>
                    <a:gd name="T65" fmla="*/ 36 h 319"/>
                    <a:gd name="T66" fmla="*/ 161 w 222"/>
                    <a:gd name="T67" fmla="*/ 45 h 319"/>
                    <a:gd name="T68" fmla="*/ 175 w 222"/>
                    <a:gd name="T69" fmla="*/ 57 h 319"/>
                    <a:gd name="T70" fmla="*/ 184 w 222"/>
                    <a:gd name="T71" fmla="*/ 74 h 319"/>
                    <a:gd name="T72" fmla="*/ 189 w 222"/>
                    <a:gd name="T73" fmla="*/ 94 h 319"/>
                    <a:gd name="T74" fmla="*/ 187 w 222"/>
                    <a:gd name="T75" fmla="*/ 111 h 319"/>
                    <a:gd name="T76" fmla="*/ 172 w 222"/>
                    <a:gd name="T77" fmla="*/ 140 h 319"/>
                    <a:gd name="T78" fmla="*/ 150 w 222"/>
                    <a:gd name="T79" fmla="*/ 172 h 319"/>
                    <a:gd name="T80" fmla="*/ 127 w 222"/>
                    <a:gd name="T81" fmla="*/ 215 h 319"/>
                    <a:gd name="T82" fmla="*/ 98 w 222"/>
                    <a:gd name="T83" fmla="*/ 226 h 319"/>
                    <a:gd name="T84" fmla="*/ 82 w 222"/>
                    <a:gd name="T85" fmla="*/ 187 h 319"/>
                    <a:gd name="T86" fmla="*/ 63 w 222"/>
                    <a:gd name="T87" fmla="*/ 157 h 319"/>
                    <a:gd name="T88" fmla="*/ 37 w 222"/>
                    <a:gd name="T89" fmla="*/ 118 h 319"/>
                    <a:gd name="T90" fmla="*/ 34 w 222"/>
                    <a:gd name="T91" fmla="*/ 94 h 3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222" h="319">
                      <a:moveTo>
                        <a:pt x="66" y="305"/>
                      </a:moveTo>
                      <a:lnTo>
                        <a:pt x="66" y="305"/>
                      </a:lnTo>
                      <a:lnTo>
                        <a:pt x="76" y="311"/>
                      </a:lnTo>
                      <a:lnTo>
                        <a:pt x="87" y="315"/>
                      </a:lnTo>
                      <a:lnTo>
                        <a:pt x="99" y="318"/>
                      </a:lnTo>
                      <a:lnTo>
                        <a:pt x="111" y="319"/>
                      </a:lnTo>
                      <a:lnTo>
                        <a:pt x="111" y="319"/>
                      </a:lnTo>
                      <a:lnTo>
                        <a:pt x="124" y="318"/>
                      </a:lnTo>
                      <a:lnTo>
                        <a:pt x="135" y="315"/>
                      </a:lnTo>
                      <a:lnTo>
                        <a:pt x="147" y="311"/>
                      </a:lnTo>
                      <a:lnTo>
                        <a:pt x="156" y="305"/>
                      </a:lnTo>
                      <a:lnTo>
                        <a:pt x="156" y="272"/>
                      </a:lnTo>
                      <a:lnTo>
                        <a:pt x="66" y="272"/>
                      </a:lnTo>
                      <a:lnTo>
                        <a:pt x="66" y="305"/>
                      </a:lnTo>
                      <a:close/>
                      <a:moveTo>
                        <a:pt x="154" y="253"/>
                      </a:moveTo>
                      <a:lnTo>
                        <a:pt x="154" y="253"/>
                      </a:lnTo>
                      <a:lnTo>
                        <a:pt x="155" y="240"/>
                      </a:lnTo>
                      <a:lnTo>
                        <a:pt x="157" y="229"/>
                      </a:lnTo>
                      <a:lnTo>
                        <a:pt x="161" y="218"/>
                      </a:lnTo>
                      <a:lnTo>
                        <a:pt x="165" y="208"/>
                      </a:lnTo>
                      <a:lnTo>
                        <a:pt x="171" y="199"/>
                      </a:lnTo>
                      <a:lnTo>
                        <a:pt x="178" y="189"/>
                      </a:lnTo>
                      <a:lnTo>
                        <a:pt x="190" y="173"/>
                      </a:lnTo>
                      <a:lnTo>
                        <a:pt x="203" y="155"/>
                      </a:lnTo>
                      <a:lnTo>
                        <a:pt x="209" y="146"/>
                      </a:lnTo>
                      <a:lnTo>
                        <a:pt x="214" y="137"/>
                      </a:lnTo>
                      <a:lnTo>
                        <a:pt x="218" y="126"/>
                      </a:lnTo>
                      <a:lnTo>
                        <a:pt x="221" y="116"/>
                      </a:lnTo>
                      <a:lnTo>
                        <a:pt x="222" y="105"/>
                      </a:lnTo>
                      <a:lnTo>
                        <a:pt x="222" y="92"/>
                      </a:lnTo>
                      <a:lnTo>
                        <a:pt x="222" y="92"/>
                      </a:lnTo>
                      <a:lnTo>
                        <a:pt x="221" y="84"/>
                      </a:lnTo>
                      <a:lnTo>
                        <a:pt x="220" y="76"/>
                      </a:lnTo>
                      <a:lnTo>
                        <a:pt x="218" y="67"/>
                      </a:lnTo>
                      <a:lnTo>
                        <a:pt x="215" y="59"/>
                      </a:lnTo>
                      <a:lnTo>
                        <a:pt x="211" y="52"/>
                      </a:lnTo>
                      <a:lnTo>
                        <a:pt x="207" y="44"/>
                      </a:lnTo>
                      <a:lnTo>
                        <a:pt x="201" y="36"/>
                      </a:lnTo>
                      <a:lnTo>
                        <a:pt x="195" y="29"/>
                      </a:lnTo>
                      <a:lnTo>
                        <a:pt x="188" y="23"/>
                      </a:lnTo>
                      <a:lnTo>
                        <a:pt x="180" y="18"/>
                      </a:lnTo>
                      <a:lnTo>
                        <a:pt x="171" y="13"/>
                      </a:lnTo>
                      <a:lnTo>
                        <a:pt x="161" y="8"/>
                      </a:lnTo>
                      <a:lnTo>
                        <a:pt x="151" y="4"/>
                      </a:lnTo>
                      <a:lnTo>
                        <a:pt x="138" y="2"/>
                      </a:lnTo>
                      <a:lnTo>
                        <a:pt x="125" y="0"/>
                      </a:lnTo>
                      <a:lnTo>
                        <a:pt x="111" y="0"/>
                      </a:lnTo>
                      <a:lnTo>
                        <a:pt x="111" y="0"/>
                      </a:lnTo>
                      <a:lnTo>
                        <a:pt x="97" y="0"/>
                      </a:lnTo>
                      <a:lnTo>
                        <a:pt x="85" y="2"/>
                      </a:lnTo>
                      <a:lnTo>
                        <a:pt x="72" y="4"/>
                      </a:lnTo>
                      <a:lnTo>
                        <a:pt x="62" y="8"/>
                      </a:lnTo>
                      <a:lnTo>
                        <a:pt x="51" y="13"/>
                      </a:lnTo>
                      <a:lnTo>
                        <a:pt x="42" y="18"/>
                      </a:lnTo>
                      <a:lnTo>
                        <a:pt x="35" y="23"/>
                      </a:lnTo>
                      <a:lnTo>
                        <a:pt x="28" y="29"/>
                      </a:lnTo>
                      <a:lnTo>
                        <a:pt x="21" y="36"/>
                      </a:lnTo>
                      <a:lnTo>
                        <a:pt x="16" y="44"/>
                      </a:lnTo>
                      <a:lnTo>
                        <a:pt x="11" y="52"/>
                      </a:lnTo>
                      <a:lnTo>
                        <a:pt x="8" y="59"/>
                      </a:lnTo>
                      <a:lnTo>
                        <a:pt x="5" y="67"/>
                      </a:lnTo>
                      <a:lnTo>
                        <a:pt x="3" y="76"/>
                      </a:lnTo>
                      <a:lnTo>
                        <a:pt x="1" y="84"/>
                      </a:lnTo>
                      <a:lnTo>
                        <a:pt x="0" y="92"/>
                      </a:lnTo>
                      <a:lnTo>
                        <a:pt x="0" y="92"/>
                      </a:lnTo>
                      <a:lnTo>
                        <a:pt x="0" y="105"/>
                      </a:lnTo>
                      <a:lnTo>
                        <a:pt x="2" y="116"/>
                      </a:lnTo>
                      <a:lnTo>
                        <a:pt x="4" y="126"/>
                      </a:lnTo>
                      <a:lnTo>
                        <a:pt x="8" y="137"/>
                      </a:lnTo>
                      <a:lnTo>
                        <a:pt x="13" y="146"/>
                      </a:lnTo>
                      <a:lnTo>
                        <a:pt x="19" y="155"/>
                      </a:lnTo>
                      <a:lnTo>
                        <a:pt x="32" y="173"/>
                      </a:lnTo>
                      <a:lnTo>
                        <a:pt x="45" y="189"/>
                      </a:lnTo>
                      <a:lnTo>
                        <a:pt x="51" y="199"/>
                      </a:lnTo>
                      <a:lnTo>
                        <a:pt x="57" y="208"/>
                      </a:lnTo>
                      <a:lnTo>
                        <a:pt x="62" y="218"/>
                      </a:lnTo>
                      <a:lnTo>
                        <a:pt x="65" y="229"/>
                      </a:lnTo>
                      <a:lnTo>
                        <a:pt x="67" y="240"/>
                      </a:lnTo>
                      <a:lnTo>
                        <a:pt x="68" y="253"/>
                      </a:lnTo>
                      <a:lnTo>
                        <a:pt x="154" y="253"/>
                      </a:lnTo>
                      <a:close/>
                      <a:moveTo>
                        <a:pt x="34" y="94"/>
                      </a:moveTo>
                      <a:lnTo>
                        <a:pt x="34" y="94"/>
                      </a:lnTo>
                      <a:lnTo>
                        <a:pt x="35" y="87"/>
                      </a:lnTo>
                      <a:lnTo>
                        <a:pt x="36" y="80"/>
                      </a:lnTo>
                      <a:lnTo>
                        <a:pt x="38" y="74"/>
                      </a:lnTo>
                      <a:lnTo>
                        <a:pt x="41" y="67"/>
                      </a:lnTo>
                      <a:lnTo>
                        <a:pt x="44" y="62"/>
                      </a:lnTo>
                      <a:lnTo>
                        <a:pt x="47" y="57"/>
                      </a:lnTo>
                      <a:lnTo>
                        <a:pt x="51" y="52"/>
                      </a:lnTo>
                      <a:lnTo>
                        <a:pt x="57" y="48"/>
                      </a:lnTo>
                      <a:lnTo>
                        <a:pt x="62" y="45"/>
                      </a:lnTo>
                      <a:lnTo>
                        <a:pt x="67" y="42"/>
                      </a:lnTo>
                      <a:lnTo>
                        <a:pt x="73" y="38"/>
                      </a:lnTo>
                      <a:lnTo>
                        <a:pt x="80" y="36"/>
                      </a:lnTo>
                      <a:lnTo>
                        <a:pt x="95" y="33"/>
                      </a:lnTo>
                      <a:lnTo>
                        <a:pt x="111" y="32"/>
                      </a:lnTo>
                      <a:lnTo>
                        <a:pt x="111" y="32"/>
                      </a:lnTo>
                      <a:lnTo>
                        <a:pt x="128" y="33"/>
                      </a:lnTo>
                      <a:lnTo>
                        <a:pt x="142" y="36"/>
                      </a:lnTo>
                      <a:lnTo>
                        <a:pt x="149" y="38"/>
                      </a:lnTo>
                      <a:lnTo>
                        <a:pt x="155" y="42"/>
                      </a:lnTo>
                      <a:lnTo>
                        <a:pt x="161" y="45"/>
                      </a:lnTo>
                      <a:lnTo>
                        <a:pt x="166" y="48"/>
                      </a:lnTo>
                      <a:lnTo>
                        <a:pt x="170" y="52"/>
                      </a:lnTo>
                      <a:lnTo>
                        <a:pt x="175" y="57"/>
                      </a:lnTo>
                      <a:lnTo>
                        <a:pt x="179" y="62"/>
                      </a:lnTo>
                      <a:lnTo>
                        <a:pt x="182" y="67"/>
                      </a:lnTo>
                      <a:lnTo>
                        <a:pt x="184" y="74"/>
                      </a:lnTo>
                      <a:lnTo>
                        <a:pt x="186" y="80"/>
                      </a:lnTo>
                      <a:lnTo>
                        <a:pt x="188" y="87"/>
                      </a:lnTo>
                      <a:lnTo>
                        <a:pt x="189" y="94"/>
                      </a:lnTo>
                      <a:lnTo>
                        <a:pt x="189" y="94"/>
                      </a:lnTo>
                      <a:lnTo>
                        <a:pt x="189" y="103"/>
                      </a:lnTo>
                      <a:lnTo>
                        <a:pt x="187" y="111"/>
                      </a:lnTo>
                      <a:lnTo>
                        <a:pt x="185" y="118"/>
                      </a:lnTo>
                      <a:lnTo>
                        <a:pt x="182" y="125"/>
                      </a:lnTo>
                      <a:lnTo>
                        <a:pt x="172" y="140"/>
                      </a:lnTo>
                      <a:lnTo>
                        <a:pt x="160" y="157"/>
                      </a:lnTo>
                      <a:lnTo>
                        <a:pt x="160" y="157"/>
                      </a:lnTo>
                      <a:lnTo>
                        <a:pt x="150" y="172"/>
                      </a:lnTo>
                      <a:lnTo>
                        <a:pt x="140" y="187"/>
                      </a:lnTo>
                      <a:lnTo>
                        <a:pt x="131" y="205"/>
                      </a:lnTo>
                      <a:lnTo>
                        <a:pt x="127" y="215"/>
                      </a:lnTo>
                      <a:lnTo>
                        <a:pt x="125" y="226"/>
                      </a:lnTo>
                      <a:lnTo>
                        <a:pt x="98" y="226"/>
                      </a:lnTo>
                      <a:lnTo>
                        <a:pt x="98" y="226"/>
                      </a:lnTo>
                      <a:lnTo>
                        <a:pt x="95" y="215"/>
                      </a:lnTo>
                      <a:lnTo>
                        <a:pt x="92" y="205"/>
                      </a:lnTo>
                      <a:lnTo>
                        <a:pt x="82" y="187"/>
                      </a:lnTo>
                      <a:lnTo>
                        <a:pt x="72" y="172"/>
                      </a:lnTo>
                      <a:lnTo>
                        <a:pt x="63" y="157"/>
                      </a:lnTo>
                      <a:lnTo>
                        <a:pt x="63" y="157"/>
                      </a:lnTo>
                      <a:lnTo>
                        <a:pt x="50" y="140"/>
                      </a:lnTo>
                      <a:lnTo>
                        <a:pt x="41" y="125"/>
                      </a:lnTo>
                      <a:lnTo>
                        <a:pt x="37" y="118"/>
                      </a:lnTo>
                      <a:lnTo>
                        <a:pt x="35" y="111"/>
                      </a:lnTo>
                      <a:lnTo>
                        <a:pt x="34" y="103"/>
                      </a:lnTo>
                      <a:lnTo>
                        <a:pt x="34" y="94"/>
                      </a:lnTo>
                      <a:lnTo>
                        <a:pt x="34" y="9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p>
                  <a:pPr algn="r" defTabSz="1219200" rtl="1"/>
                  <a:endParaRPr lang="en-US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</p:grpSp>
          <p:grpSp>
            <p:nvGrpSpPr>
              <p:cNvPr id="28" name="Group 21"/>
              <p:cNvGrpSpPr/>
              <p:nvPr/>
            </p:nvGrpSpPr>
            <p:grpSpPr>
              <a:xfrm>
                <a:off x="4073276" y="2496039"/>
                <a:ext cx="1219200" cy="1219200"/>
                <a:chOff x="3054957" y="1872029"/>
                <a:chExt cx="914400" cy="914400"/>
              </a:xfrm>
            </p:grpSpPr>
            <p:sp>
              <p:nvSpPr>
                <p:cNvPr id="29" name="Oval 5"/>
                <p:cNvSpPr/>
                <p:nvPr/>
              </p:nvSpPr>
              <p:spPr>
                <a:xfrm>
                  <a:off x="3054957" y="1872029"/>
                  <a:ext cx="914400" cy="914400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p>
                  <a:pPr algn="ctr" defTabSz="1219200" rtl="1"/>
                  <a:endParaRPr lang="ar-SA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30" name="Freeform 176"/>
                <p:cNvSpPr/>
                <p:nvPr/>
              </p:nvSpPr>
              <p:spPr bwMode="auto">
                <a:xfrm>
                  <a:off x="3350778" y="2176811"/>
                  <a:ext cx="303221" cy="305928"/>
                </a:xfrm>
                <a:custGeom>
                  <a:avLst/>
                  <a:gdLst/>
                  <a:ahLst/>
                  <a:cxnLst>
                    <a:cxn ang="0">
                      <a:pos x="420" y="165"/>
                    </a:cxn>
                    <a:cxn ang="0">
                      <a:pos x="426" y="168"/>
                    </a:cxn>
                    <a:cxn ang="0">
                      <a:pos x="435" y="168"/>
                    </a:cxn>
                    <a:cxn ang="0">
                      <a:pos x="443" y="164"/>
                    </a:cxn>
                    <a:cxn ang="0">
                      <a:pos x="448" y="156"/>
                    </a:cxn>
                    <a:cxn ang="0">
                      <a:pos x="449" y="19"/>
                    </a:cxn>
                    <a:cxn ang="0">
                      <a:pos x="448" y="12"/>
                    </a:cxn>
                    <a:cxn ang="0">
                      <a:pos x="443" y="6"/>
                    </a:cxn>
                    <a:cxn ang="0">
                      <a:pos x="437" y="2"/>
                    </a:cxn>
                    <a:cxn ang="0">
                      <a:pos x="430" y="0"/>
                    </a:cxn>
                    <a:cxn ang="0">
                      <a:pos x="293" y="1"/>
                    </a:cxn>
                    <a:cxn ang="0">
                      <a:pos x="285" y="7"/>
                    </a:cxn>
                    <a:cxn ang="0">
                      <a:pos x="281" y="16"/>
                    </a:cxn>
                    <a:cxn ang="0">
                      <a:pos x="282" y="27"/>
                    </a:cxn>
                    <a:cxn ang="0">
                      <a:pos x="328" y="74"/>
                    </a:cxn>
                    <a:cxn ang="0">
                      <a:pos x="121" y="74"/>
                    </a:cxn>
                    <a:cxn ang="0">
                      <a:pos x="167" y="27"/>
                    </a:cxn>
                    <a:cxn ang="0">
                      <a:pos x="168" y="16"/>
                    </a:cxn>
                    <a:cxn ang="0">
                      <a:pos x="163" y="7"/>
                    </a:cxn>
                    <a:cxn ang="0">
                      <a:pos x="155" y="1"/>
                    </a:cxn>
                    <a:cxn ang="0">
                      <a:pos x="19" y="0"/>
                    </a:cxn>
                    <a:cxn ang="0">
                      <a:pos x="11" y="2"/>
                    </a:cxn>
                    <a:cxn ang="0">
                      <a:pos x="5" y="6"/>
                    </a:cxn>
                    <a:cxn ang="0">
                      <a:pos x="1" y="12"/>
                    </a:cxn>
                    <a:cxn ang="0">
                      <a:pos x="0" y="19"/>
                    </a:cxn>
                    <a:cxn ang="0">
                      <a:pos x="1" y="156"/>
                    </a:cxn>
                    <a:cxn ang="0">
                      <a:pos x="7" y="164"/>
                    </a:cxn>
                    <a:cxn ang="0">
                      <a:pos x="16" y="168"/>
                    </a:cxn>
                    <a:cxn ang="0">
                      <a:pos x="22" y="168"/>
                    </a:cxn>
                    <a:cxn ang="0">
                      <a:pos x="29" y="165"/>
                    </a:cxn>
                    <a:cxn ang="0">
                      <a:pos x="73" y="121"/>
                    </a:cxn>
                    <a:cxn ang="0">
                      <a:pos x="73" y="328"/>
                    </a:cxn>
                    <a:cxn ang="0">
                      <a:pos x="28" y="283"/>
                    </a:cxn>
                    <a:cxn ang="0">
                      <a:pos x="17" y="280"/>
                    </a:cxn>
                    <a:cxn ang="0">
                      <a:pos x="7" y="285"/>
                    </a:cxn>
                    <a:cxn ang="0">
                      <a:pos x="1" y="294"/>
                    </a:cxn>
                    <a:cxn ang="0">
                      <a:pos x="0" y="430"/>
                    </a:cxn>
                    <a:cxn ang="0">
                      <a:pos x="1" y="438"/>
                    </a:cxn>
                    <a:cxn ang="0">
                      <a:pos x="5" y="444"/>
                    </a:cxn>
                    <a:cxn ang="0">
                      <a:pos x="11" y="447"/>
                    </a:cxn>
                    <a:cxn ang="0">
                      <a:pos x="19" y="448"/>
                    </a:cxn>
                    <a:cxn ang="0">
                      <a:pos x="155" y="448"/>
                    </a:cxn>
                    <a:cxn ang="0">
                      <a:pos x="163" y="442"/>
                    </a:cxn>
                    <a:cxn ang="0">
                      <a:pos x="168" y="432"/>
                    </a:cxn>
                    <a:cxn ang="0">
                      <a:pos x="167" y="422"/>
                    </a:cxn>
                    <a:cxn ang="0">
                      <a:pos x="121" y="375"/>
                    </a:cxn>
                    <a:cxn ang="0">
                      <a:pos x="328" y="375"/>
                    </a:cxn>
                    <a:cxn ang="0">
                      <a:pos x="282" y="422"/>
                    </a:cxn>
                    <a:cxn ang="0">
                      <a:pos x="281" y="432"/>
                    </a:cxn>
                    <a:cxn ang="0">
                      <a:pos x="285" y="442"/>
                    </a:cxn>
                    <a:cxn ang="0">
                      <a:pos x="293" y="448"/>
                    </a:cxn>
                    <a:cxn ang="0">
                      <a:pos x="430" y="448"/>
                    </a:cxn>
                    <a:cxn ang="0">
                      <a:pos x="437" y="447"/>
                    </a:cxn>
                    <a:cxn ang="0">
                      <a:pos x="443" y="444"/>
                    </a:cxn>
                    <a:cxn ang="0">
                      <a:pos x="448" y="438"/>
                    </a:cxn>
                    <a:cxn ang="0">
                      <a:pos x="449" y="430"/>
                    </a:cxn>
                    <a:cxn ang="0">
                      <a:pos x="448" y="294"/>
                    </a:cxn>
                    <a:cxn ang="0">
                      <a:pos x="443" y="285"/>
                    </a:cxn>
                    <a:cxn ang="0">
                      <a:pos x="432" y="280"/>
                    </a:cxn>
                    <a:cxn ang="0">
                      <a:pos x="421" y="283"/>
                    </a:cxn>
                    <a:cxn ang="0">
                      <a:pos x="375" y="328"/>
                    </a:cxn>
                    <a:cxn ang="0">
                      <a:pos x="375" y="121"/>
                    </a:cxn>
                  </a:cxnLst>
                  <a:rect l="0" t="0" r="r" b="b"/>
                  <a:pathLst>
                    <a:path w="449" h="448">
                      <a:moveTo>
                        <a:pt x="418" y="163"/>
                      </a:moveTo>
                      <a:lnTo>
                        <a:pt x="420" y="165"/>
                      </a:lnTo>
                      <a:lnTo>
                        <a:pt x="424" y="166"/>
                      </a:lnTo>
                      <a:lnTo>
                        <a:pt x="426" y="168"/>
                      </a:lnTo>
                      <a:lnTo>
                        <a:pt x="430" y="168"/>
                      </a:lnTo>
                      <a:lnTo>
                        <a:pt x="435" y="168"/>
                      </a:lnTo>
                      <a:lnTo>
                        <a:pt x="438" y="166"/>
                      </a:lnTo>
                      <a:lnTo>
                        <a:pt x="443" y="164"/>
                      </a:lnTo>
                      <a:lnTo>
                        <a:pt x="447" y="160"/>
                      </a:lnTo>
                      <a:lnTo>
                        <a:pt x="448" y="156"/>
                      </a:lnTo>
                      <a:lnTo>
                        <a:pt x="449" y="150"/>
                      </a:lnTo>
                      <a:lnTo>
                        <a:pt x="449" y="19"/>
                      </a:lnTo>
                      <a:lnTo>
                        <a:pt x="449" y="15"/>
                      </a:lnTo>
                      <a:lnTo>
                        <a:pt x="448" y="12"/>
                      </a:lnTo>
                      <a:lnTo>
                        <a:pt x="447" y="8"/>
                      </a:lnTo>
                      <a:lnTo>
                        <a:pt x="443" y="6"/>
                      </a:lnTo>
                      <a:lnTo>
                        <a:pt x="441" y="3"/>
                      </a:lnTo>
                      <a:lnTo>
                        <a:pt x="437" y="2"/>
                      </a:lnTo>
                      <a:lnTo>
                        <a:pt x="433" y="1"/>
                      </a:lnTo>
                      <a:lnTo>
                        <a:pt x="430" y="0"/>
                      </a:lnTo>
                      <a:lnTo>
                        <a:pt x="299" y="0"/>
                      </a:lnTo>
                      <a:lnTo>
                        <a:pt x="293" y="1"/>
                      </a:lnTo>
                      <a:lnTo>
                        <a:pt x="288" y="3"/>
                      </a:lnTo>
                      <a:lnTo>
                        <a:pt x="285" y="7"/>
                      </a:lnTo>
                      <a:lnTo>
                        <a:pt x="282" y="12"/>
                      </a:lnTo>
                      <a:lnTo>
                        <a:pt x="281" y="16"/>
                      </a:lnTo>
                      <a:lnTo>
                        <a:pt x="281" y="22"/>
                      </a:lnTo>
                      <a:lnTo>
                        <a:pt x="282" y="27"/>
                      </a:lnTo>
                      <a:lnTo>
                        <a:pt x="287" y="32"/>
                      </a:lnTo>
                      <a:lnTo>
                        <a:pt x="328" y="74"/>
                      </a:lnTo>
                      <a:lnTo>
                        <a:pt x="225" y="178"/>
                      </a:lnTo>
                      <a:lnTo>
                        <a:pt x="121" y="74"/>
                      </a:lnTo>
                      <a:lnTo>
                        <a:pt x="163" y="32"/>
                      </a:lnTo>
                      <a:lnTo>
                        <a:pt x="167" y="27"/>
                      </a:lnTo>
                      <a:lnTo>
                        <a:pt x="168" y="22"/>
                      </a:lnTo>
                      <a:lnTo>
                        <a:pt x="168" y="16"/>
                      </a:lnTo>
                      <a:lnTo>
                        <a:pt x="167" y="12"/>
                      </a:lnTo>
                      <a:lnTo>
                        <a:pt x="163" y="7"/>
                      </a:lnTo>
                      <a:lnTo>
                        <a:pt x="160" y="3"/>
                      </a:lnTo>
                      <a:lnTo>
                        <a:pt x="155" y="1"/>
                      </a:lnTo>
                      <a:lnTo>
                        <a:pt x="150" y="0"/>
                      </a:lnTo>
                      <a:lnTo>
                        <a:pt x="19" y="0"/>
                      </a:lnTo>
                      <a:lnTo>
                        <a:pt x="15" y="1"/>
                      </a:lnTo>
                      <a:lnTo>
                        <a:pt x="11" y="2"/>
                      </a:lnTo>
                      <a:lnTo>
                        <a:pt x="9" y="3"/>
                      </a:lnTo>
                      <a:lnTo>
                        <a:pt x="5" y="6"/>
                      </a:lnTo>
                      <a:lnTo>
                        <a:pt x="4" y="8"/>
                      </a:lnTo>
                      <a:lnTo>
                        <a:pt x="1" y="12"/>
                      </a:lnTo>
                      <a:lnTo>
                        <a:pt x="0" y="15"/>
                      </a:lnTo>
                      <a:lnTo>
                        <a:pt x="0" y="19"/>
                      </a:lnTo>
                      <a:lnTo>
                        <a:pt x="0" y="150"/>
                      </a:lnTo>
                      <a:lnTo>
                        <a:pt x="1" y="156"/>
                      </a:lnTo>
                      <a:lnTo>
                        <a:pt x="4" y="160"/>
                      </a:lnTo>
                      <a:lnTo>
                        <a:pt x="7" y="164"/>
                      </a:lnTo>
                      <a:lnTo>
                        <a:pt x="12" y="166"/>
                      </a:lnTo>
                      <a:lnTo>
                        <a:pt x="16" y="168"/>
                      </a:lnTo>
                      <a:lnTo>
                        <a:pt x="19" y="168"/>
                      </a:lnTo>
                      <a:lnTo>
                        <a:pt x="22" y="168"/>
                      </a:lnTo>
                      <a:lnTo>
                        <a:pt x="25" y="166"/>
                      </a:lnTo>
                      <a:lnTo>
                        <a:pt x="29" y="165"/>
                      </a:lnTo>
                      <a:lnTo>
                        <a:pt x="33" y="163"/>
                      </a:lnTo>
                      <a:lnTo>
                        <a:pt x="73" y="121"/>
                      </a:lnTo>
                      <a:lnTo>
                        <a:pt x="178" y="224"/>
                      </a:lnTo>
                      <a:lnTo>
                        <a:pt x="73" y="328"/>
                      </a:lnTo>
                      <a:lnTo>
                        <a:pt x="33" y="286"/>
                      </a:lnTo>
                      <a:lnTo>
                        <a:pt x="28" y="283"/>
                      </a:lnTo>
                      <a:lnTo>
                        <a:pt x="22" y="280"/>
                      </a:lnTo>
                      <a:lnTo>
                        <a:pt x="17" y="280"/>
                      </a:lnTo>
                      <a:lnTo>
                        <a:pt x="12" y="283"/>
                      </a:lnTo>
                      <a:lnTo>
                        <a:pt x="7" y="285"/>
                      </a:lnTo>
                      <a:lnTo>
                        <a:pt x="4" y="289"/>
                      </a:lnTo>
                      <a:lnTo>
                        <a:pt x="1" y="294"/>
                      </a:lnTo>
                      <a:lnTo>
                        <a:pt x="0" y="298"/>
                      </a:lnTo>
                      <a:lnTo>
                        <a:pt x="0" y="430"/>
                      </a:lnTo>
                      <a:lnTo>
                        <a:pt x="0" y="434"/>
                      </a:lnTo>
                      <a:lnTo>
                        <a:pt x="1" y="438"/>
                      </a:lnTo>
                      <a:lnTo>
                        <a:pt x="4" y="441"/>
                      </a:lnTo>
                      <a:lnTo>
                        <a:pt x="5" y="444"/>
                      </a:lnTo>
                      <a:lnTo>
                        <a:pt x="9" y="446"/>
                      </a:lnTo>
                      <a:lnTo>
                        <a:pt x="11" y="447"/>
                      </a:lnTo>
                      <a:lnTo>
                        <a:pt x="15" y="448"/>
                      </a:lnTo>
                      <a:lnTo>
                        <a:pt x="19" y="448"/>
                      </a:lnTo>
                      <a:lnTo>
                        <a:pt x="150" y="448"/>
                      </a:lnTo>
                      <a:lnTo>
                        <a:pt x="155" y="448"/>
                      </a:lnTo>
                      <a:lnTo>
                        <a:pt x="160" y="446"/>
                      </a:lnTo>
                      <a:lnTo>
                        <a:pt x="163" y="442"/>
                      </a:lnTo>
                      <a:lnTo>
                        <a:pt x="167" y="438"/>
                      </a:lnTo>
                      <a:lnTo>
                        <a:pt x="168" y="432"/>
                      </a:lnTo>
                      <a:lnTo>
                        <a:pt x="168" y="427"/>
                      </a:lnTo>
                      <a:lnTo>
                        <a:pt x="167" y="422"/>
                      </a:lnTo>
                      <a:lnTo>
                        <a:pt x="163" y="417"/>
                      </a:lnTo>
                      <a:lnTo>
                        <a:pt x="121" y="375"/>
                      </a:lnTo>
                      <a:lnTo>
                        <a:pt x="225" y="271"/>
                      </a:lnTo>
                      <a:lnTo>
                        <a:pt x="328" y="375"/>
                      </a:lnTo>
                      <a:lnTo>
                        <a:pt x="287" y="417"/>
                      </a:lnTo>
                      <a:lnTo>
                        <a:pt x="282" y="422"/>
                      </a:lnTo>
                      <a:lnTo>
                        <a:pt x="281" y="427"/>
                      </a:lnTo>
                      <a:lnTo>
                        <a:pt x="281" y="432"/>
                      </a:lnTo>
                      <a:lnTo>
                        <a:pt x="282" y="438"/>
                      </a:lnTo>
                      <a:lnTo>
                        <a:pt x="285" y="442"/>
                      </a:lnTo>
                      <a:lnTo>
                        <a:pt x="288" y="446"/>
                      </a:lnTo>
                      <a:lnTo>
                        <a:pt x="293" y="448"/>
                      </a:lnTo>
                      <a:lnTo>
                        <a:pt x="299" y="448"/>
                      </a:lnTo>
                      <a:lnTo>
                        <a:pt x="430" y="448"/>
                      </a:lnTo>
                      <a:lnTo>
                        <a:pt x="433" y="448"/>
                      </a:lnTo>
                      <a:lnTo>
                        <a:pt x="437" y="447"/>
                      </a:lnTo>
                      <a:lnTo>
                        <a:pt x="441" y="446"/>
                      </a:lnTo>
                      <a:lnTo>
                        <a:pt x="443" y="444"/>
                      </a:lnTo>
                      <a:lnTo>
                        <a:pt x="447" y="441"/>
                      </a:lnTo>
                      <a:lnTo>
                        <a:pt x="448" y="438"/>
                      </a:lnTo>
                      <a:lnTo>
                        <a:pt x="449" y="434"/>
                      </a:lnTo>
                      <a:lnTo>
                        <a:pt x="449" y="430"/>
                      </a:lnTo>
                      <a:lnTo>
                        <a:pt x="449" y="298"/>
                      </a:lnTo>
                      <a:lnTo>
                        <a:pt x="448" y="294"/>
                      </a:lnTo>
                      <a:lnTo>
                        <a:pt x="447" y="289"/>
                      </a:lnTo>
                      <a:lnTo>
                        <a:pt x="443" y="285"/>
                      </a:lnTo>
                      <a:lnTo>
                        <a:pt x="438" y="283"/>
                      </a:lnTo>
                      <a:lnTo>
                        <a:pt x="432" y="280"/>
                      </a:lnTo>
                      <a:lnTo>
                        <a:pt x="426" y="280"/>
                      </a:lnTo>
                      <a:lnTo>
                        <a:pt x="421" y="283"/>
                      </a:lnTo>
                      <a:lnTo>
                        <a:pt x="418" y="286"/>
                      </a:lnTo>
                      <a:lnTo>
                        <a:pt x="375" y="328"/>
                      </a:lnTo>
                      <a:lnTo>
                        <a:pt x="271" y="224"/>
                      </a:lnTo>
                      <a:lnTo>
                        <a:pt x="375" y="121"/>
                      </a:lnTo>
                      <a:lnTo>
                        <a:pt x="418" y="16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p>
                  <a:pPr algn="r" defTabSz="1219200" rtl="1"/>
                  <a:endParaRPr lang="ar-SA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</p:grpSp>
          <p:grpSp>
            <p:nvGrpSpPr>
              <p:cNvPr id="34" name="Group 22"/>
              <p:cNvGrpSpPr/>
              <p:nvPr/>
            </p:nvGrpSpPr>
            <p:grpSpPr>
              <a:xfrm>
                <a:off x="6872511" y="2496039"/>
                <a:ext cx="1219200" cy="1219200"/>
                <a:chOff x="5154383" y="1872029"/>
                <a:chExt cx="914400" cy="914400"/>
              </a:xfrm>
            </p:grpSpPr>
            <p:sp>
              <p:nvSpPr>
                <p:cNvPr id="35" name="Oval 11"/>
                <p:cNvSpPr/>
                <p:nvPr/>
              </p:nvSpPr>
              <p:spPr>
                <a:xfrm>
                  <a:off x="5154383" y="1872029"/>
                  <a:ext cx="914400" cy="914400"/>
                </a:xfrm>
                <a:prstGeom prst="ellipse">
                  <a:avLst/>
                </a:prstGeom>
                <a:solidFill>
                  <a:srgbClr val="CC0001"/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p>
                  <a:pPr algn="ctr" defTabSz="1219200" rtl="1"/>
                  <a:endParaRPr lang="ar-SA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36" name="Freeform 33"/>
                <p:cNvSpPr>
                  <a:spLocks noEditPoints="1"/>
                </p:cNvSpPr>
                <p:nvPr/>
              </p:nvSpPr>
              <p:spPr bwMode="auto">
                <a:xfrm>
                  <a:off x="5413548" y="2136071"/>
                  <a:ext cx="387408" cy="387408"/>
                </a:xfrm>
                <a:custGeom>
                  <a:avLst/>
                  <a:gdLst/>
                  <a:ahLst/>
                  <a:cxnLst>
                    <a:cxn ang="0">
                      <a:pos x="168" y="112"/>
                    </a:cxn>
                    <a:cxn ang="0">
                      <a:pos x="153" y="122"/>
                    </a:cxn>
                    <a:cxn ang="0">
                      <a:pos x="150" y="323"/>
                    </a:cxn>
                    <a:cxn ang="0">
                      <a:pos x="165" y="336"/>
                    </a:cxn>
                    <a:cxn ang="0">
                      <a:pos x="338" y="240"/>
                    </a:cxn>
                    <a:cxn ang="0">
                      <a:pos x="346" y="224"/>
                    </a:cxn>
                    <a:cxn ang="0">
                      <a:pos x="338" y="208"/>
                    </a:cxn>
                    <a:cxn ang="0">
                      <a:pos x="276" y="375"/>
                    </a:cxn>
                    <a:cxn ang="0">
                      <a:pos x="236" y="383"/>
                    </a:cxn>
                    <a:cxn ang="0">
                      <a:pos x="194" y="381"/>
                    </a:cxn>
                    <a:cxn ang="0">
                      <a:pos x="154" y="366"/>
                    </a:cxn>
                    <a:cxn ang="0">
                      <a:pos x="119" y="344"/>
                    </a:cxn>
                    <a:cxn ang="0">
                      <a:pos x="93" y="314"/>
                    </a:cxn>
                    <a:cxn ang="0">
                      <a:pos x="74" y="276"/>
                    </a:cxn>
                    <a:cxn ang="0">
                      <a:pos x="65" y="234"/>
                    </a:cxn>
                    <a:cxn ang="0">
                      <a:pos x="69" y="192"/>
                    </a:cxn>
                    <a:cxn ang="0">
                      <a:pos x="82" y="154"/>
                    </a:cxn>
                    <a:cxn ang="0">
                      <a:pos x="105" y="119"/>
                    </a:cxn>
                    <a:cxn ang="0">
                      <a:pos x="136" y="92"/>
                    </a:cxn>
                    <a:cxn ang="0">
                      <a:pos x="173" y="74"/>
                    </a:cxn>
                    <a:cxn ang="0">
                      <a:pos x="214" y="65"/>
                    </a:cxn>
                    <a:cxn ang="0">
                      <a:pos x="256" y="68"/>
                    </a:cxn>
                    <a:cxn ang="0">
                      <a:pos x="296" y="82"/>
                    </a:cxn>
                    <a:cxn ang="0">
                      <a:pos x="345" y="119"/>
                    </a:cxn>
                    <a:cxn ang="0">
                      <a:pos x="368" y="154"/>
                    </a:cxn>
                    <a:cxn ang="0">
                      <a:pos x="381" y="192"/>
                    </a:cxn>
                    <a:cxn ang="0">
                      <a:pos x="384" y="234"/>
                    </a:cxn>
                    <a:cxn ang="0">
                      <a:pos x="376" y="276"/>
                    </a:cxn>
                    <a:cxn ang="0">
                      <a:pos x="357" y="314"/>
                    </a:cxn>
                    <a:cxn ang="0">
                      <a:pos x="330" y="344"/>
                    </a:cxn>
                    <a:cxn ang="0">
                      <a:pos x="338" y="30"/>
                    </a:cxn>
                    <a:cxn ang="0">
                      <a:pos x="284" y="8"/>
                    </a:cxn>
                    <a:cxn ang="0">
                      <a:pos x="225" y="0"/>
                    </a:cxn>
                    <a:cxn ang="0">
                      <a:pos x="166" y="8"/>
                    </a:cxn>
                    <a:cxn ang="0">
                      <a:pos x="112" y="30"/>
                    </a:cxn>
                    <a:cxn ang="0">
                      <a:pos x="66" y="65"/>
                    </a:cxn>
                    <a:cxn ang="0">
                      <a:pos x="30" y="112"/>
                    </a:cxn>
                    <a:cxn ang="0">
                      <a:pos x="8" y="166"/>
                    </a:cxn>
                    <a:cxn ang="0">
                      <a:pos x="0" y="224"/>
                    </a:cxn>
                    <a:cxn ang="0">
                      <a:pos x="8" y="282"/>
                    </a:cxn>
                    <a:cxn ang="0">
                      <a:pos x="30" y="336"/>
                    </a:cxn>
                    <a:cxn ang="0">
                      <a:pos x="66" y="383"/>
                    </a:cxn>
                    <a:cxn ang="0">
                      <a:pos x="112" y="419"/>
                    </a:cxn>
                    <a:cxn ang="0">
                      <a:pos x="166" y="441"/>
                    </a:cxn>
                    <a:cxn ang="0">
                      <a:pos x="225" y="449"/>
                    </a:cxn>
                    <a:cxn ang="0">
                      <a:pos x="284" y="441"/>
                    </a:cxn>
                    <a:cxn ang="0">
                      <a:pos x="338" y="419"/>
                    </a:cxn>
                    <a:cxn ang="0">
                      <a:pos x="383" y="383"/>
                    </a:cxn>
                    <a:cxn ang="0">
                      <a:pos x="419" y="336"/>
                    </a:cxn>
                    <a:cxn ang="0">
                      <a:pos x="442" y="282"/>
                    </a:cxn>
                    <a:cxn ang="0">
                      <a:pos x="449" y="224"/>
                    </a:cxn>
                    <a:cxn ang="0">
                      <a:pos x="442" y="166"/>
                    </a:cxn>
                    <a:cxn ang="0">
                      <a:pos x="419" y="112"/>
                    </a:cxn>
                    <a:cxn ang="0">
                      <a:pos x="383" y="65"/>
                    </a:cxn>
                    <a:cxn ang="0">
                      <a:pos x="338" y="30"/>
                    </a:cxn>
                  </a:cxnLst>
                  <a:rect l="0" t="0" r="r" b="b"/>
                  <a:pathLst>
                    <a:path w="449" h="449">
                      <a:moveTo>
                        <a:pt x="338" y="208"/>
                      </a:moveTo>
                      <a:lnTo>
                        <a:pt x="178" y="116"/>
                      </a:lnTo>
                      <a:lnTo>
                        <a:pt x="173" y="113"/>
                      </a:lnTo>
                      <a:lnTo>
                        <a:pt x="168" y="112"/>
                      </a:lnTo>
                      <a:lnTo>
                        <a:pt x="165" y="112"/>
                      </a:lnTo>
                      <a:lnTo>
                        <a:pt x="160" y="114"/>
                      </a:lnTo>
                      <a:lnTo>
                        <a:pt x="155" y="118"/>
                      </a:lnTo>
                      <a:lnTo>
                        <a:pt x="153" y="122"/>
                      </a:lnTo>
                      <a:lnTo>
                        <a:pt x="150" y="125"/>
                      </a:lnTo>
                      <a:lnTo>
                        <a:pt x="150" y="131"/>
                      </a:lnTo>
                      <a:lnTo>
                        <a:pt x="150" y="318"/>
                      </a:lnTo>
                      <a:lnTo>
                        <a:pt x="150" y="323"/>
                      </a:lnTo>
                      <a:lnTo>
                        <a:pt x="153" y="327"/>
                      </a:lnTo>
                      <a:lnTo>
                        <a:pt x="155" y="332"/>
                      </a:lnTo>
                      <a:lnTo>
                        <a:pt x="160" y="335"/>
                      </a:lnTo>
                      <a:lnTo>
                        <a:pt x="165" y="336"/>
                      </a:lnTo>
                      <a:lnTo>
                        <a:pt x="168" y="336"/>
                      </a:lnTo>
                      <a:lnTo>
                        <a:pt x="173" y="336"/>
                      </a:lnTo>
                      <a:lnTo>
                        <a:pt x="178" y="334"/>
                      </a:lnTo>
                      <a:lnTo>
                        <a:pt x="338" y="240"/>
                      </a:lnTo>
                      <a:lnTo>
                        <a:pt x="341" y="238"/>
                      </a:lnTo>
                      <a:lnTo>
                        <a:pt x="344" y="234"/>
                      </a:lnTo>
                      <a:lnTo>
                        <a:pt x="346" y="230"/>
                      </a:lnTo>
                      <a:lnTo>
                        <a:pt x="346" y="224"/>
                      </a:lnTo>
                      <a:lnTo>
                        <a:pt x="346" y="219"/>
                      </a:lnTo>
                      <a:lnTo>
                        <a:pt x="344" y="215"/>
                      </a:lnTo>
                      <a:lnTo>
                        <a:pt x="341" y="212"/>
                      </a:lnTo>
                      <a:lnTo>
                        <a:pt x="338" y="208"/>
                      </a:lnTo>
                      <a:close/>
                      <a:moveTo>
                        <a:pt x="305" y="362"/>
                      </a:moveTo>
                      <a:lnTo>
                        <a:pt x="296" y="366"/>
                      </a:lnTo>
                      <a:lnTo>
                        <a:pt x="286" y="371"/>
                      </a:lnTo>
                      <a:lnTo>
                        <a:pt x="276" y="375"/>
                      </a:lnTo>
                      <a:lnTo>
                        <a:pt x="267" y="378"/>
                      </a:lnTo>
                      <a:lnTo>
                        <a:pt x="256" y="381"/>
                      </a:lnTo>
                      <a:lnTo>
                        <a:pt x="245" y="382"/>
                      </a:lnTo>
                      <a:lnTo>
                        <a:pt x="236" y="383"/>
                      </a:lnTo>
                      <a:lnTo>
                        <a:pt x="225" y="384"/>
                      </a:lnTo>
                      <a:lnTo>
                        <a:pt x="214" y="383"/>
                      </a:lnTo>
                      <a:lnTo>
                        <a:pt x="203" y="382"/>
                      </a:lnTo>
                      <a:lnTo>
                        <a:pt x="194" y="381"/>
                      </a:lnTo>
                      <a:lnTo>
                        <a:pt x="183" y="378"/>
                      </a:lnTo>
                      <a:lnTo>
                        <a:pt x="173" y="375"/>
                      </a:lnTo>
                      <a:lnTo>
                        <a:pt x="164" y="371"/>
                      </a:lnTo>
                      <a:lnTo>
                        <a:pt x="154" y="366"/>
                      </a:lnTo>
                      <a:lnTo>
                        <a:pt x="144" y="362"/>
                      </a:lnTo>
                      <a:lnTo>
                        <a:pt x="136" y="357"/>
                      </a:lnTo>
                      <a:lnTo>
                        <a:pt x="128" y="351"/>
                      </a:lnTo>
                      <a:lnTo>
                        <a:pt x="119" y="344"/>
                      </a:lnTo>
                      <a:lnTo>
                        <a:pt x="112" y="338"/>
                      </a:lnTo>
                      <a:lnTo>
                        <a:pt x="105" y="330"/>
                      </a:lnTo>
                      <a:lnTo>
                        <a:pt x="99" y="322"/>
                      </a:lnTo>
                      <a:lnTo>
                        <a:pt x="93" y="314"/>
                      </a:lnTo>
                      <a:lnTo>
                        <a:pt x="87" y="304"/>
                      </a:lnTo>
                      <a:lnTo>
                        <a:pt x="82" y="296"/>
                      </a:lnTo>
                      <a:lnTo>
                        <a:pt x="77" y="286"/>
                      </a:lnTo>
                      <a:lnTo>
                        <a:pt x="74" y="276"/>
                      </a:lnTo>
                      <a:lnTo>
                        <a:pt x="71" y="266"/>
                      </a:lnTo>
                      <a:lnTo>
                        <a:pt x="69" y="256"/>
                      </a:lnTo>
                      <a:lnTo>
                        <a:pt x="66" y="245"/>
                      </a:lnTo>
                      <a:lnTo>
                        <a:pt x="65" y="234"/>
                      </a:lnTo>
                      <a:lnTo>
                        <a:pt x="65" y="224"/>
                      </a:lnTo>
                      <a:lnTo>
                        <a:pt x="65" y="214"/>
                      </a:lnTo>
                      <a:lnTo>
                        <a:pt x="66" y="203"/>
                      </a:lnTo>
                      <a:lnTo>
                        <a:pt x="69" y="192"/>
                      </a:lnTo>
                      <a:lnTo>
                        <a:pt x="71" y="183"/>
                      </a:lnTo>
                      <a:lnTo>
                        <a:pt x="74" y="173"/>
                      </a:lnTo>
                      <a:lnTo>
                        <a:pt x="77" y="164"/>
                      </a:lnTo>
                      <a:lnTo>
                        <a:pt x="82" y="154"/>
                      </a:lnTo>
                      <a:lnTo>
                        <a:pt x="87" y="144"/>
                      </a:lnTo>
                      <a:lnTo>
                        <a:pt x="93" y="136"/>
                      </a:lnTo>
                      <a:lnTo>
                        <a:pt x="99" y="128"/>
                      </a:lnTo>
                      <a:lnTo>
                        <a:pt x="105" y="119"/>
                      </a:lnTo>
                      <a:lnTo>
                        <a:pt x="112" y="112"/>
                      </a:lnTo>
                      <a:lnTo>
                        <a:pt x="119" y="105"/>
                      </a:lnTo>
                      <a:lnTo>
                        <a:pt x="128" y="98"/>
                      </a:lnTo>
                      <a:lnTo>
                        <a:pt x="136" y="92"/>
                      </a:lnTo>
                      <a:lnTo>
                        <a:pt x="144" y="87"/>
                      </a:lnTo>
                      <a:lnTo>
                        <a:pt x="154" y="82"/>
                      </a:lnTo>
                      <a:lnTo>
                        <a:pt x="164" y="77"/>
                      </a:lnTo>
                      <a:lnTo>
                        <a:pt x="173" y="74"/>
                      </a:lnTo>
                      <a:lnTo>
                        <a:pt x="183" y="70"/>
                      </a:lnTo>
                      <a:lnTo>
                        <a:pt x="194" y="68"/>
                      </a:lnTo>
                      <a:lnTo>
                        <a:pt x="203" y="66"/>
                      </a:lnTo>
                      <a:lnTo>
                        <a:pt x="214" y="65"/>
                      </a:lnTo>
                      <a:lnTo>
                        <a:pt x="225" y="65"/>
                      </a:lnTo>
                      <a:lnTo>
                        <a:pt x="236" y="65"/>
                      </a:lnTo>
                      <a:lnTo>
                        <a:pt x="245" y="66"/>
                      </a:lnTo>
                      <a:lnTo>
                        <a:pt x="256" y="68"/>
                      </a:lnTo>
                      <a:lnTo>
                        <a:pt x="267" y="70"/>
                      </a:lnTo>
                      <a:lnTo>
                        <a:pt x="276" y="74"/>
                      </a:lnTo>
                      <a:lnTo>
                        <a:pt x="286" y="77"/>
                      </a:lnTo>
                      <a:lnTo>
                        <a:pt x="296" y="82"/>
                      </a:lnTo>
                      <a:lnTo>
                        <a:pt x="305" y="87"/>
                      </a:lnTo>
                      <a:lnTo>
                        <a:pt x="322" y="98"/>
                      </a:lnTo>
                      <a:lnTo>
                        <a:pt x="338" y="112"/>
                      </a:lnTo>
                      <a:lnTo>
                        <a:pt x="345" y="119"/>
                      </a:lnTo>
                      <a:lnTo>
                        <a:pt x="351" y="128"/>
                      </a:lnTo>
                      <a:lnTo>
                        <a:pt x="357" y="136"/>
                      </a:lnTo>
                      <a:lnTo>
                        <a:pt x="362" y="144"/>
                      </a:lnTo>
                      <a:lnTo>
                        <a:pt x="368" y="154"/>
                      </a:lnTo>
                      <a:lnTo>
                        <a:pt x="371" y="164"/>
                      </a:lnTo>
                      <a:lnTo>
                        <a:pt x="376" y="173"/>
                      </a:lnTo>
                      <a:lnTo>
                        <a:pt x="378" y="183"/>
                      </a:lnTo>
                      <a:lnTo>
                        <a:pt x="381" y="192"/>
                      </a:lnTo>
                      <a:lnTo>
                        <a:pt x="383" y="203"/>
                      </a:lnTo>
                      <a:lnTo>
                        <a:pt x="384" y="214"/>
                      </a:lnTo>
                      <a:lnTo>
                        <a:pt x="384" y="224"/>
                      </a:lnTo>
                      <a:lnTo>
                        <a:pt x="384" y="234"/>
                      </a:lnTo>
                      <a:lnTo>
                        <a:pt x="383" y="245"/>
                      </a:lnTo>
                      <a:lnTo>
                        <a:pt x="381" y="256"/>
                      </a:lnTo>
                      <a:lnTo>
                        <a:pt x="378" y="266"/>
                      </a:lnTo>
                      <a:lnTo>
                        <a:pt x="376" y="276"/>
                      </a:lnTo>
                      <a:lnTo>
                        <a:pt x="371" y="286"/>
                      </a:lnTo>
                      <a:lnTo>
                        <a:pt x="368" y="296"/>
                      </a:lnTo>
                      <a:lnTo>
                        <a:pt x="362" y="304"/>
                      </a:lnTo>
                      <a:lnTo>
                        <a:pt x="357" y="314"/>
                      </a:lnTo>
                      <a:lnTo>
                        <a:pt x="351" y="322"/>
                      </a:lnTo>
                      <a:lnTo>
                        <a:pt x="345" y="330"/>
                      </a:lnTo>
                      <a:lnTo>
                        <a:pt x="338" y="338"/>
                      </a:lnTo>
                      <a:lnTo>
                        <a:pt x="330" y="344"/>
                      </a:lnTo>
                      <a:lnTo>
                        <a:pt x="322" y="351"/>
                      </a:lnTo>
                      <a:lnTo>
                        <a:pt x="314" y="357"/>
                      </a:lnTo>
                      <a:lnTo>
                        <a:pt x="305" y="362"/>
                      </a:lnTo>
                      <a:close/>
                      <a:moveTo>
                        <a:pt x="338" y="30"/>
                      </a:moveTo>
                      <a:lnTo>
                        <a:pt x="324" y="23"/>
                      </a:lnTo>
                      <a:lnTo>
                        <a:pt x="311" y="17"/>
                      </a:lnTo>
                      <a:lnTo>
                        <a:pt x="297" y="12"/>
                      </a:lnTo>
                      <a:lnTo>
                        <a:pt x="284" y="8"/>
                      </a:lnTo>
                      <a:lnTo>
                        <a:pt x="269" y="4"/>
                      </a:lnTo>
                      <a:lnTo>
                        <a:pt x="255" y="2"/>
                      </a:lnTo>
                      <a:lnTo>
                        <a:pt x="239" y="0"/>
                      </a:lnTo>
                      <a:lnTo>
                        <a:pt x="225" y="0"/>
                      </a:lnTo>
                      <a:lnTo>
                        <a:pt x="209" y="0"/>
                      </a:lnTo>
                      <a:lnTo>
                        <a:pt x="195" y="2"/>
                      </a:lnTo>
                      <a:lnTo>
                        <a:pt x="180" y="4"/>
                      </a:lnTo>
                      <a:lnTo>
                        <a:pt x="166" y="8"/>
                      </a:lnTo>
                      <a:lnTo>
                        <a:pt x="152" y="12"/>
                      </a:lnTo>
                      <a:lnTo>
                        <a:pt x="138" y="17"/>
                      </a:lnTo>
                      <a:lnTo>
                        <a:pt x="125" y="23"/>
                      </a:lnTo>
                      <a:lnTo>
                        <a:pt x="112" y="30"/>
                      </a:lnTo>
                      <a:lnTo>
                        <a:pt x="100" y="38"/>
                      </a:lnTo>
                      <a:lnTo>
                        <a:pt x="88" y="47"/>
                      </a:lnTo>
                      <a:lnTo>
                        <a:pt x="77" y="56"/>
                      </a:lnTo>
                      <a:lnTo>
                        <a:pt x="66" y="65"/>
                      </a:lnTo>
                      <a:lnTo>
                        <a:pt x="57" y="76"/>
                      </a:lnTo>
                      <a:lnTo>
                        <a:pt x="47" y="88"/>
                      </a:lnTo>
                      <a:lnTo>
                        <a:pt x="39" y="99"/>
                      </a:lnTo>
                      <a:lnTo>
                        <a:pt x="30" y="112"/>
                      </a:lnTo>
                      <a:lnTo>
                        <a:pt x="23" y="125"/>
                      </a:lnTo>
                      <a:lnTo>
                        <a:pt x="17" y="138"/>
                      </a:lnTo>
                      <a:lnTo>
                        <a:pt x="12" y="152"/>
                      </a:lnTo>
                      <a:lnTo>
                        <a:pt x="8" y="166"/>
                      </a:lnTo>
                      <a:lnTo>
                        <a:pt x="5" y="180"/>
                      </a:lnTo>
                      <a:lnTo>
                        <a:pt x="3" y="195"/>
                      </a:lnTo>
                      <a:lnTo>
                        <a:pt x="0" y="209"/>
                      </a:lnTo>
                      <a:lnTo>
                        <a:pt x="0" y="224"/>
                      </a:lnTo>
                      <a:lnTo>
                        <a:pt x="0" y="239"/>
                      </a:lnTo>
                      <a:lnTo>
                        <a:pt x="3" y="254"/>
                      </a:lnTo>
                      <a:lnTo>
                        <a:pt x="5" y="269"/>
                      </a:lnTo>
                      <a:lnTo>
                        <a:pt x="8" y="282"/>
                      </a:lnTo>
                      <a:lnTo>
                        <a:pt x="12" y="297"/>
                      </a:lnTo>
                      <a:lnTo>
                        <a:pt x="17" y="310"/>
                      </a:lnTo>
                      <a:lnTo>
                        <a:pt x="23" y="324"/>
                      </a:lnTo>
                      <a:lnTo>
                        <a:pt x="30" y="336"/>
                      </a:lnTo>
                      <a:lnTo>
                        <a:pt x="39" y="350"/>
                      </a:lnTo>
                      <a:lnTo>
                        <a:pt x="47" y="362"/>
                      </a:lnTo>
                      <a:lnTo>
                        <a:pt x="57" y="372"/>
                      </a:lnTo>
                      <a:lnTo>
                        <a:pt x="66" y="383"/>
                      </a:lnTo>
                      <a:lnTo>
                        <a:pt x="77" y="393"/>
                      </a:lnTo>
                      <a:lnTo>
                        <a:pt x="88" y="402"/>
                      </a:lnTo>
                      <a:lnTo>
                        <a:pt x="100" y="411"/>
                      </a:lnTo>
                      <a:lnTo>
                        <a:pt x="112" y="419"/>
                      </a:lnTo>
                      <a:lnTo>
                        <a:pt x="125" y="425"/>
                      </a:lnTo>
                      <a:lnTo>
                        <a:pt x="138" y="432"/>
                      </a:lnTo>
                      <a:lnTo>
                        <a:pt x="152" y="437"/>
                      </a:lnTo>
                      <a:lnTo>
                        <a:pt x="166" y="441"/>
                      </a:lnTo>
                      <a:lnTo>
                        <a:pt x="180" y="444"/>
                      </a:lnTo>
                      <a:lnTo>
                        <a:pt x="195" y="447"/>
                      </a:lnTo>
                      <a:lnTo>
                        <a:pt x="209" y="448"/>
                      </a:lnTo>
                      <a:lnTo>
                        <a:pt x="225" y="449"/>
                      </a:lnTo>
                      <a:lnTo>
                        <a:pt x="239" y="448"/>
                      </a:lnTo>
                      <a:lnTo>
                        <a:pt x="255" y="447"/>
                      </a:lnTo>
                      <a:lnTo>
                        <a:pt x="269" y="444"/>
                      </a:lnTo>
                      <a:lnTo>
                        <a:pt x="284" y="441"/>
                      </a:lnTo>
                      <a:lnTo>
                        <a:pt x="297" y="437"/>
                      </a:lnTo>
                      <a:lnTo>
                        <a:pt x="311" y="432"/>
                      </a:lnTo>
                      <a:lnTo>
                        <a:pt x="324" y="425"/>
                      </a:lnTo>
                      <a:lnTo>
                        <a:pt x="338" y="419"/>
                      </a:lnTo>
                      <a:lnTo>
                        <a:pt x="350" y="411"/>
                      </a:lnTo>
                      <a:lnTo>
                        <a:pt x="362" y="402"/>
                      </a:lnTo>
                      <a:lnTo>
                        <a:pt x="374" y="393"/>
                      </a:lnTo>
                      <a:lnTo>
                        <a:pt x="383" y="383"/>
                      </a:lnTo>
                      <a:lnTo>
                        <a:pt x="394" y="372"/>
                      </a:lnTo>
                      <a:lnTo>
                        <a:pt x="402" y="362"/>
                      </a:lnTo>
                      <a:lnTo>
                        <a:pt x="411" y="350"/>
                      </a:lnTo>
                      <a:lnTo>
                        <a:pt x="419" y="336"/>
                      </a:lnTo>
                      <a:lnTo>
                        <a:pt x="426" y="324"/>
                      </a:lnTo>
                      <a:lnTo>
                        <a:pt x="432" y="310"/>
                      </a:lnTo>
                      <a:lnTo>
                        <a:pt x="437" y="297"/>
                      </a:lnTo>
                      <a:lnTo>
                        <a:pt x="442" y="282"/>
                      </a:lnTo>
                      <a:lnTo>
                        <a:pt x="446" y="269"/>
                      </a:lnTo>
                      <a:lnTo>
                        <a:pt x="448" y="254"/>
                      </a:lnTo>
                      <a:lnTo>
                        <a:pt x="449" y="239"/>
                      </a:lnTo>
                      <a:lnTo>
                        <a:pt x="449" y="224"/>
                      </a:lnTo>
                      <a:lnTo>
                        <a:pt x="449" y="209"/>
                      </a:lnTo>
                      <a:lnTo>
                        <a:pt x="448" y="195"/>
                      </a:lnTo>
                      <a:lnTo>
                        <a:pt x="446" y="180"/>
                      </a:lnTo>
                      <a:lnTo>
                        <a:pt x="442" y="166"/>
                      </a:lnTo>
                      <a:lnTo>
                        <a:pt x="437" y="152"/>
                      </a:lnTo>
                      <a:lnTo>
                        <a:pt x="432" y="138"/>
                      </a:lnTo>
                      <a:lnTo>
                        <a:pt x="426" y="125"/>
                      </a:lnTo>
                      <a:lnTo>
                        <a:pt x="419" y="112"/>
                      </a:lnTo>
                      <a:lnTo>
                        <a:pt x="411" y="99"/>
                      </a:lnTo>
                      <a:lnTo>
                        <a:pt x="402" y="88"/>
                      </a:lnTo>
                      <a:lnTo>
                        <a:pt x="394" y="76"/>
                      </a:lnTo>
                      <a:lnTo>
                        <a:pt x="383" y="65"/>
                      </a:lnTo>
                      <a:lnTo>
                        <a:pt x="374" y="56"/>
                      </a:lnTo>
                      <a:lnTo>
                        <a:pt x="362" y="47"/>
                      </a:lnTo>
                      <a:lnTo>
                        <a:pt x="350" y="38"/>
                      </a:lnTo>
                      <a:lnTo>
                        <a:pt x="338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p>
                  <a:pPr algn="r" defTabSz="1219200" rtl="1"/>
                  <a:endParaRPr lang="ar-SA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</p:grpSp>
          <p:grpSp>
            <p:nvGrpSpPr>
              <p:cNvPr id="37" name="Group 23"/>
              <p:cNvGrpSpPr/>
              <p:nvPr/>
            </p:nvGrpSpPr>
            <p:grpSpPr>
              <a:xfrm>
                <a:off x="9671745" y="2496039"/>
                <a:ext cx="1219200" cy="1219200"/>
                <a:chOff x="7253809" y="1872029"/>
                <a:chExt cx="914400" cy="914400"/>
              </a:xfrm>
            </p:grpSpPr>
            <p:sp>
              <p:nvSpPr>
                <p:cNvPr id="38" name="Oval 3"/>
                <p:cNvSpPr/>
                <p:nvPr/>
              </p:nvSpPr>
              <p:spPr>
                <a:xfrm>
                  <a:off x="7253809" y="1872029"/>
                  <a:ext cx="914400" cy="914400"/>
                </a:xfrm>
                <a:prstGeom prst="ellipse">
                  <a:avLst/>
                </a:prstGeom>
                <a:solidFill>
                  <a:schemeClr val="bg2">
                    <a:lumMod val="10000"/>
                  </a:schemeClr>
                </a:solidFill>
                <a:ln w="12700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p>
                  <a:pPr algn="ctr" defTabSz="1219200" rtl="1"/>
                  <a:endParaRPr lang="ar-SA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45" name="Freeform 16"/>
                <p:cNvSpPr>
                  <a:spLocks noEditPoints="1"/>
                </p:cNvSpPr>
                <p:nvPr/>
              </p:nvSpPr>
              <p:spPr bwMode="auto">
                <a:xfrm>
                  <a:off x="7525292" y="2137751"/>
                  <a:ext cx="384048" cy="384048"/>
                </a:xfrm>
                <a:custGeom>
                  <a:avLst/>
                  <a:gdLst>
                    <a:gd name="T0" fmla="*/ 116 w 294"/>
                    <a:gd name="T1" fmla="*/ 3 h 293"/>
                    <a:gd name="T2" fmla="*/ 63 w 294"/>
                    <a:gd name="T3" fmla="*/ 26 h 293"/>
                    <a:gd name="T4" fmla="*/ 25 w 294"/>
                    <a:gd name="T5" fmla="*/ 66 h 293"/>
                    <a:gd name="T6" fmla="*/ 3 w 294"/>
                    <a:gd name="T7" fmla="*/ 119 h 293"/>
                    <a:gd name="T8" fmla="*/ 1 w 294"/>
                    <a:gd name="T9" fmla="*/ 164 h 293"/>
                    <a:gd name="T10" fmla="*/ 19 w 294"/>
                    <a:gd name="T11" fmla="*/ 219 h 293"/>
                    <a:gd name="T12" fmla="*/ 55 w 294"/>
                    <a:gd name="T13" fmla="*/ 261 h 293"/>
                    <a:gd name="T14" fmla="*/ 105 w 294"/>
                    <a:gd name="T15" fmla="*/ 287 h 293"/>
                    <a:gd name="T16" fmla="*/ 149 w 294"/>
                    <a:gd name="T17" fmla="*/ 293 h 293"/>
                    <a:gd name="T18" fmla="*/ 206 w 294"/>
                    <a:gd name="T19" fmla="*/ 281 h 293"/>
                    <a:gd name="T20" fmla="*/ 252 w 294"/>
                    <a:gd name="T21" fmla="*/ 249 h 293"/>
                    <a:gd name="T22" fmla="*/ 282 w 294"/>
                    <a:gd name="T23" fmla="*/ 202 h 293"/>
                    <a:gd name="T24" fmla="*/ 294 w 294"/>
                    <a:gd name="T25" fmla="*/ 145 h 293"/>
                    <a:gd name="T26" fmla="*/ 286 w 294"/>
                    <a:gd name="T27" fmla="*/ 101 h 293"/>
                    <a:gd name="T28" fmla="*/ 259 w 294"/>
                    <a:gd name="T29" fmla="*/ 52 h 293"/>
                    <a:gd name="T30" fmla="*/ 215 w 294"/>
                    <a:gd name="T31" fmla="*/ 17 h 293"/>
                    <a:gd name="T32" fmla="*/ 160 w 294"/>
                    <a:gd name="T33" fmla="*/ 0 h 293"/>
                    <a:gd name="T34" fmla="*/ 145 w 294"/>
                    <a:gd name="T35" fmla="*/ 19 h 293"/>
                    <a:gd name="T36" fmla="*/ 206 w 294"/>
                    <a:gd name="T37" fmla="*/ 33 h 293"/>
                    <a:gd name="T38" fmla="*/ 168 w 294"/>
                    <a:gd name="T39" fmla="*/ 59 h 293"/>
                    <a:gd name="T40" fmla="*/ 136 w 294"/>
                    <a:gd name="T41" fmla="*/ 58 h 293"/>
                    <a:gd name="T42" fmla="*/ 88 w 294"/>
                    <a:gd name="T43" fmla="*/ 33 h 293"/>
                    <a:gd name="T44" fmla="*/ 130 w 294"/>
                    <a:gd name="T45" fmla="*/ 20 h 293"/>
                    <a:gd name="T46" fmla="*/ 34 w 294"/>
                    <a:gd name="T47" fmla="*/ 205 h 293"/>
                    <a:gd name="T48" fmla="*/ 21 w 294"/>
                    <a:gd name="T49" fmla="*/ 164 h 293"/>
                    <a:gd name="T50" fmla="*/ 23 w 294"/>
                    <a:gd name="T51" fmla="*/ 116 h 293"/>
                    <a:gd name="T52" fmla="*/ 67 w 294"/>
                    <a:gd name="T53" fmla="*/ 108 h 293"/>
                    <a:gd name="T54" fmla="*/ 58 w 294"/>
                    <a:gd name="T55" fmla="*/ 146 h 293"/>
                    <a:gd name="T56" fmla="*/ 63 w 294"/>
                    <a:gd name="T57" fmla="*/ 176 h 293"/>
                    <a:gd name="T58" fmla="*/ 149 w 294"/>
                    <a:gd name="T59" fmla="*/ 274 h 293"/>
                    <a:gd name="T60" fmla="*/ 88 w 294"/>
                    <a:gd name="T61" fmla="*/ 260 h 293"/>
                    <a:gd name="T62" fmla="*/ 126 w 294"/>
                    <a:gd name="T63" fmla="*/ 233 h 293"/>
                    <a:gd name="T64" fmla="*/ 157 w 294"/>
                    <a:gd name="T65" fmla="*/ 235 h 293"/>
                    <a:gd name="T66" fmla="*/ 206 w 294"/>
                    <a:gd name="T67" fmla="*/ 260 h 293"/>
                    <a:gd name="T68" fmla="*/ 163 w 294"/>
                    <a:gd name="T69" fmla="*/ 273 h 293"/>
                    <a:gd name="T70" fmla="*/ 147 w 294"/>
                    <a:gd name="T71" fmla="*/ 216 h 293"/>
                    <a:gd name="T72" fmla="*/ 120 w 294"/>
                    <a:gd name="T73" fmla="*/ 211 h 293"/>
                    <a:gd name="T74" fmla="*/ 97 w 294"/>
                    <a:gd name="T75" fmla="*/ 196 h 293"/>
                    <a:gd name="T76" fmla="*/ 83 w 294"/>
                    <a:gd name="T77" fmla="*/ 174 h 293"/>
                    <a:gd name="T78" fmla="*/ 76 w 294"/>
                    <a:gd name="T79" fmla="*/ 146 h 293"/>
                    <a:gd name="T80" fmla="*/ 80 w 294"/>
                    <a:gd name="T81" fmla="*/ 125 h 293"/>
                    <a:gd name="T82" fmla="*/ 93 w 294"/>
                    <a:gd name="T83" fmla="*/ 102 h 293"/>
                    <a:gd name="T84" fmla="*/ 114 w 294"/>
                    <a:gd name="T85" fmla="*/ 85 h 293"/>
                    <a:gd name="T86" fmla="*/ 140 w 294"/>
                    <a:gd name="T87" fmla="*/ 77 h 293"/>
                    <a:gd name="T88" fmla="*/ 161 w 294"/>
                    <a:gd name="T89" fmla="*/ 78 h 293"/>
                    <a:gd name="T90" fmla="*/ 186 w 294"/>
                    <a:gd name="T91" fmla="*/ 88 h 293"/>
                    <a:gd name="T92" fmla="*/ 205 w 294"/>
                    <a:gd name="T93" fmla="*/ 108 h 293"/>
                    <a:gd name="T94" fmla="*/ 216 w 294"/>
                    <a:gd name="T95" fmla="*/ 133 h 293"/>
                    <a:gd name="T96" fmla="*/ 217 w 294"/>
                    <a:gd name="T97" fmla="*/ 153 h 293"/>
                    <a:gd name="T98" fmla="*/ 209 w 294"/>
                    <a:gd name="T99" fmla="*/ 180 h 293"/>
                    <a:gd name="T100" fmla="*/ 191 w 294"/>
                    <a:gd name="T101" fmla="*/ 201 h 293"/>
                    <a:gd name="T102" fmla="*/ 168 w 294"/>
                    <a:gd name="T103" fmla="*/ 213 h 293"/>
                    <a:gd name="T104" fmla="*/ 147 w 294"/>
                    <a:gd name="T105" fmla="*/ 216 h 293"/>
                    <a:gd name="T106" fmla="*/ 234 w 294"/>
                    <a:gd name="T107" fmla="*/ 167 h 293"/>
                    <a:gd name="T108" fmla="*/ 236 w 294"/>
                    <a:gd name="T109" fmla="*/ 136 h 293"/>
                    <a:gd name="T110" fmla="*/ 260 w 294"/>
                    <a:gd name="T111" fmla="*/ 88 h 293"/>
                    <a:gd name="T112" fmla="*/ 273 w 294"/>
                    <a:gd name="T113" fmla="*/ 130 h 293"/>
                    <a:gd name="T114" fmla="*/ 271 w 294"/>
                    <a:gd name="T115" fmla="*/ 176 h 2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94" h="293">
                      <a:moveTo>
                        <a:pt x="145" y="0"/>
                      </a:moveTo>
                      <a:lnTo>
                        <a:pt x="145" y="0"/>
                      </a:lnTo>
                      <a:lnTo>
                        <a:pt x="130" y="1"/>
                      </a:lnTo>
                      <a:lnTo>
                        <a:pt x="116" y="3"/>
                      </a:lnTo>
                      <a:lnTo>
                        <a:pt x="101" y="8"/>
                      </a:lnTo>
                      <a:lnTo>
                        <a:pt x="88" y="13"/>
                      </a:lnTo>
                      <a:lnTo>
                        <a:pt x="75" y="19"/>
                      </a:lnTo>
                      <a:lnTo>
                        <a:pt x="63" y="26"/>
                      </a:lnTo>
                      <a:lnTo>
                        <a:pt x="53" y="34"/>
                      </a:lnTo>
                      <a:lnTo>
                        <a:pt x="42" y="45"/>
                      </a:lnTo>
                      <a:lnTo>
                        <a:pt x="33" y="55"/>
                      </a:lnTo>
                      <a:lnTo>
                        <a:pt x="25" y="66"/>
                      </a:lnTo>
                      <a:lnTo>
                        <a:pt x="18" y="79"/>
                      </a:lnTo>
                      <a:lnTo>
                        <a:pt x="11" y="91"/>
                      </a:lnTo>
                      <a:lnTo>
                        <a:pt x="6" y="105"/>
                      </a:lnTo>
                      <a:lnTo>
                        <a:pt x="3" y="119"/>
                      </a:lnTo>
                      <a:lnTo>
                        <a:pt x="1" y="134"/>
                      </a:lnTo>
                      <a:lnTo>
                        <a:pt x="0" y="148"/>
                      </a:lnTo>
                      <a:lnTo>
                        <a:pt x="0" y="148"/>
                      </a:lnTo>
                      <a:lnTo>
                        <a:pt x="1" y="164"/>
                      </a:lnTo>
                      <a:lnTo>
                        <a:pt x="4" y="178"/>
                      </a:lnTo>
                      <a:lnTo>
                        <a:pt x="7" y="192"/>
                      </a:lnTo>
                      <a:lnTo>
                        <a:pt x="12" y="205"/>
                      </a:lnTo>
                      <a:lnTo>
                        <a:pt x="19" y="219"/>
                      </a:lnTo>
                      <a:lnTo>
                        <a:pt x="27" y="230"/>
                      </a:lnTo>
                      <a:lnTo>
                        <a:pt x="35" y="241"/>
                      </a:lnTo>
                      <a:lnTo>
                        <a:pt x="44" y="252"/>
                      </a:lnTo>
                      <a:lnTo>
                        <a:pt x="55" y="261"/>
                      </a:lnTo>
                      <a:lnTo>
                        <a:pt x="66" y="269"/>
                      </a:lnTo>
                      <a:lnTo>
                        <a:pt x="79" y="276"/>
                      </a:lnTo>
                      <a:lnTo>
                        <a:pt x="92" y="283"/>
                      </a:lnTo>
                      <a:lnTo>
                        <a:pt x="105" y="287"/>
                      </a:lnTo>
                      <a:lnTo>
                        <a:pt x="119" y="291"/>
                      </a:lnTo>
                      <a:lnTo>
                        <a:pt x="134" y="293"/>
                      </a:lnTo>
                      <a:lnTo>
                        <a:pt x="149" y="293"/>
                      </a:lnTo>
                      <a:lnTo>
                        <a:pt x="149" y="293"/>
                      </a:lnTo>
                      <a:lnTo>
                        <a:pt x="163" y="292"/>
                      </a:lnTo>
                      <a:lnTo>
                        <a:pt x="179" y="290"/>
                      </a:lnTo>
                      <a:lnTo>
                        <a:pt x="192" y="286"/>
                      </a:lnTo>
                      <a:lnTo>
                        <a:pt x="206" y="281"/>
                      </a:lnTo>
                      <a:lnTo>
                        <a:pt x="218" y="274"/>
                      </a:lnTo>
                      <a:lnTo>
                        <a:pt x="231" y="267"/>
                      </a:lnTo>
                      <a:lnTo>
                        <a:pt x="242" y="259"/>
                      </a:lnTo>
                      <a:lnTo>
                        <a:pt x="252" y="249"/>
                      </a:lnTo>
                      <a:lnTo>
                        <a:pt x="262" y="238"/>
                      </a:lnTo>
                      <a:lnTo>
                        <a:pt x="270" y="227"/>
                      </a:lnTo>
                      <a:lnTo>
                        <a:pt x="277" y="214"/>
                      </a:lnTo>
                      <a:lnTo>
                        <a:pt x="282" y="202"/>
                      </a:lnTo>
                      <a:lnTo>
                        <a:pt x="287" y="189"/>
                      </a:lnTo>
                      <a:lnTo>
                        <a:pt x="291" y="174"/>
                      </a:lnTo>
                      <a:lnTo>
                        <a:pt x="293" y="160"/>
                      </a:lnTo>
                      <a:lnTo>
                        <a:pt x="294" y="145"/>
                      </a:lnTo>
                      <a:lnTo>
                        <a:pt x="294" y="145"/>
                      </a:lnTo>
                      <a:lnTo>
                        <a:pt x="293" y="130"/>
                      </a:lnTo>
                      <a:lnTo>
                        <a:pt x="291" y="115"/>
                      </a:lnTo>
                      <a:lnTo>
                        <a:pt x="286" y="101"/>
                      </a:lnTo>
                      <a:lnTo>
                        <a:pt x="281" y="87"/>
                      </a:lnTo>
                      <a:lnTo>
                        <a:pt x="275" y="75"/>
                      </a:lnTo>
                      <a:lnTo>
                        <a:pt x="268" y="63"/>
                      </a:lnTo>
                      <a:lnTo>
                        <a:pt x="259" y="52"/>
                      </a:lnTo>
                      <a:lnTo>
                        <a:pt x="249" y="42"/>
                      </a:lnTo>
                      <a:lnTo>
                        <a:pt x="239" y="32"/>
                      </a:lnTo>
                      <a:lnTo>
                        <a:pt x="227" y="24"/>
                      </a:lnTo>
                      <a:lnTo>
                        <a:pt x="215" y="17"/>
                      </a:lnTo>
                      <a:lnTo>
                        <a:pt x="203" y="11"/>
                      </a:lnTo>
                      <a:lnTo>
                        <a:pt x="188" y="6"/>
                      </a:lnTo>
                      <a:lnTo>
                        <a:pt x="175" y="2"/>
                      </a:lnTo>
                      <a:lnTo>
                        <a:pt x="160" y="0"/>
                      </a:lnTo>
                      <a:lnTo>
                        <a:pt x="145" y="0"/>
                      </a:lnTo>
                      <a:lnTo>
                        <a:pt x="145" y="0"/>
                      </a:lnTo>
                      <a:close/>
                      <a:moveTo>
                        <a:pt x="145" y="19"/>
                      </a:moveTo>
                      <a:lnTo>
                        <a:pt x="145" y="19"/>
                      </a:lnTo>
                      <a:lnTo>
                        <a:pt x="161" y="20"/>
                      </a:lnTo>
                      <a:lnTo>
                        <a:pt x="177" y="23"/>
                      </a:lnTo>
                      <a:lnTo>
                        <a:pt x="191" y="27"/>
                      </a:lnTo>
                      <a:lnTo>
                        <a:pt x="206" y="33"/>
                      </a:lnTo>
                      <a:lnTo>
                        <a:pt x="186" y="66"/>
                      </a:lnTo>
                      <a:lnTo>
                        <a:pt x="186" y="66"/>
                      </a:lnTo>
                      <a:lnTo>
                        <a:pt x="177" y="62"/>
                      </a:lnTo>
                      <a:lnTo>
                        <a:pt x="168" y="59"/>
                      </a:lnTo>
                      <a:lnTo>
                        <a:pt x="157" y="58"/>
                      </a:lnTo>
                      <a:lnTo>
                        <a:pt x="147" y="57"/>
                      </a:lnTo>
                      <a:lnTo>
                        <a:pt x="147" y="57"/>
                      </a:lnTo>
                      <a:lnTo>
                        <a:pt x="136" y="58"/>
                      </a:lnTo>
                      <a:lnTo>
                        <a:pt x="126" y="59"/>
                      </a:lnTo>
                      <a:lnTo>
                        <a:pt x="117" y="62"/>
                      </a:lnTo>
                      <a:lnTo>
                        <a:pt x="108" y="66"/>
                      </a:lnTo>
                      <a:lnTo>
                        <a:pt x="88" y="33"/>
                      </a:lnTo>
                      <a:lnTo>
                        <a:pt x="88" y="33"/>
                      </a:lnTo>
                      <a:lnTo>
                        <a:pt x="101" y="27"/>
                      </a:lnTo>
                      <a:lnTo>
                        <a:pt x="116" y="23"/>
                      </a:lnTo>
                      <a:lnTo>
                        <a:pt x="130" y="20"/>
                      </a:lnTo>
                      <a:lnTo>
                        <a:pt x="145" y="19"/>
                      </a:lnTo>
                      <a:lnTo>
                        <a:pt x="145" y="19"/>
                      </a:lnTo>
                      <a:close/>
                      <a:moveTo>
                        <a:pt x="67" y="185"/>
                      </a:moveTo>
                      <a:lnTo>
                        <a:pt x="34" y="205"/>
                      </a:lnTo>
                      <a:lnTo>
                        <a:pt x="34" y="205"/>
                      </a:lnTo>
                      <a:lnTo>
                        <a:pt x="28" y="192"/>
                      </a:lnTo>
                      <a:lnTo>
                        <a:pt x="24" y="178"/>
                      </a:lnTo>
                      <a:lnTo>
                        <a:pt x="21" y="164"/>
                      </a:lnTo>
                      <a:lnTo>
                        <a:pt x="20" y="148"/>
                      </a:lnTo>
                      <a:lnTo>
                        <a:pt x="20" y="148"/>
                      </a:lnTo>
                      <a:lnTo>
                        <a:pt x="21" y="132"/>
                      </a:lnTo>
                      <a:lnTo>
                        <a:pt x="23" y="116"/>
                      </a:lnTo>
                      <a:lnTo>
                        <a:pt x="28" y="102"/>
                      </a:lnTo>
                      <a:lnTo>
                        <a:pt x="34" y="88"/>
                      </a:lnTo>
                      <a:lnTo>
                        <a:pt x="67" y="108"/>
                      </a:lnTo>
                      <a:lnTo>
                        <a:pt x="67" y="108"/>
                      </a:lnTo>
                      <a:lnTo>
                        <a:pt x="63" y="116"/>
                      </a:lnTo>
                      <a:lnTo>
                        <a:pt x="60" y="126"/>
                      </a:lnTo>
                      <a:lnTo>
                        <a:pt x="58" y="136"/>
                      </a:lnTo>
                      <a:lnTo>
                        <a:pt x="58" y="146"/>
                      </a:lnTo>
                      <a:lnTo>
                        <a:pt x="58" y="146"/>
                      </a:lnTo>
                      <a:lnTo>
                        <a:pt x="58" y="156"/>
                      </a:lnTo>
                      <a:lnTo>
                        <a:pt x="60" y="167"/>
                      </a:lnTo>
                      <a:lnTo>
                        <a:pt x="63" y="176"/>
                      </a:lnTo>
                      <a:lnTo>
                        <a:pt x="67" y="185"/>
                      </a:lnTo>
                      <a:lnTo>
                        <a:pt x="67" y="185"/>
                      </a:lnTo>
                      <a:close/>
                      <a:moveTo>
                        <a:pt x="149" y="274"/>
                      </a:moveTo>
                      <a:lnTo>
                        <a:pt x="149" y="274"/>
                      </a:lnTo>
                      <a:lnTo>
                        <a:pt x="132" y="273"/>
                      </a:lnTo>
                      <a:lnTo>
                        <a:pt x="117" y="270"/>
                      </a:lnTo>
                      <a:lnTo>
                        <a:pt x="102" y="266"/>
                      </a:lnTo>
                      <a:lnTo>
                        <a:pt x="88" y="260"/>
                      </a:lnTo>
                      <a:lnTo>
                        <a:pt x="108" y="227"/>
                      </a:lnTo>
                      <a:lnTo>
                        <a:pt x="108" y="227"/>
                      </a:lnTo>
                      <a:lnTo>
                        <a:pt x="117" y="231"/>
                      </a:lnTo>
                      <a:lnTo>
                        <a:pt x="126" y="233"/>
                      </a:lnTo>
                      <a:lnTo>
                        <a:pt x="136" y="235"/>
                      </a:lnTo>
                      <a:lnTo>
                        <a:pt x="147" y="236"/>
                      </a:lnTo>
                      <a:lnTo>
                        <a:pt x="147" y="236"/>
                      </a:lnTo>
                      <a:lnTo>
                        <a:pt x="157" y="235"/>
                      </a:lnTo>
                      <a:lnTo>
                        <a:pt x="168" y="233"/>
                      </a:lnTo>
                      <a:lnTo>
                        <a:pt x="177" y="231"/>
                      </a:lnTo>
                      <a:lnTo>
                        <a:pt x="186" y="227"/>
                      </a:lnTo>
                      <a:lnTo>
                        <a:pt x="206" y="260"/>
                      </a:lnTo>
                      <a:lnTo>
                        <a:pt x="206" y="260"/>
                      </a:lnTo>
                      <a:lnTo>
                        <a:pt x="192" y="265"/>
                      </a:lnTo>
                      <a:lnTo>
                        <a:pt x="179" y="270"/>
                      </a:lnTo>
                      <a:lnTo>
                        <a:pt x="163" y="273"/>
                      </a:lnTo>
                      <a:lnTo>
                        <a:pt x="149" y="274"/>
                      </a:lnTo>
                      <a:lnTo>
                        <a:pt x="149" y="274"/>
                      </a:lnTo>
                      <a:close/>
                      <a:moveTo>
                        <a:pt x="147" y="216"/>
                      </a:moveTo>
                      <a:lnTo>
                        <a:pt x="147" y="216"/>
                      </a:lnTo>
                      <a:lnTo>
                        <a:pt x="140" y="216"/>
                      </a:lnTo>
                      <a:lnTo>
                        <a:pt x="132" y="215"/>
                      </a:lnTo>
                      <a:lnTo>
                        <a:pt x="126" y="213"/>
                      </a:lnTo>
                      <a:lnTo>
                        <a:pt x="120" y="211"/>
                      </a:lnTo>
                      <a:lnTo>
                        <a:pt x="114" y="208"/>
                      </a:lnTo>
                      <a:lnTo>
                        <a:pt x="108" y="205"/>
                      </a:lnTo>
                      <a:lnTo>
                        <a:pt x="102" y="201"/>
                      </a:lnTo>
                      <a:lnTo>
                        <a:pt x="97" y="196"/>
                      </a:lnTo>
                      <a:lnTo>
                        <a:pt x="93" y="192"/>
                      </a:lnTo>
                      <a:lnTo>
                        <a:pt x="89" y="185"/>
                      </a:lnTo>
                      <a:lnTo>
                        <a:pt x="86" y="180"/>
                      </a:lnTo>
                      <a:lnTo>
                        <a:pt x="83" y="174"/>
                      </a:lnTo>
                      <a:lnTo>
                        <a:pt x="80" y="168"/>
                      </a:lnTo>
                      <a:lnTo>
                        <a:pt x="79" y="161"/>
                      </a:lnTo>
                      <a:lnTo>
                        <a:pt x="78" y="153"/>
                      </a:lnTo>
                      <a:lnTo>
                        <a:pt x="76" y="146"/>
                      </a:lnTo>
                      <a:lnTo>
                        <a:pt x="76" y="146"/>
                      </a:lnTo>
                      <a:lnTo>
                        <a:pt x="78" y="139"/>
                      </a:lnTo>
                      <a:lnTo>
                        <a:pt x="79" y="133"/>
                      </a:lnTo>
                      <a:lnTo>
                        <a:pt x="80" y="125"/>
                      </a:lnTo>
                      <a:lnTo>
                        <a:pt x="83" y="119"/>
                      </a:lnTo>
                      <a:lnTo>
                        <a:pt x="86" y="113"/>
                      </a:lnTo>
                      <a:lnTo>
                        <a:pt x="89" y="108"/>
                      </a:lnTo>
                      <a:lnTo>
                        <a:pt x="93" y="102"/>
                      </a:lnTo>
                      <a:lnTo>
                        <a:pt x="97" y="96"/>
                      </a:lnTo>
                      <a:lnTo>
                        <a:pt x="102" y="92"/>
                      </a:lnTo>
                      <a:lnTo>
                        <a:pt x="108" y="88"/>
                      </a:lnTo>
                      <a:lnTo>
                        <a:pt x="114" y="85"/>
                      </a:lnTo>
                      <a:lnTo>
                        <a:pt x="120" y="82"/>
                      </a:lnTo>
                      <a:lnTo>
                        <a:pt x="126" y="80"/>
                      </a:lnTo>
                      <a:lnTo>
                        <a:pt x="132" y="78"/>
                      </a:lnTo>
                      <a:lnTo>
                        <a:pt x="140" y="77"/>
                      </a:lnTo>
                      <a:lnTo>
                        <a:pt x="147" y="77"/>
                      </a:lnTo>
                      <a:lnTo>
                        <a:pt x="147" y="77"/>
                      </a:lnTo>
                      <a:lnTo>
                        <a:pt x="154" y="77"/>
                      </a:lnTo>
                      <a:lnTo>
                        <a:pt x="161" y="78"/>
                      </a:lnTo>
                      <a:lnTo>
                        <a:pt x="168" y="80"/>
                      </a:lnTo>
                      <a:lnTo>
                        <a:pt x="174" y="82"/>
                      </a:lnTo>
                      <a:lnTo>
                        <a:pt x="180" y="85"/>
                      </a:lnTo>
                      <a:lnTo>
                        <a:pt x="186" y="88"/>
                      </a:lnTo>
                      <a:lnTo>
                        <a:pt x="191" y="92"/>
                      </a:lnTo>
                      <a:lnTo>
                        <a:pt x="196" y="96"/>
                      </a:lnTo>
                      <a:lnTo>
                        <a:pt x="201" y="102"/>
                      </a:lnTo>
                      <a:lnTo>
                        <a:pt x="205" y="108"/>
                      </a:lnTo>
                      <a:lnTo>
                        <a:pt x="209" y="113"/>
                      </a:lnTo>
                      <a:lnTo>
                        <a:pt x="212" y="119"/>
                      </a:lnTo>
                      <a:lnTo>
                        <a:pt x="214" y="125"/>
                      </a:lnTo>
                      <a:lnTo>
                        <a:pt x="216" y="133"/>
                      </a:lnTo>
                      <a:lnTo>
                        <a:pt x="217" y="139"/>
                      </a:lnTo>
                      <a:lnTo>
                        <a:pt x="217" y="146"/>
                      </a:lnTo>
                      <a:lnTo>
                        <a:pt x="217" y="146"/>
                      </a:lnTo>
                      <a:lnTo>
                        <a:pt x="217" y="153"/>
                      </a:lnTo>
                      <a:lnTo>
                        <a:pt x="216" y="161"/>
                      </a:lnTo>
                      <a:lnTo>
                        <a:pt x="214" y="168"/>
                      </a:lnTo>
                      <a:lnTo>
                        <a:pt x="212" y="174"/>
                      </a:lnTo>
                      <a:lnTo>
                        <a:pt x="209" y="180"/>
                      </a:lnTo>
                      <a:lnTo>
                        <a:pt x="205" y="185"/>
                      </a:lnTo>
                      <a:lnTo>
                        <a:pt x="201" y="192"/>
                      </a:lnTo>
                      <a:lnTo>
                        <a:pt x="196" y="196"/>
                      </a:lnTo>
                      <a:lnTo>
                        <a:pt x="191" y="201"/>
                      </a:lnTo>
                      <a:lnTo>
                        <a:pt x="186" y="205"/>
                      </a:lnTo>
                      <a:lnTo>
                        <a:pt x="180" y="208"/>
                      </a:lnTo>
                      <a:lnTo>
                        <a:pt x="174" y="211"/>
                      </a:lnTo>
                      <a:lnTo>
                        <a:pt x="168" y="213"/>
                      </a:lnTo>
                      <a:lnTo>
                        <a:pt x="161" y="215"/>
                      </a:lnTo>
                      <a:lnTo>
                        <a:pt x="154" y="216"/>
                      </a:lnTo>
                      <a:lnTo>
                        <a:pt x="147" y="216"/>
                      </a:lnTo>
                      <a:lnTo>
                        <a:pt x="147" y="216"/>
                      </a:lnTo>
                      <a:close/>
                      <a:moveTo>
                        <a:pt x="227" y="185"/>
                      </a:moveTo>
                      <a:lnTo>
                        <a:pt x="227" y="185"/>
                      </a:lnTo>
                      <a:lnTo>
                        <a:pt x="231" y="176"/>
                      </a:lnTo>
                      <a:lnTo>
                        <a:pt x="234" y="167"/>
                      </a:lnTo>
                      <a:lnTo>
                        <a:pt x="236" y="156"/>
                      </a:lnTo>
                      <a:lnTo>
                        <a:pt x="236" y="146"/>
                      </a:lnTo>
                      <a:lnTo>
                        <a:pt x="236" y="146"/>
                      </a:lnTo>
                      <a:lnTo>
                        <a:pt x="236" y="136"/>
                      </a:lnTo>
                      <a:lnTo>
                        <a:pt x="234" y="126"/>
                      </a:lnTo>
                      <a:lnTo>
                        <a:pt x="231" y="116"/>
                      </a:lnTo>
                      <a:lnTo>
                        <a:pt x="227" y="108"/>
                      </a:lnTo>
                      <a:lnTo>
                        <a:pt x="260" y="88"/>
                      </a:lnTo>
                      <a:lnTo>
                        <a:pt x="260" y="88"/>
                      </a:lnTo>
                      <a:lnTo>
                        <a:pt x="266" y="101"/>
                      </a:lnTo>
                      <a:lnTo>
                        <a:pt x="271" y="115"/>
                      </a:lnTo>
                      <a:lnTo>
                        <a:pt x="273" y="130"/>
                      </a:lnTo>
                      <a:lnTo>
                        <a:pt x="274" y="145"/>
                      </a:lnTo>
                      <a:lnTo>
                        <a:pt x="274" y="145"/>
                      </a:lnTo>
                      <a:lnTo>
                        <a:pt x="274" y="161"/>
                      </a:lnTo>
                      <a:lnTo>
                        <a:pt x="271" y="176"/>
                      </a:lnTo>
                      <a:lnTo>
                        <a:pt x="266" y="192"/>
                      </a:lnTo>
                      <a:lnTo>
                        <a:pt x="260" y="205"/>
                      </a:lnTo>
                      <a:lnTo>
                        <a:pt x="227" y="18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/>
                <a:p>
                  <a:pPr algn="r" defTabSz="1219200" rtl="1"/>
                  <a:endParaRPr lang="en-US" sz="3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</p:grpSp>
        </p:grpSp>
        <p:sp>
          <p:nvSpPr>
            <p:cNvPr id="58" name="文本框 57"/>
            <p:cNvSpPr txBox="1"/>
            <p:nvPr/>
          </p:nvSpPr>
          <p:spPr>
            <a:xfrm>
              <a:off x="1057" y="5192"/>
              <a:ext cx="3093" cy="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1466" y="4867"/>
              <a:ext cx="197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4249" y="5177"/>
              <a:ext cx="3093" cy="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1" name="Rectangle 24"/>
            <p:cNvSpPr>
              <a:spLocks noChangeArrowheads="1"/>
            </p:cNvSpPr>
            <p:nvPr/>
          </p:nvSpPr>
          <p:spPr bwMode="auto">
            <a:xfrm>
              <a:off x="4658" y="4852"/>
              <a:ext cx="197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7399" y="5181"/>
              <a:ext cx="3093" cy="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3" name="Rectangle 24"/>
            <p:cNvSpPr>
              <a:spLocks noChangeArrowheads="1"/>
            </p:cNvSpPr>
            <p:nvPr/>
          </p:nvSpPr>
          <p:spPr bwMode="auto">
            <a:xfrm>
              <a:off x="7808" y="4856"/>
              <a:ext cx="197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0595" y="5171"/>
              <a:ext cx="3093" cy="8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Gill Sans" charset="0"/>
              </a:endParaRPr>
            </a:p>
          </p:txBody>
        </p:sp>
        <p:sp>
          <p:nvSpPr>
            <p:cNvPr id="65" name="Rectangle 24"/>
            <p:cNvSpPr>
              <a:spLocks noChangeArrowheads="1"/>
            </p:cNvSpPr>
            <p:nvPr/>
          </p:nvSpPr>
          <p:spPr bwMode="auto">
            <a:xfrm>
              <a:off x="11004" y="4846"/>
              <a:ext cx="1975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51" name="组合 50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3" name="矩形 52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椭圆 90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9" name="Group 1"/>
          <p:cNvGrpSpPr/>
          <p:nvPr/>
        </p:nvGrpSpPr>
        <p:grpSpPr>
          <a:xfrm>
            <a:off x="9561213" y="2240065"/>
            <a:ext cx="1504060" cy="1924308"/>
            <a:chOff x="8066090" y="2289176"/>
            <a:chExt cx="1508126" cy="1928812"/>
          </a:xfrm>
          <a:solidFill>
            <a:srgbClr val="404040"/>
          </a:solidFill>
        </p:grpSpPr>
        <p:sp>
          <p:nvSpPr>
            <p:cNvPr id="100" name="Freeform 5"/>
            <p:cNvSpPr/>
            <p:nvPr/>
          </p:nvSpPr>
          <p:spPr bwMode="auto">
            <a:xfrm>
              <a:off x="8874128" y="2351088"/>
              <a:ext cx="700088" cy="1050925"/>
            </a:xfrm>
            <a:custGeom>
              <a:avLst/>
              <a:gdLst>
                <a:gd name="T0" fmla="*/ 319 w 401"/>
                <a:gd name="T1" fmla="*/ 285 h 604"/>
                <a:gd name="T2" fmla="*/ 246 w 401"/>
                <a:gd name="T3" fmla="*/ 185 h 604"/>
                <a:gd name="T4" fmla="*/ 183 w 401"/>
                <a:gd name="T5" fmla="*/ 111 h 604"/>
                <a:gd name="T6" fmla="*/ 76 w 401"/>
                <a:gd name="T7" fmla="*/ 53 h 604"/>
                <a:gd name="T8" fmla="*/ 76 w 401"/>
                <a:gd name="T9" fmla="*/ 240 h 604"/>
                <a:gd name="T10" fmla="*/ 136 w 401"/>
                <a:gd name="T11" fmla="*/ 399 h 604"/>
                <a:gd name="T12" fmla="*/ 177 w 401"/>
                <a:gd name="T13" fmla="*/ 503 h 604"/>
                <a:gd name="T14" fmla="*/ 245 w 401"/>
                <a:gd name="T15" fmla="*/ 604 h 604"/>
                <a:gd name="T16" fmla="*/ 291 w 401"/>
                <a:gd name="T17" fmla="*/ 524 h 604"/>
                <a:gd name="T18" fmla="*/ 317 w 401"/>
                <a:gd name="T19" fmla="*/ 399 h 604"/>
                <a:gd name="T20" fmla="*/ 319 w 401"/>
                <a:gd name="T21" fmla="*/ 28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1" h="604">
                  <a:moveTo>
                    <a:pt x="319" y="285"/>
                  </a:moveTo>
                  <a:cubicBezTo>
                    <a:pt x="361" y="150"/>
                    <a:pt x="246" y="185"/>
                    <a:pt x="246" y="185"/>
                  </a:cubicBezTo>
                  <a:cubicBezTo>
                    <a:pt x="255" y="107"/>
                    <a:pt x="183" y="111"/>
                    <a:pt x="183" y="111"/>
                  </a:cubicBezTo>
                  <a:cubicBezTo>
                    <a:pt x="173" y="0"/>
                    <a:pt x="76" y="53"/>
                    <a:pt x="76" y="53"/>
                  </a:cubicBezTo>
                  <a:cubicBezTo>
                    <a:pt x="26" y="87"/>
                    <a:pt x="76" y="240"/>
                    <a:pt x="76" y="240"/>
                  </a:cubicBezTo>
                  <a:cubicBezTo>
                    <a:pt x="0" y="301"/>
                    <a:pt x="136" y="399"/>
                    <a:pt x="136" y="399"/>
                  </a:cubicBezTo>
                  <a:cubicBezTo>
                    <a:pt x="76" y="466"/>
                    <a:pt x="177" y="503"/>
                    <a:pt x="177" y="503"/>
                  </a:cubicBezTo>
                  <a:cubicBezTo>
                    <a:pt x="163" y="600"/>
                    <a:pt x="245" y="604"/>
                    <a:pt x="245" y="604"/>
                  </a:cubicBezTo>
                  <a:cubicBezTo>
                    <a:pt x="311" y="599"/>
                    <a:pt x="291" y="524"/>
                    <a:pt x="291" y="524"/>
                  </a:cubicBezTo>
                  <a:cubicBezTo>
                    <a:pt x="391" y="483"/>
                    <a:pt x="317" y="399"/>
                    <a:pt x="317" y="399"/>
                  </a:cubicBezTo>
                  <a:cubicBezTo>
                    <a:pt x="401" y="338"/>
                    <a:pt x="319" y="285"/>
                    <a:pt x="319" y="2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8707440" y="3319463"/>
              <a:ext cx="331788" cy="898525"/>
            </a:xfrm>
            <a:custGeom>
              <a:avLst/>
              <a:gdLst>
                <a:gd name="T0" fmla="*/ 175 w 190"/>
                <a:gd name="T1" fmla="*/ 46 h 516"/>
                <a:gd name="T2" fmla="*/ 121 w 190"/>
                <a:gd name="T3" fmla="*/ 140 h 516"/>
                <a:gd name="T4" fmla="*/ 120 w 190"/>
                <a:gd name="T5" fmla="*/ 144 h 516"/>
                <a:gd name="T6" fmla="*/ 121 w 190"/>
                <a:gd name="T7" fmla="*/ 140 h 516"/>
                <a:gd name="T8" fmla="*/ 104 w 190"/>
                <a:gd name="T9" fmla="*/ 0 h 516"/>
                <a:gd name="T10" fmla="*/ 72 w 190"/>
                <a:gd name="T11" fmla="*/ 18 h 516"/>
                <a:gd name="T12" fmla="*/ 92 w 190"/>
                <a:gd name="T13" fmla="*/ 170 h 516"/>
                <a:gd name="T14" fmla="*/ 93 w 190"/>
                <a:gd name="T15" fmla="*/ 177 h 516"/>
                <a:gd name="T16" fmla="*/ 92 w 190"/>
                <a:gd name="T17" fmla="*/ 170 h 516"/>
                <a:gd name="T18" fmla="*/ 6 w 190"/>
                <a:gd name="T19" fmla="*/ 21 h 516"/>
                <a:gd name="T20" fmla="*/ 0 w 190"/>
                <a:gd name="T21" fmla="*/ 71 h 516"/>
                <a:gd name="T22" fmla="*/ 71 w 190"/>
                <a:gd name="T23" fmla="*/ 233 h 516"/>
                <a:gd name="T24" fmla="*/ 61 w 190"/>
                <a:gd name="T25" fmla="*/ 505 h 516"/>
                <a:gd name="T26" fmla="*/ 119 w 190"/>
                <a:gd name="T27" fmla="*/ 516 h 516"/>
                <a:gd name="T28" fmla="*/ 163 w 190"/>
                <a:gd name="T29" fmla="*/ 509 h 516"/>
                <a:gd name="T30" fmla="*/ 173 w 190"/>
                <a:gd name="T31" fmla="*/ 505 h 516"/>
                <a:gd name="T32" fmla="*/ 153 w 190"/>
                <a:gd name="T33" fmla="*/ 298 h 516"/>
                <a:gd name="T34" fmla="*/ 190 w 190"/>
                <a:gd name="T35" fmla="*/ 91 h 516"/>
                <a:gd name="T36" fmla="*/ 175 w 190"/>
                <a:gd name="T37" fmla="*/ 4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0" h="516">
                  <a:moveTo>
                    <a:pt x="175" y="46"/>
                  </a:moveTo>
                  <a:cubicBezTo>
                    <a:pt x="139" y="76"/>
                    <a:pt x="124" y="127"/>
                    <a:pt x="121" y="140"/>
                  </a:cubicBezTo>
                  <a:cubicBezTo>
                    <a:pt x="120" y="142"/>
                    <a:pt x="120" y="143"/>
                    <a:pt x="120" y="144"/>
                  </a:cubicBezTo>
                  <a:cubicBezTo>
                    <a:pt x="120" y="144"/>
                    <a:pt x="120" y="142"/>
                    <a:pt x="121" y="140"/>
                  </a:cubicBezTo>
                  <a:cubicBezTo>
                    <a:pt x="122" y="119"/>
                    <a:pt x="104" y="0"/>
                    <a:pt x="104" y="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85" y="41"/>
                    <a:pt x="91" y="141"/>
                    <a:pt x="92" y="170"/>
                  </a:cubicBezTo>
                  <a:cubicBezTo>
                    <a:pt x="93" y="172"/>
                    <a:pt x="93" y="175"/>
                    <a:pt x="93" y="177"/>
                  </a:cubicBezTo>
                  <a:cubicBezTo>
                    <a:pt x="93" y="177"/>
                    <a:pt x="93" y="174"/>
                    <a:pt x="92" y="170"/>
                  </a:cubicBezTo>
                  <a:cubicBezTo>
                    <a:pt x="87" y="106"/>
                    <a:pt x="6" y="21"/>
                    <a:pt x="6" y="2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5" y="79"/>
                    <a:pt x="53" y="152"/>
                    <a:pt x="71" y="233"/>
                  </a:cubicBezTo>
                  <a:cubicBezTo>
                    <a:pt x="88" y="314"/>
                    <a:pt x="61" y="505"/>
                    <a:pt x="61" y="505"/>
                  </a:cubicBezTo>
                  <a:cubicBezTo>
                    <a:pt x="61" y="505"/>
                    <a:pt x="104" y="516"/>
                    <a:pt x="119" y="516"/>
                  </a:cubicBezTo>
                  <a:cubicBezTo>
                    <a:pt x="130" y="516"/>
                    <a:pt x="163" y="509"/>
                    <a:pt x="163" y="509"/>
                  </a:cubicBezTo>
                  <a:cubicBezTo>
                    <a:pt x="173" y="505"/>
                    <a:pt x="173" y="505"/>
                    <a:pt x="173" y="505"/>
                  </a:cubicBezTo>
                  <a:cubicBezTo>
                    <a:pt x="163" y="479"/>
                    <a:pt x="153" y="298"/>
                    <a:pt x="153" y="298"/>
                  </a:cubicBezTo>
                  <a:cubicBezTo>
                    <a:pt x="141" y="139"/>
                    <a:pt x="190" y="91"/>
                    <a:pt x="190" y="91"/>
                  </a:cubicBezTo>
                  <a:lnTo>
                    <a:pt x="175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9039228" y="2784476"/>
              <a:ext cx="349250" cy="501650"/>
            </a:xfrm>
            <a:custGeom>
              <a:avLst/>
              <a:gdLst>
                <a:gd name="T0" fmla="*/ 135 w 201"/>
                <a:gd name="T1" fmla="*/ 96 h 289"/>
                <a:gd name="T2" fmla="*/ 70 w 201"/>
                <a:gd name="T3" fmla="*/ 21 h 289"/>
                <a:gd name="T4" fmla="*/ 82 w 201"/>
                <a:gd name="T5" fmla="*/ 267 h 289"/>
                <a:gd name="T6" fmla="*/ 143 w 201"/>
                <a:gd name="T7" fmla="*/ 185 h 289"/>
                <a:gd name="T8" fmla="*/ 135 w 201"/>
                <a:gd name="T9" fmla="*/ 9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89">
                  <a:moveTo>
                    <a:pt x="135" y="96"/>
                  </a:moveTo>
                  <a:cubicBezTo>
                    <a:pt x="173" y="0"/>
                    <a:pt x="70" y="21"/>
                    <a:pt x="70" y="21"/>
                  </a:cubicBezTo>
                  <a:cubicBezTo>
                    <a:pt x="0" y="35"/>
                    <a:pt x="82" y="267"/>
                    <a:pt x="82" y="267"/>
                  </a:cubicBezTo>
                  <a:cubicBezTo>
                    <a:pt x="181" y="289"/>
                    <a:pt x="143" y="185"/>
                    <a:pt x="143" y="185"/>
                  </a:cubicBezTo>
                  <a:cubicBezTo>
                    <a:pt x="201" y="130"/>
                    <a:pt x="135" y="96"/>
                    <a:pt x="135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8605840" y="2289176"/>
              <a:ext cx="571500" cy="700087"/>
            </a:xfrm>
            <a:custGeom>
              <a:avLst/>
              <a:gdLst>
                <a:gd name="T0" fmla="*/ 282 w 328"/>
                <a:gd name="T1" fmla="*/ 282 h 402"/>
                <a:gd name="T2" fmla="*/ 293 w 328"/>
                <a:gd name="T3" fmla="*/ 220 h 402"/>
                <a:gd name="T4" fmla="*/ 238 w 328"/>
                <a:gd name="T5" fmla="*/ 188 h 402"/>
                <a:gd name="T6" fmla="*/ 228 w 328"/>
                <a:gd name="T7" fmla="*/ 190 h 402"/>
                <a:gd name="T8" fmla="*/ 238 w 328"/>
                <a:gd name="T9" fmla="*/ 188 h 402"/>
                <a:gd name="T10" fmla="*/ 254 w 328"/>
                <a:gd name="T11" fmla="*/ 123 h 402"/>
                <a:gd name="T12" fmla="*/ 157 w 328"/>
                <a:gd name="T13" fmla="*/ 69 h 402"/>
                <a:gd name="T14" fmla="*/ 79 w 328"/>
                <a:gd name="T15" fmla="*/ 9 h 402"/>
                <a:gd name="T16" fmla="*/ 36 w 328"/>
                <a:gd name="T17" fmla="*/ 69 h 402"/>
                <a:gd name="T18" fmla="*/ 67 w 328"/>
                <a:gd name="T19" fmla="*/ 146 h 402"/>
                <a:gd name="T20" fmla="*/ 109 w 328"/>
                <a:gd name="T21" fmla="*/ 217 h 402"/>
                <a:gd name="T22" fmla="*/ 161 w 328"/>
                <a:gd name="T23" fmla="*/ 304 h 402"/>
                <a:gd name="T24" fmla="*/ 244 w 328"/>
                <a:gd name="T25" fmla="*/ 395 h 402"/>
                <a:gd name="T26" fmla="*/ 315 w 328"/>
                <a:gd name="T27" fmla="*/ 347 h 402"/>
                <a:gd name="T28" fmla="*/ 282 w 328"/>
                <a:gd name="T29" fmla="*/ 28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402">
                  <a:moveTo>
                    <a:pt x="282" y="282"/>
                  </a:moveTo>
                  <a:cubicBezTo>
                    <a:pt x="305" y="235"/>
                    <a:pt x="293" y="220"/>
                    <a:pt x="293" y="220"/>
                  </a:cubicBezTo>
                  <a:cubicBezTo>
                    <a:pt x="286" y="185"/>
                    <a:pt x="254" y="185"/>
                    <a:pt x="238" y="188"/>
                  </a:cubicBezTo>
                  <a:cubicBezTo>
                    <a:pt x="235" y="189"/>
                    <a:pt x="232" y="190"/>
                    <a:pt x="228" y="190"/>
                  </a:cubicBezTo>
                  <a:cubicBezTo>
                    <a:pt x="228" y="190"/>
                    <a:pt x="232" y="189"/>
                    <a:pt x="238" y="188"/>
                  </a:cubicBezTo>
                  <a:cubicBezTo>
                    <a:pt x="261" y="177"/>
                    <a:pt x="254" y="123"/>
                    <a:pt x="254" y="123"/>
                  </a:cubicBezTo>
                  <a:cubicBezTo>
                    <a:pt x="242" y="35"/>
                    <a:pt x="157" y="69"/>
                    <a:pt x="157" y="69"/>
                  </a:cubicBezTo>
                  <a:cubicBezTo>
                    <a:pt x="155" y="0"/>
                    <a:pt x="79" y="9"/>
                    <a:pt x="79" y="9"/>
                  </a:cubicBezTo>
                  <a:cubicBezTo>
                    <a:pt x="34" y="13"/>
                    <a:pt x="36" y="69"/>
                    <a:pt x="36" y="69"/>
                  </a:cubicBezTo>
                  <a:cubicBezTo>
                    <a:pt x="30" y="99"/>
                    <a:pt x="67" y="146"/>
                    <a:pt x="67" y="146"/>
                  </a:cubicBezTo>
                  <a:cubicBezTo>
                    <a:pt x="0" y="249"/>
                    <a:pt x="109" y="217"/>
                    <a:pt x="109" y="217"/>
                  </a:cubicBezTo>
                  <a:cubicBezTo>
                    <a:pt x="34" y="277"/>
                    <a:pt x="161" y="304"/>
                    <a:pt x="161" y="304"/>
                  </a:cubicBezTo>
                  <a:cubicBezTo>
                    <a:pt x="139" y="402"/>
                    <a:pt x="244" y="395"/>
                    <a:pt x="244" y="395"/>
                  </a:cubicBezTo>
                  <a:cubicBezTo>
                    <a:pt x="309" y="401"/>
                    <a:pt x="315" y="347"/>
                    <a:pt x="315" y="347"/>
                  </a:cubicBezTo>
                  <a:cubicBezTo>
                    <a:pt x="328" y="309"/>
                    <a:pt x="282" y="282"/>
                    <a:pt x="282" y="28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8270878" y="2362201"/>
              <a:ext cx="701675" cy="682625"/>
            </a:xfrm>
            <a:custGeom>
              <a:avLst/>
              <a:gdLst>
                <a:gd name="T0" fmla="*/ 315 w 403"/>
                <a:gd name="T1" fmla="*/ 128 h 392"/>
                <a:gd name="T2" fmla="*/ 259 w 403"/>
                <a:gd name="T3" fmla="*/ 76 h 392"/>
                <a:gd name="T4" fmla="*/ 202 w 403"/>
                <a:gd name="T5" fmla="*/ 6 h 392"/>
                <a:gd name="T6" fmla="*/ 150 w 403"/>
                <a:gd name="T7" fmla="*/ 71 h 392"/>
                <a:gd name="T8" fmla="*/ 78 w 403"/>
                <a:gd name="T9" fmla="*/ 140 h 392"/>
                <a:gd name="T10" fmla="*/ 116 w 403"/>
                <a:gd name="T11" fmla="*/ 264 h 392"/>
                <a:gd name="T12" fmla="*/ 189 w 403"/>
                <a:gd name="T13" fmla="*/ 322 h 392"/>
                <a:gd name="T14" fmla="*/ 281 w 403"/>
                <a:gd name="T15" fmla="*/ 304 h 392"/>
                <a:gd name="T16" fmla="*/ 315 w 403"/>
                <a:gd name="T17" fmla="*/ 205 h 392"/>
                <a:gd name="T18" fmla="*/ 315 w 403"/>
                <a:gd name="T19" fmla="*/ 12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3" h="392">
                  <a:moveTo>
                    <a:pt x="315" y="128"/>
                  </a:moveTo>
                  <a:cubicBezTo>
                    <a:pt x="321" y="59"/>
                    <a:pt x="259" y="76"/>
                    <a:pt x="259" y="76"/>
                  </a:cubicBezTo>
                  <a:cubicBezTo>
                    <a:pt x="249" y="0"/>
                    <a:pt x="202" y="6"/>
                    <a:pt x="202" y="6"/>
                  </a:cubicBezTo>
                  <a:cubicBezTo>
                    <a:pt x="152" y="11"/>
                    <a:pt x="150" y="71"/>
                    <a:pt x="150" y="71"/>
                  </a:cubicBezTo>
                  <a:cubicBezTo>
                    <a:pt x="62" y="67"/>
                    <a:pt x="78" y="140"/>
                    <a:pt x="78" y="140"/>
                  </a:cubicBezTo>
                  <a:cubicBezTo>
                    <a:pt x="0" y="215"/>
                    <a:pt x="116" y="264"/>
                    <a:pt x="116" y="264"/>
                  </a:cubicBezTo>
                  <a:cubicBezTo>
                    <a:pt x="94" y="360"/>
                    <a:pt x="189" y="322"/>
                    <a:pt x="189" y="322"/>
                  </a:cubicBezTo>
                  <a:cubicBezTo>
                    <a:pt x="248" y="392"/>
                    <a:pt x="281" y="304"/>
                    <a:pt x="281" y="304"/>
                  </a:cubicBezTo>
                  <a:cubicBezTo>
                    <a:pt x="335" y="310"/>
                    <a:pt x="315" y="205"/>
                    <a:pt x="315" y="205"/>
                  </a:cubicBezTo>
                  <a:cubicBezTo>
                    <a:pt x="403" y="157"/>
                    <a:pt x="315" y="128"/>
                    <a:pt x="315" y="1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8080378" y="2600326"/>
              <a:ext cx="649288" cy="647700"/>
            </a:xfrm>
            <a:custGeom>
              <a:avLst/>
              <a:gdLst>
                <a:gd name="T0" fmla="*/ 286 w 373"/>
                <a:gd name="T1" fmla="*/ 160 h 372"/>
                <a:gd name="T2" fmla="*/ 297 w 373"/>
                <a:gd name="T3" fmla="*/ 95 h 372"/>
                <a:gd name="T4" fmla="*/ 219 w 373"/>
                <a:gd name="T5" fmla="*/ 81 h 372"/>
                <a:gd name="T6" fmla="*/ 168 w 373"/>
                <a:gd name="T7" fmla="*/ 3 h 372"/>
                <a:gd name="T8" fmla="*/ 116 w 373"/>
                <a:gd name="T9" fmla="*/ 73 h 372"/>
                <a:gd name="T10" fmla="*/ 81 w 373"/>
                <a:gd name="T11" fmla="*/ 145 h 372"/>
                <a:gd name="T12" fmla="*/ 67 w 373"/>
                <a:gd name="T13" fmla="*/ 256 h 372"/>
                <a:gd name="T14" fmla="*/ 79 w 373"/>
                <a:gd name="T15" fmla="*/ 256 h 372"/>
                <a:gd name="T16" fmla="*/ 149 w 373"/>
                <a:gd name="T17" fmla="*/ 291 h 372"/>
                <a:gd name="T18" fmla="*/ 214 w 373"/>
                <a:gd name="T19" fmla="*/ 289 h 372"/>
                <a:gd name="T20" fmla="*/ 341 w 373"/>
                <a:gd name="T21" fmla="*/ 246 h 372"/>
                <a:gd name="T22" fmla="*/ 286 w 373"/>
                <a:gd name="T23" fmla="*/ 16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372">
                  <a:moveTo>
                    <a:pt x="286" y="160"/>
                  </a:moveTo>
                  <a:cubicBezTo>
                    <a:pt x="321" y="150"/>
                    <a:pt x="297" y="95"/>
                    <a:pt x="297" y="95"/>
                  </a:cubicBezTo>
                  <a:cubicBezTo>
                    <a:pt x="279" y="43"/>
                    <a:pt x="219" y="81"/>
                    <a:pt x="219" y="81"/>
                  </a:cubicBezTo>
                  <a:cubicBezTo>
                    <a:pt x="243" y="1"/>
                    <a:pt x="168" y="3"/>
                    <a:pt x="168" y="3"/>
                  </a:cubicBezTo>
                  <a:cubicBezTo>
                    <a:pt x="123" y="0"/>
                    <a:pt x="116" y="73"/>
                    <a:pt x="116" y="73"/>
                  </a:cubicBezTo>
                  <a:cubicBezTo>
                    <a:pt x="38" y="80"/>
                    <a:pt x="81" y="145"/>
                    <a:pt x="81" y="145"/>
                  </a:cubicBezTo>
                  <a:cubicBezTo>
                    <a:pt x="0" y="182"/>
                    <a:pt x="67" y="256"/>
                    <a:pt x="67" y="256"/>
                  </a:cubicBezTo>
                  <a:cubicBezTo>
                    <a:pt x="71" y="261"/>
                    <a:pt x="79" y="256"/>
                    <a:pt x="79" y="256"/>
                  </a:cubicBezTo>
                  <a:cubicBezTo>
                    <a:pt x="71" y="345"/>
                    <a:pt x="149" y="291"/>
                    <a:pt x="149" y="291"/>
                  </a:cubicBezTo>
                  <a:cubicBezTo>
                    <a:pt x="156" y="339"/>
                    <a:pt x="214" y="289"/>
                    <a:pt x="214" y="289"/>
                  </a:cubicBezTo>
                  <a:cubicBezTo>
                    <a:pt x="295" y="372"/>
                    <a:pt x="341" y="246"/>
                    <a:pt x="341" y="246"/>
                  </a:cubicBezTo>
                  <a:cubicBezTo>
                    <a:pt x="373" y="171"/>
                    <a:pt x="286" y="160"/>
                    <a:pt x="286" y="16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8066090" y="2941638"/>
              <a:ext cx="706438" cy="731837"/>
            </a:xfrm>
            <a:custGeom>
              <a:avLst/>
              <a:gdLst>
                <a:gd name="T0" fmla="*/ 332 w 405"/>
                <a:gd name="T1" fmla="*/ 134 h 420"/>
                <a:gd name="T2" fmla="*/ 264 w 405"/>
                <a:gd name="T3" fmla="*/ 85 h 420"/>
                <a:gd name="T4" fmla="*/ 190 w 405"/>
                <a:gd name="T5" fmla="*/ 37 h 420"/>
                <a:gd name="T6" fmla="*/ 160 w 405"/>
                <a:gd name="T7" fmla="*/ 3 h 420"/>
                <a:gd name="T8" fmla="*/ 158 w 405"/>
                <a:gd name="T9" fmla="*/ 3 h 420"/>
                <a:gd name="T10" fmla="*/ 92 w 405"/>
                <a:gd name="T11" fmla="*/ 57 h 420"/>
                <a:gd name="T12" fmla="*/ 86 w 405"/>
                <a:gd name="T13" fmla="*/ 148 h 420"/>
                <a:gd name="T14" fmla="*/ 94 w 405"/>
                <a:gd name="T15" fmla="*/ 221 h 420"/>
                <a:gd name="T16" fmla="*/ 136 w 405"/>
                <a:gd name="T17" fmla="*/ 276 h 420"/>
                <a:gd name="T18" fmla="*/ 201 w 405"/>
                <a:gd name="T19" fmla="*/ 346 h 420"/>
                <a:gd name="T20" fmla="*/ 200 w 405"/>
                <a:gd name="T21" fmla="*/ 344 h 420"/>
                <a:gd name="T22" fmla="*/ 200 w 405"/>
                <a:gd name="T23" fmla="*/ 344 h 420"/>
                <a:gd name="T24" fmla="*/ 200 w 405"/>
                <a:gd name="T25" fmla="*/ 344 h 420"/>
                <a:gd name="T26" fmla="*/ 203 w 405"/>
                <a:gd name="T27" fmla="*/ 349 h 420"/>
                <a:gd name="T28" fmla="*/ 281 w 405"/>
                <a:gd name="T29" fmla="*/ 355 h 420"/>
                <a:gd name="T30" fmla="*/ 284 w 405"/>
                <a:gd name="T31" fmla="*/ 357 h 420"/>
                <a:gd name="T32" fmla="*/ 348 w 405"/>
                <a:gd name="T33" fmla="*/ 315 h 420"/>
                <a:gd name="T34" fmla="*/ 354 w 405"/>
                <a:gd name="T35" fmla="*/ 265 h 420"/>
                <a:gd name="T36" fmla="*/ 362 w 405"/>
                <a:gd name="T37" fmla="*/ 197 h 420"/>
                <a:gd name="T38" fmla="*/ 332 w 405"/>
                <a:gd name="T39" fmla="*/ 1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5" h="420">
                  <a:moveTo>
                    <a:pt x="332" y="134"/>
                  </a:moveTo>
                  <a:cubicBezTo>
                    <a:pt x="335" y="57"/>
                    <a:pt x="264" y="85"/>
                    <a:pt x="264" y="85"/>
                  </a:cubicBezTo>
                  <a:cubicBezTo>
                    <a:pt x="242" y="0"/>
                    <a:pt x="190" y="37"/>
                    <a:pt x="190" y="37"/>
                  </a:cubicBezTo>
                  <a:cubicBezTo>
                    <a:pt x="190" y="17"/>
                    <a:pt x="160" y="3"/>
                    <a:pt x="160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88" y="0"/>
                    <a:pt x="92" y="57"/>
                    <a:pt x="92" y="57"/>
                  </a:cubicBezTo>
                  <a:cubicBezTo>
                    <a:pt x="0" y="101"/>
                    <a:pt x="86" y="148"/>
                    <a:pt x="86" y="148"/>
                  </a:cubicBezTo>
                  <a:cubicBezTo>
                    <a:pt x="17" y="186"/>
                    <a:pt x="94" y="221"/>
                    <a:pt x="94" y="221"/>
                  </a:cubicBezTo>
                  <a:cubicBezTo>
                    <a:pt x="77" y="306"/>
                    <a:pt x="136" y="276"/>
                    <a:pt x="136" y="276"/>
                  </a:cubicBezTo>
                  <a:cubicBezTo>
                    <a:pt x="123" y="388"/>
                    <a:pt x="201" y="346"/>
                    <a:pt x="201" y="346"/>
                  </a:cubicBezTo>
                  <a:cubicBezTo>
                    <a:pt x="201" y="346"/>
                    <a:pt x="200" y="345"/>
                    <a:pt x="200" y="344"/>
                  </a:cubicBezTo>
                  <a:cubicBezTo>
                    <a:pt x="200" y="344"/>
                    <a:pt x="200" y="344"/>
                    <a:pt x="200" y="344"/>
                  </a:cubicBezTo>
                  <a:cubicBezTo>
                    <a:pt x="153" y="272"/>
                    <a:pt x="193" y="333"/>
                    <a:pt x="200" y="344"/>
                  </a:cubicBezTo>
                  <a:cubicBezTo>
                    <a:pt x="201" y="346"/>
                    <a:pt x="202" y="347"/>
                    <a:pt x="203" y="349"/>
                  </a:cubicBezTo>
                  <a:cubicBezTo>
                    <a:pt x="252" y="420"/>
                    <a:pt x="281" y="355"/>
                    <a:pt x="281" y="355"/>
                  </a:cubicBezTo>
                  <a:cubicBezTo>
                    <a:pt x="282" y="355"/>
                    <a:pt x="283" y="356"/>
                    <a:pt x="284" y="357"/>
                  </a:cubicBezTo>
                  <a:cubicBezTo>
                    <a:pt x="370" y="409"/>
                    <a:pt x="348" y="315"/>
                    <a:pt x="348" y="315"/>
                  </a:cubicBezTo>
                  <a:cubicBezTo>
                    <a:pt x="388" y="288"/>
                    <a:pt x="354" y="265"/>
                    <a:pt x="354" y="265"/>
                  </a:cubicBezTo>
                  <a:cubicBezTo>
                    <a:pt x="405" y="253"/>
                    <a:pt x="362" y="197"/>
                    <a:pt x="362" y="197"/>
                  </a:cubicBezTo>
                  <a:cubicBezTo>
                    <a:pt x="394" y="157"/>
                    <a:pt x="332" y="134"/>
                    <a:pt x="332" y="1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Freeform 12"/>
            <p:cNvSpPr/>
            <p:nvPr/>
          </p:nvSpPr>
          <p:spPr bwMode="auto">
            <a:xfrm>
              <a:off x="8650290" y="2714626"/>
              <a:ext cx="638175" cy="877887"/>
            </a:xfrm>
            <a:custGeom>
              <a:avLst/>
              <a:gdLst>
                <a:gd name="T0" fmla="*/ 314 w 366"/>
                <a:gd name="T1" fmla="*/ 321 h 505"/>
                <a:gd name="T2" fmla="*/ 329 w 366"/>
                <a:gd name="T3" fmla="*/ 262 h 505"/>
                <a:gd name="T4" fmla="*/ 289 w 366"/>
                <a:gd name="T5" fmla="*/ 210 h 505"/>
                <a:gd name="T6" fmla="*/ 289 w 366"/>
                <a:gd name="T7" fmla="*/ 154 h 505"/>
                <a:gd name="T8" fmla="*/ 242 w 366"/>
                <a:gd name="T9" fmla="*/ 134 h 505"/>
                <a:gd name="T10" fmla="*/ 166 w 366"/>
                <a:gd name="T11" fmla="*/ 53 h 505"/>
                <a:gd name="T12" fmla="*/ 109 w 366"/>
                <a:gd name="T13" fmla="*/ 0 h 505"/>
                <a:gd name="T14" fmla="*/ 59 w 366"/>
                <a:gd name="T15" fmla="*/ 82 h 505"/>
                <a:gd name="T16" fmla="*/ 9 w 366"/>
                <a:gd name="T17" fmla="*/ 174 h 505"/>
                <a:gd name="T18" fmla="*/ 91 w 366"/>
                <a:gd name="T19" fmla="*/ 287 h 505"/>
                <a:gd name="T20" fmla="*/ 156 w 366"/>
                <a:gd name="T21" fmla="*/ 281 h 505"/>
                <a:gd name="T22" fmla="*/ 155 w 366"/>
                <a:gd name="T23" fmla="*/ 284 h 505"/>
                <a:gd name="T24" fmla="*/ 211 w 366"/>
                <a:gd name="T25" fmla="*/ 341 h 505"/>
                <a:gd name="T26" fmla="*/ 347 w 366"/>
                <a:gd name="T27" fmla="*/ 383 h 505"/>
                <a:gd name="T28" fmla="*/ 314 w 366"/>
                <a:gd name="T29" fmla="*/ 32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505">
                  <a:moveTo>
                    <a:pt x="314" y="321"/>
                  </a:moveTo>
                  <a:cubicBezTo>
                    <a:pt x="331" y="314"/>
                    <a:pt x="329" y="262"/>
                    <a:pt x="329" y="262"/>
                  </a:cubicBezTo>
                  <a:cubicBezTo>
                    <a:pt x="332" y="223"/>
                    <a:pt x="289" y="210"/>
                    <a:pt x="289" y="210"/>
                  </a:cubicBezTo>
                  <a:cubicBezTo>
                    <a:pt x="306" y="191"/>
                    <a:pt x="289" y="154"/>
                    <a:pt x="289" y="154"/>
                  </a:cubicBezTo>
                  <a:cubicBezTo>
                    <a:pt x="272" y="126"/>
                    <a:pt x="242" y="134"/>
                    <a:pt x="242" y="134"/>
                  </a:cubicBezTo>
                  <a:cubicBezTo>
                    <a:pt x="252" y="50"/>
                    <a:pt x="166" y="53"/>
                    <a:pt x="166" y="53"/>
                  </a:cubicBezTo>
                  <a:cubicBezTo>
                    <a:pt x="165" y="4"/>
                    <a:pt x="109" y="0"/>
                    <a:pt x="109" y="0"/>
                  </a:cubicBezTo>
                  <a:cubicBezTo>
                    <a:pt x="48" y="11"/>
                    <a:pt x="59" y="82"/>
                    <a:pt x="59" y="82"/>
                  </a:cubicBezTo>
                  <a:cubicBezTo>
                    <a:pt x="0" y="88"/>
                    <a:pt x="9" y="174"/>
                    <a:pt x="9" y="174"/>
                  </a:cubicBezTo>
                  <a:cubicBezTo>
                    <a:pt x="3" y="406"/>
                    <a:pt x="91" y="287"/>
                    <a:pt x="91" y="287"/>
                  </a:cubicBezTo>
                  <a:cubicBezTo>
                    <a:pt x="116" y="330"/>
                    <a:pt x="156" y="281"/>
                    <a:pt x="156" y="281"/>
                  </a:cubicBezTo>
                  <a:cubicBezTo>
                    <a:pt x="155" y="282"/>
                    <a:pt x="155" y="283"/>
                    <a:pt x="155" y="284"/>
                  </a:cubicBezTo>
                  <a:cubicBezTo>
                    <a:pt x="127" y="358"/>
                    <a:pt x="211" y="341"/>
                    <a:pt x="211" y="341"/>
                  </a:cubicBezTo>
                  <a:cubicBezTo>
                    <a:pt x="302" y="505"/>
                    <a:pt x="347" y="383"/>
                    <a:pt x="347" y="383"/>
                  </a:cubicBezTo>
                  <a:cubicBezTo>
                    <a:pt x="366" y="347"/>
                    <a:pt x="314" y="321"/>
                    <a:pt x="314" y="3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3"/>
            <p:cNvSpPr/>
            <p:nvPr/>
          </p:nvSpPr>
          <p:spPr bwMode="auto">
            <a:xfrm>
              <a:off x="8402640" y="2827338"/>
              <a:ext cx="1001713" cy="846137"/>
            </a:xfrm>
            <a:custGeom>
              <a:avLst/>
              <a:gdLst>
                <a:gd name="T0" fmla="*/ 525 w 575"/>
                <a:gd name="T1" fmla="*/ 355 h 486"/>
                <a:gd name="T2" fmla="*/ 441 w 575"/>
                <a:gd name="T3" fmla="*/ 329 h 486"/>
                <a:gd name="T4" fmla="*/ 400 w 575"/>
                <a:gd name="T5" fmla="*/ 273 h 486"/>
                <a:gd name="T6" fmla="*/ 320 w 575"/>
                <a:gd name="T7" fmla="*/ 179 h 486"/>
                <a:gd name="T8" fmla="*/ 282 w 575"/>
                <a:gd name="T9" fmla="*/ 114 h 486"/>
                <a:gd name="T10" fmla="*/ 175 w 575"/>
                <a:gd name="T11" fmla="*/ 122 h 486"/>
                <a:gd name="T12" fmla="*/ 112 w 575"/>
                <a:gd name="T13" fmla="*/ 173 h 486"/>
                <a:gd name="T14" fmla="*/ 72 w 575"/>
                <a:gd name="T15" fmla="*/ 272 h 486"/>
                <a:gd name="T16" fmla="*/ 112 w 575"/>
                <a:gd name="T17" fmla="*/ 354 h 486"/>
                <a:gd name="T18" fmla="*/ 196 w 575"/>
                <a:gd name="T19" fmla="*/ 293 h 486"/>
                <a:gd name="T20" fmla="*/ 288 w 575"/>
                <a:gd name="T21" fmla="*/ 293 h 486"/>
                <a:gd name="T22" fmla="*/ 353 w 575"/>
                <a:gd name="T23" fmla="*/ 327 h 486"/>
                <a:gd name="T24" fmla="*/ 357 w 575"/>
                <a:gd name="T25" fmla="*/ 325 h 486"/>
                <a:gd name="T26" fmla="*/ 355 w 575"/>
                <a:gd name="T27" fmla="*/ 325 h 486"/>
                <a:gd name="T28" fmla="*/ 442 w 575"/>
                <a:gd name="T29" fmla="*/ 402 h 486"/>
                <a:gd name="T30" fmla="*/ 547 w 575"/>
                <a:gd name="T31" fmla="*/ 421 h 486"/>
                <a:gd name="T32" fmla="*/ 525 w 575"/>
                <a:gd name="T33" fmla="*/ 35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5" h="486">
                  <a:moveTo>
                    <a:pt x="525" y="355"/>
                  </a:moveTo>
                  <a:cubicBezTo>
                    <a:pt x="525" y="355"/>
                    <a:pt x="515" y="254"/>
                    <a:pt x="441" y="329"/>
                  </a:cubicBezTo>
                  <a:cubicBezTo>
                    <a:pt x="441" y="329"/>
                    <a:pt x="465" y="272"/>
                    <a:pt x="400" y="273"/>
                  </a:cubicBezTo>
                  <a:cubicBezTo>
                    <a:pt x="400" y="273"/>
                    <a:pt x="447" y="146"/>
                    <a:pt x="320" y="179"/>
                  </a:cubicBezTo>
                  <a:cubicBezTo>
                    <a:pt x="320" y="179"/>
                    <a:pt x="359" y="104"/>
                    <a:pt x="282" y="114"/>
                  </a:cubicBezTo>
                  <a:cubicBezTo>
                    <a:pt x="282" y="114"/>
                    <a:pt x="228" y="0"/>
                    <a:pt x="175" y="122"/>
                  </a:cubicBezTo>
                  <a:cubicBezTo>
                    <a:pt x="175" y="122"/>
                    <a:pt x="95" y="84"/>
                    <a:pt x="112" y="173"/>
                  </a:cubicBezTo>
                  <a:cubicBezTo>
                    <a:pt x="112" y="173"/>
                    <a:pt x="16" y="191"/>
                    <a:pt x="72" y="272"/>
                  </a:cubicBezTo>
                  <a:cubicBezTo>
                    <a:pt x="72" y="272"/>
                    <a:pt x="0" y="378"/>
                    <a:pt x="112" y="354"/>
                  </a:cubicBezTo>
                  <a:cubicBezTo>
                    <a:pt x="112" y="354"/>
                    <a:pt x="193" y="433"/>
                    <a:pt x="196" y="293"/>
                  </a:cubicBezTo>
                  <a:cubicBezTo>
                    <a:pt x="196" y="293"/>
                    <a:pt x="247" y="396"/>
                    <a:pt x="288" y="293"/>
                  </a:cubicBezTo>
                  <a:cubicBezTo>
                    <a:pt x="288" y="293"/>
                    <a:pt x="291" y="364"/>
                    <a:pt x="353" y="327"/>
                  </a:cubicBezTo>
                  <a:cubicBezTo>
                    <a:pt x="354" y="326"/>
                    <a:pt x="355" y="325"/>
                    <a:pt x="357" y="325"/>
                  </a:cubicBezTo>
                  <a:cubicBezTo>
                    <a:pt x="422" y="283"/>
                    <a:pt x="355" y="325"/>
                    <a:pt x="355" y="325"/>
                  </a:cubicBezTo>
                  <a:cubicBezTo>
                    <a:pt x="355" y="325"/>
                    <a:pt x="342" y="471"/>
                    <a:pt x="442" y="402"/>
                  </a:cubicBezTo>
                  <a:cubicBezTo>
                    <a:pt x="442" y="402"/>
                    <a:pt x="480" y="486"/>
                    <a:pt x="547" y="421"/>
                  </a:cubicBezTo>
                  <a:cubicBezTo>
                    <a:pt x="547" y="421"/>
                    <a:pt x="575" y="362"/>
                    <a:pt x="525" y="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9" name="Group 11"/>
          <p:cNvGrpSpPr/>
          <p:nvPr/>
        </p:nvGrpSpPr>
        <p:grpSpPr>
          <a:xfrm>
            <a:off x="5925402" y="3547216"/>
            <a:ext cx="283954" cy="690947"/>
            <a:chOff x="6086777" y="3703638"/>
            <a:chExt cx="234950" cy="571500"/>
          </a:xfrm>
        </p:grpSpPr>
        <p:sp>
          <p:nvSpPr>
            <p:cNvPr id="110" name="Freeform 354"/>
            <p:cNvSpPr>
              <a:spLocks noEditPoints="1"/>
            </p:cNvSpPr>
            <p:nvPr/>
          </p:nvSpPr>
          <p:spPr bwMode="auto">
            <a:xfrm>
              <a:off x="6091539" y="3703638"/>
              <a:ext cx="230188" cy="365125"/>
            </a:xfrm>
            <a:custGeom>
              <a:avLst/>
              <a:gdLst>
                <a:gd name="T0" fmla="*/ 41 w 48"/>
                <a:gd name="T1" fmla="*/ 9 h 76"/>
                <a:gd name="T2" fmla="*/ 29 w 48"/>
                <a:gd name="T3" fmla="*/ 3 h 76"/>
                <a:gd name="T4" fmla="*/ 29 w 48"/>
                <a:gd name="T5" fmla="*/ 3 h 76"/>
                <a:gd name="T6" fmla="*/ 14 w 48"/>
                <a:gd name="T7" fmla="*/ 4 h 76"/>
                <a:gd name="T8" fmla="*/ 11 w 48"/>
                <a:gd name="T9" fmla="*/ 14 h 76"/>
                <a:gd name="T10" fmla="*/ 4 w 48"/>
                <a:gd name="T11" fmla="*/ 58 h 76"/>
                <a:gd name="T12" fmla="*/ 0 w 48"/>
                <a:gd name="T13" fmla="*/ 76 h 76"/>
                <a:gd name="T14" fmla="*/ 6 w 48"/>
                <a:gd name="T15" fmla="*/ 68 h 76"/>
                <a:gd name="T16" fmla="*/ 9 w 48"/>
                <a:gd name="T17" fmla="*/ 61 h 76"/>
                <a:gd name="T18" fmla="*/ 11 w 48"/>
                <a:gd name="T19" fmla="*/ 53 h 76"/>
                <a:gd name="T20" fmla="*/ 13 w 48"/>
                <a:gd name="T21" fmla="*/ 42 h 76"/>
                <a:gd name="T22" fmla="*/ 14 w 48"/>
                <a:gd name="T23" fmla="*/ 31 h 76"/>
                <a:gd name="T24" fmla="*/ 15 w 48"/>
                <a:gd name="T25" fmla="*/ 21 h 76"/>
                <a:gd name="T26" fmla="*/ 16 w 48"/>
                <a:gd name="T27" fmla="*/ 16 h 76"/>
                <a:gd name="T28" fmla="*/ 18 w 48"/>
                <a:gd name="T29" fmla="*/ 7 h 76"/>
                <a:gd name="T30" fmla="*/ 25 w 48"/>
                <a:gd name="T31" fmla="*/ 7 h 76"/>
                <a:gd name="T32" fmla="*/ 30 w 48"/>
                <a:gd name="T33" fmla="*/ 20 h 76"/>
                <a:gd name="T34" fmla="*/ 41 w 48"/>
                <a:gd name="T35" fmla="*/ 33 h 76"/>
                <a:gd name="T36" fmla="*/ 41 w 48"/>
                <a:gd name="T37" fmla="*/ 9 h 76"/>
                <a:gd name="T38" fmla="*/ 41 w 48"/>
                <a:gd name="T39" fmla="*/ 26 h 76"/>
                <a:gd name="T40" fmla="*/ 39 w 48"/>
                <a:gd name="T41" fmla="*/ 20 h 76"/>
                <a:gd name="T42" fmla="*/ 37 w 48"/>
                <a:gd name="T43" fmla="*/ 14 h 76"/>
                <a:gd name="T44" fmla="*/ 33 w 48"/>
                <a:gd name="T45" fmla="*/ 8 h 76"/>
                <a:gd name="T46" fmla="*/ 27 w 48"/>
                <a:gd name="T47" fmla="*/ 5 h 76"/>
                <a:gd name="T48" fmla="*/ 27 w 48"/>
                <a:gd name="T49" fmla="*/ 5 h 76"/>
                <a:gd name="T50" fmla="*/ 27 w 48"/>
                <a:gd name="T51" fmla="*/ 5 h 76"/>
                <a:gd name="T52" fmla="*/ 34 w 48"/>
                <a:gd name="T53" fmla="*/ 8 h 76"/>
                <a:gd name="T54" fmla="*/ 38 w 48"/>
                <a:gd name="T55" fmla="*/ 13 h 76"/>
                <a:gd name="T56" fmla="*/ 40 w 48"/>
                <a:gd name="T57" fmla="*/ 20 h 76"/>
                <a:gd name="T58" fmla="*/ 41 w 48"/>
                <a:gd name="T5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76">
                  <a:moveTo>
                    <a:pt x="41" y="9"/>
                  </a:moveTo>
                  <a:cubicBezTo>
                    <a:pt x="41" y="9"/>
                    <a:pt x="3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18" y="0"/>
                    <a:pt x="14" y="4"/>
                  </a:cubicBezTo>
                  <a:cubicBezTo>
                    <a:pt x="12" y="6"/>
                    <a:pt x="11" y="9"/>
                    <a:pt x="11" y="14"/>
                  </a:cubicBezTo>
                  <a:cubicBezTo>
                    <a:pt x="10" y="26"/>
                    <a:pt x="7" y="51"/>
                    <a:pt x="4" y="58"/>
                  </a:cubicBezTo>
                  <a:cubicBezTo>
                    <a:pt x="2" y="64"/>
                    <a:pt x="1" y="71"/>
                    <a:pt x="0" y="76"/>
                  </a:cubicBezTo>
                  <a:cubicBezTo>
                    <a:pt x="2" y="70"/>
                    <a:pt x="6" y="68"/>
                    <a:pt x="6" y="68"/>
                  </a:cubicBezTo>
                  <a:cubicBezTo>
                    <a:pt x="7" y="66"/>
                    <a:pt x="7" y="64"/>
                    <a:pt x="9" y="61"/>
                  </a:cubicBezTo>
                  <a:cubicBezTo>
                    <a:pt x="10" y="58"/>
                    <a:pt x="10" y="55"/>
                    <a:pt x="11" y="53"/>
                  </a:cubicBezTo>
                  <a:cubicBezTo>
                    <a:pt x="12" y="49"/>
                    <a:pt x="12" y="46"/>
                    <a:pt x="13" y="42"/>
                  </a:cubicBezTo>
                  <a:cubicBezTo>
                    <a:pt x="13" y="39"/>
                    <a:pt x="14" y="35"/>
                    <a:pt x="14" y="31"/>
                  </a:cubicBezTo>
                  <a:cubicBezTo>
                    <a:pt x="15" y="28"/>
                    <a:pt x="15" y="25"/>
                    <a:pt x="15" y="21"/>
                  </a:cubicBezTo>
                  <a:cubicBezTo>
                    <a:pt x="15" y="20"/>
                    <a:pt x="16" y="18"/>
                    <a:pt x="16" y="16"/>
                  </a:cubicBezTo>
                  <a:cubicBezTo>
                    <a:pt x="16" y="13"/>
                    <a:pt x="15" y="10"/>
                    <a:pt x="18" y="7"/>
                  </a:cubicBezTo>
                  <a:cubicBezTo>
                    <a:pt x="19" y="5"/>
                    <a:pt x="24" y="7"/>
                    <a:pt x="25" y="7"/>
                  </a:cubicBezTo>
                  <a:cubicBezTo>
                    <a:pt x="25" y="11"/>
                    <a:pt x="24" y="17"/>
                    <a:pt x="30" y="20"/>
                  </a:cubicBezTo>
                  <a:cubicBezTo>
                    <a:pt x="30" y="20"/>
                    <a:pt x="40" y="27"/>
                    <a:pt x="41" y="33"/>
                  </a:cubicBezTo>
                  <a:cubicBezTo>
                    <a:pt x="41" y="33"/>
                    <a:pt x="48" y="21"/>
                    <a:pt x="41" y="9"/>
                  </a:cubicBezTo>
                  <a:close/>
                  <a:moveTo>
                    <a:pt x="41" y="26"/>
                  </a:moveTo>
                  <a:cubicBezTo>
                    <a:pt x="40" y="24"/>
                    <a:pt x="40" y="22"/>
                    <a:pt x="39" y="20"/>
                  </a:cubicBezTo>
                  <a:cubicBezTo>
                    <a:pt x="39" y="18"/>
                    <a:pt x="38" y="15"/>
                    <a:pt x="37" y="14"/>
                  </a:cubicBezTo>
                  <a:cubicBezTo>
                    <a:pt x="36" y="12"/>
                    <a:pt x="35" y="10"/>
                    <a:pt x="33" y="8"/>
                  </a:cubicBezTo>
                  <a:cubicBezTo>
                    <a:pt x="31" y="7"/>
                    <a:pt x="29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2" y="6"/>
                    <a:pt x="34" y="8"/>
                  </a:cubicBezTo>
                  <a:cubicBezTo>
                    <a:pt x="35" y="9"/>
                    <a:pt x="37" y="11"/>
                    <a:pt x="38" y="13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1" y="22"/>
                    <a:pt x="41" y="24"/>
                    <a:pt x="4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Freeform 355"/>
            <p:cNvSpPr>
              <a:spLocks noEditPoints="1"/>
            </p:cNvSpPr>
            <p:nvPr/>
          </p:nvSpPr>
          <p:spPr bwMode="auto">
            <a:xfrm>
              <a:off x="6086777" y="4002088"/>
              <a:ext cx="215900" cy="273050"/>
            </a:xfrm>
            <a:custGeom>
              <a:avLst/>
              <a:gdLst>
                <a:gd name="T0" fmla="*/ 38 w 45"/>
                <a:gd name="T1" fmla="*/ 20 h 57"/>
                <a:gd name="T2" fmla="*/ 10 w 45"/>
                <a:gd name="T3" fmla="*/ 4 h 57"/>
                <a:gd name="T4" fmla="*/ 7 w 45"/>
                <a:gd name="T5" fmla="*/ 6 h 57"/>
                <a:gd name="T6" fmla="*/ 1 w 45"/>
                <a:gd name="T7" fmla="*/ 14 h 57"/>
                <a:gd name="T8" fmla="*/ 1 w 45"/>
                <a:gd name="T9" fmla="*/ 18 h 57"/>
                <a:gd name="T10" fmla="*/ 1 w 45"/>
                <a:gd name="T11" fmla="*/ 18 h 57"/>
                <a:gd name="T12" fmla="*/ 1 w 45"/>
                <a:gd name="T13" fmla="*/ 18 h 57"/>
                <a:gd name="T14" fmla="*/ 1 w 45"/>
                <a:gd name="T15" fmla="*/ 18 h 57"/>
                <a:gd name="T16" fmla="*/ 1 w 45"/>
                <a:gd name="T17" fmla="*/ 19 h 57"/>
                <a:gd name="T18" fmla="*/ 1 w 45"/>
                <a:gd name="T19" fmla="*/ 19 h 57"/>
                <a:gd name="T20" fmla="*/ 1 w 45"/>
                <a:gd name="T21" fmla="*/ 19 h 57"/>
                <a:gd name="T22" fmla="*/ 1 w 45"/>
                <a:gd name="T23" fmla="*/ 19 h 57"/>
                <a:gd name="T24" fmla="*/ 1 w 45"/>
                <a:gd name="T25" fmla="*/ 19 h 57"/>
                <a:gd name="T26" fmla="*/ 1 w 45"/>
                <a:gd name="T27" fmla="*/ 19 h 57"/>
                <a:gd name="T28" fmla="*/ 5 w 45"/>
                <a:gd name="T29" fmla="*/ 36 h 57"/>
                <a:gd name="T30" fmla="*/ 33 w 45"/>
                <a:gd name="T31" fmla="*/ 52 h 57"/>
                <a:gd name="T32" fmla="*/ 38 w 45"/>
                <a:gd name="T33" fmla="*/ 20 h 57"/>
                <a:gd name="T34" fmla="*/ 34 w 45"/>
                <a:gd name="T35" fmla="*/ 47 h 57"/>
                <a:gd name="T36" fmla="*/ 9 w 45"/>
                <a:gd name="T37" fmla="*/ 7 h 57"/>
                <a:gd name="T38" fmla="*/ 34 w 45"/>
                <a:gd name="T3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57">
                  <a:moveTo>
                    <a:pt x="38" y="20"/>
                  </a:moveTo>
                  <a:cubicBezTo>
                    <a:pt x="32" y="7"/>
                    <a:pt x="19" y="0"/>
                    <a:pt x="10" y="4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3" y="8"/>
                    <a:pt x="1" y="14"/>
                  </a:cubicBezTo>
                  <a:cubicBezTo>
                    <a:pt x="1" y="15"/>
                    <a:pt x="1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4"/>
                    <a:pt x="2" y="31"/>
                    <a:pt x="5" y="36"/>
                  </a:cubicBezTo>
                  <a:cubicBezTo>
                    <a:pt x="11" y="50"/>
                    <a:pt x="24" y="57"/>
                    <a:pt x="33" y="52"/>
                  </a:cubicBezTo>
                  <a:cubicBezTo>
                    <a:pt x="42" y="47"/>
                    <a:pt x="45" y="33"/>
                    <a:pt x="38" y="20"/>
                  </a:cubicBezTo>
                  <a:close/>
                  <a:moveTo>
                    <a:pt x="34" y="47"/>
                  </a:moveTo>
                  <a:cubicBezTo>
                    <a:pt x="34" y="47"/>
                    <a:pt x="33" y="16"/>
                    <a:pt x="9" y="7"/>
                  </a:cubicBezTo>
                  <a:cubicBezTo>
                    <a:pt x="9" y="7"/>
                    <a:pt x="41" y="7"/>
                    <a:pt x="3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Group 23"/>
          <p:cNvGrpSpPr/>
          <p:nvPr/>
        </p:nvGrpSpPr>
        <p:grpSpPr>
          <a:xfrm>
            <a:off x="7666827" y="2878119"/>
            <a:ext cx="1076335" cy="1266732"/>
            <a:chOff x="7080552" y="3160713"/>
            <a:chExt cx="890588" cy="1047749"/>
          </a:xfrm>
          <a:solidFill>
            <a:srgbClr val="404040"/>
          </a:solidFill>
        </p:grpSpPr>
        <p:sp>
          <p:nvSpPr>
            <p:cNvPr id="113" name="Freeform 371"/>
            <p:cNvSpPr/>
            <p:nvPr/>
          </p:nvSpPr>
          <p:spPr bwMode="auto">
            <a:xfrm>
              <a:off x="7444089" y="3708400"/>
              <a:ext cx="163513" cy="500062"/>
            </a:xfrm>
            <a:custGeom>
              <a:avLst/>
              <a:gdLst>
                <a:gd name="T0" fmla="*/ 28 w 34"/>
                <a:gd name="T1" fmla="*/ 104 h 104"/>
                <a:gd name="T2" fmla="*/ 15 w 34"/>
                <a:gd name="T3" fmla="*/ 103 h 104"/>
                <a:gd name="T4" fmla="*/ 9 w 34"/>
                <a:gd name="T5" fmla="*/ 44 h 104"/>
                <a:gd name="T6" fmla="*/ 16 w 34"/>
                <a:gd name="T7" fmla="*/ 0 h 104"/>
                <a:gd name="T8" fmla="*/ 26 w 34"/>
                <a:gd name="T9" fmla="*/ 9 h 104"/>
                <a:gd name="T10" fmla="*/ 21 w 34"/>
                <a:gd name="T11" fmla="*/ 39 h 104"/>
                <a:gd name="T12" fmla="*/ 28 w 34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04">
                  <a:moveTo>
                    <a:pt x="28" y="104"/>
                  </a:moveTo>
                  <a:cubicBezTo>
                    <a:pt x="15" y="103"/>
                    <a:pt x="15" y="103"/>
                    <a:pt x="15" y="103"/>
                  </a:cubicBezTo>
                  <a:cubicBezTo>
                    <a:pt x="20" y="88"/>
                    <a:pt x="18" y="67"/>
                    <a:pt x="9" y="44"/>
                  </a:cubicBezTo>
                  <a:cubicBezTo>
                    <a:pt x="0" y="19"/>
                    <a:pt x="15" y="1"/>
                    <a:pt x="16" y="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15" y="22"/>
                    <a:pt x="21" y="39"/>
                  </a:cubicBezTo>
                  <a:cubicBezTo>
                    <a:pt x="31" y="66"/>
                    <a:pt x="34" y="85"/>
                    <a:pt x="2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Freeform 372"/>
            <p:cNvSpPr/>
            <p:nvPr/>
          </p:nvSpPr>
          <p:spPr bwMode="auto">
            <a:xfrm>
              <a:off x="7085314" y="3160713"/>
              <a:ext cx="584200" cy="576262"/>
            </a:xfrm>
            <a:custGeom>
              <a:avLst/>
              <a:gdLst>
                <a:gd name="T0" fmla="*/ 94 w 122"/>
                <a:gd name="T1" fmla="*/ 120 h 120"/>
                <a:gd name="T2" fmla="*/ 0 w 122"/>
                <a:gd name="T3" fmla="*/ 0 h 120"/>
                <a:gd name="T4" fmla="*/ 94 w 122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120">
                  <a:moveTo>
                    <a:pt x="94" y="120"/>
                  </a:moveTo>
                  <a:cubicBezTo>
                    <a:pt x="94" y="120"/>
                    <a:pt x="40" y="18"/>
                    <a:pt x="0" y="0"/>
                  </a:cubicBezTo>
                  <a:cubicBezTo>
                    <a:pt x="6" y="1"/>
                    <a:pt x="122" y="29"/>
                    <a:pt x="9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Freeform 373"/>
            <p:cNvSpPr/>
            <p:nvPr/>
          </p:nvSpPr>
          <p:spPr bwMode="auto">
            <a:xfrm>
              <a:off x="7080552" y="3160713"/>
              <a:ext cx="455613" cy="696912"/>
            </a:xfrm>
            <a:custGeom>
              <a:avLst/>
              <a:gdLst>
                <a:gd name="T0" fmla="*/ 95 w 95"/>
                <a:gd name="T1" fmla="*/ 120 h 145"/>
                <a:gd name="T2" fmla="*/ 0 w 95"/>
                <a:gd name="T3" fmla="*/ 0 h 145"/>
                <a:gd name="T4" fmla="*/ 1 w 95"/>
                <a:gd name="T5" fmla="*/ 0 h 145"/>
                <a:gd name="T6" fmla="*/ 95 w 95"/>
                <a:gd name="T7" fmla="*/ 12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145">
                  <a:moveTo>
                    <a:pt x="95" y="120"/>
                  </a:moveTo>
                  <a:cubicBezTo>
                    <a:pt x="95" y="120"/>
                    <a:pt x="0" y="14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1" y="18"/>
                    <a:pt x="95" y="120"/>
                    <a:pt x="95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Freeform 374"/>
            <p:cNvSpPr/>
            <p:nvPr/>
          </p:nvSpPr>
          <p:spPr bwMode="auto">
            <a:xfrm>
              <a:off x="7458377" y="3284538"/>
              <a:ext cx="512763" cy="476250"/>
            </a:xfrm>
            <a:custGeom>
              <a:avLst/>
              <a:gdLst>
                <a:gd name="T0" fmla="*/ 107 w 107"/>
                <a:gd name="T1" fmla="*/ 4 h 99"/>
                <a:gd name="T2" fmla="*/ 16 w 107"/>
                <a:gd name="T3" fmla="*/ 99 h 99"/>
                <a:gd name="T4" fmla="*/ 107 w 107"/>
                <a:gd name="T5" fmla="*/ 0 h 99"/>
                <a:gd name="T6" fmla="*/ 107 w 107"/>
                <a:gd name="T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107" y="4"/>
                  </a:moveTo>
                  <a:cubicBezTo>
                    <a:pt x="68" y="13"/>
                    <a:pt x="16" y="99"/>
                    <a:pt x="16" y="99"/>
                  </a:cubicBezTo>
                  <a:cubicBezTo>
                    <a:pt x="16" y="99"/>
                    <a:pt x="0" y="0"/>
                    <a:pt x="107" y="0"/>
                  </a:cubicBezTo>
                  <a:cubicBezTo>
                    <a:pt x="107" y="0"/>
                    <a:pt x="107" y="1"/>
                    <a:pt x="10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Freeform 375"/>
            <p:cNvSpPr/>
            <p:nvPr/>
          </p:nvSpPr>
          <p:spPr bwMode="auto">
            <a:xfrm>
              <a:off x="7536164" y="3303588"/>
              <a:ext cx="434975" cy="457200"/>
            </a:xfrm>
            <a:custGeom>
              <a:avLst/>
              <a:gdLst>
                <a:gd name="T0" fmla="*/ 91 w 91"/>
                <a:gd name="T1" fmla="*/ 0 h 95"/>
                <a:gd name="T2" fmla="*/ 0 w 91"/>
                <a:gd name="T3" fmla="*/ 95 h 95"/>
                <a:gd name="T4" fmla="*/ 91 w 91"/>
                <a:gd name="T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95">
                  <a:moveTo>
                    <a:pt x="91" y="0"/>
                  </a:moveTo>
                  <a:cubicBezTo>
                    <a:pt x="91" y="17"/>
                    <a:pt x="85" y="79"/>
                    <a:pt x="0" y="95"/>
                  </a:cubicBezTo>
                  <a:cubicBezTo>
                    <a:pt x="0" y="95"/>
                    <a:pt x="52" y="9"/>
                    <a:pt x="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Group 35"/>
          <p:cNvGrpSpPr/>
          <p:nvPr/>
        </p:nvGrpSpPr>
        <p:grpSpPr>
          <a:xfrm>
            <a:off x="1757095" y="3610552"/>
            <a:ext cx="341510" cy="452953"/>
            <a:chOff x="3349927" y="3756025"/>
            <a:chExt cx="282575" cy="374650"/>
          </a:xfrm>
          <a:solidFill>
            <a:schemeClr val="accent1"/>
          </a:solidFill>
        </p:grpSpPr>
        <p:sp>
          <p:nvSpPr>
            <p:cNvPr id="119" name="Freeform 387"/>
            <p:cNvSpPr/>
            <p:nvPr/>
          </p:nvSpPr>
          <p:spPr bwMode="auto">
            <a:xfrm>
              <a:off x="3349927" y="3971925"/>
              <a:ext cx="66675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3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Freeform 388"/>
            <p:cNvSpPr/>
            <p:nvPr/>
          </p:nvSpPr>
          <p:spPr bwMode="auto">
            <a:xfrm>
              <a:off x="3483277" y="3938588"/>
              <a:ext cx="73025" cy="77787"/>
            </a:xfrm>
            <a:custGeom>
              <a:avLst/>
              <a:gdLst>
                <a:gd name="T0" fmla="*/ 4 w 15"/>
                <a:gd name="T1" fmla="*/ 15 h 16"/>
                <a:gd name="T2" fmla="*/ 12 w 15"/>
                <a:gd name="T3" fmla="*/ 0 h 16"/>
                <a:gd name="T4" fmla="*/ 14 w 15"/>
                <a:gd name="T5" fmla="*/ 0 h 16"/>
                <a:gd name="T6" fmla="*/ 15 w 15"/>
                <a:gd name="T7" fmla="*/ 2 h 16"/>
                <a:gd name="T8" fmla="*/ 4 w 15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4" y="15"/>
                  </a:moveTo>
                  <a:cubicBezTo>
                    <a:pt x="0" y="8"/>
                    <a:pt x="10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4"/>
                    <a:pt x="12" y="16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Freeform 389"/>
            <p:cNvSpPr/>
            <p:nvPr/>
          </p:nvSpPr>
          <p:spPr bwMode="auto">
            <a:xfrm>
              <a:off x="3388027" y="3843338"/>
              <a:ext cx="66675" cy="80962"/>
            </a:xfrm>
            <a:custGeom>
              <a:avLst/>
              <a:gdLst>
                <a:gd name="T0" fmla="*/ 7 w 14"/>
                <a:gd name="T1" fmla="*/ 17 h 17"/>
                <a:gd name="T2" fmla="*/ 8 w 14"/>
                <a:gd name="T3" fmla="*/ 1 h 17"/>
                <a:gd name="T4" fmla="*/ 10 w 14"/>
                <a:gd name="T5" fmla="*/ 0 h 17"/>
                <a:gd name="T6" fmla="*/ 11 w 14"/>
                <a:gd name="T7" fmla="*/ 2 h 17"/>
                <a:gd name="T8" fmla="*/ 7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0" y="13"/>
                    <a:pt x="7" y="2"/>
                    <a:pt x="8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2" y="3"/>
                    <a:pt x="14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2" name="Freeform 390"/>
            <p:cNvSpPr/>
            <p:nvPr/>
          </p:nvSpPr>
          <p:spPr bwMode="auto">
            <a:xfrm>
              <a:off x="3468989" y="3756025"/>
              <a:ext cx="68263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Freeform 391"/>
            <p:cNvSpPr/>
            <p:nvPr/>
          </p:nvSpPr>
          <p:spPr bwMode="auto">
            <a:xfrm>
              <a:off x="3565827" y="4049713"/>
              <a:ext cx="66675" cy="80962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0" y="4034715"/>
            <a:ext cx="12190413" cy="2824870"/>
            <a:chOff x="0" y="4033782"/>
            <a:chExt cx="12192000" cy="2824216"/>
          </a:xfrm>
          <a:solidFill>
            <a:srgbClr val="C00000"/>
          </a:solidFill>
        </p:grpSpPr>
        <p:sp>
          <p:nvSpPr>
            <p:cNvPr id="125" name="Freeform 356"/>
            <p:cNvSpPr/>
            <p:nvPr/>
          </p:nvSpPr>
          <p:spPr bwMode="auto">
            <a:xfrm>
              <a:off x="1634517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Freeform 361"/>
            <p:cNvSpPr/>
            <p:nvPr/>
          </p:nvSpPr>
          <p:spPr bwMode="auto">
            <a:xfrm>
              <a:off x="3768179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8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7" name="Freeform 366"/>
            <p:cNvSpPr/>
            <p:nvPr/>
          </p:nvSpPr>
          <p:spPr bwMode="auto">
            <a:xfrm>
              <a:off x="5782260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1" y="16"/>
                    <a:pt x="0" y="24"/>
                    <a:pt x="0" y="35"/>
                  </a:cubicBezTo>
                  <a:cubicBezTo>
                    <a:pt x="0" y="46"/>
                    <a:pt x="11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8" name="Freeform 376"/>
            <p:cNvSpPr/>
            <p:nvPr/>
          </p:nvSpPr>
          <p:spPr bwMode="auto">
            <a:xfrm>
              <a:off x="7956381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Freeform 382"/>
            <p:cNvSpPr/>
            <p:nvPr/>
          </p:nvSpPr>
          <p:spPr bwMode="auto">
            <a:xfrm>
              <a:off x="10113106" y="4033782"/>
              <a:ext cx="539197" cy="320447"/>
            </a:xfrm>
            <a:custGeom>
              <a:avLst/>
              <a:gdLst>
                <a:gd name="T0" fmla="*/ 73 w 93"/>
                <a:gd name="T1" fmla="*/ 18 h 55"/>
                <a:gd name="T2" fmla="*/ 67 w 93"/>
                <a:gd name="T3" fmla="*/ 19 h 55"/>
                <a:gd name="T4" fmla="*/ 69 w 93"/>
                <a:gd name="T5" fmla="*/ 13 h 55"/>
                <a:gd name="T6" fmla="*/ 48 w 93"/>
                <a:gd name="T7" fmla="*/ 0 h 55"/>
                <a:gd name="T8" fmla="*/ 26 w 93"/>
                <a:gd name="T9" fmla="*/ 13 h 55"/>
                <a:gd name="T10" fmla="*/ 26 w 93"/>
                <a:gd name="T11" fmla="*/ 16 h 55"/>
                <a:gd name="T12" fmla="*/ 22 w 93"/>
                <a:gd name="T13" fmla="*/ 16 h 55"/>
                <a:gd name="T14" fmla="*/ 0 w 93"/>
                <a:gd name="T15" fmla="*/ 35 h 55"/>
                <a:gd name="T16" fmla="*/ 22 w 93"/>
                <a:gd name="T17" fmla="*/ 55 h 55"/>
                <a:gd name="T18" fmla="*/ 36 w 93"/>
                <a:gd name="T19" fmla="*/ 51 h 55"/>
                <a:gd name="T20" fmla="*/ 46 w 93"/>
                <a:gd name="T21" fmla="*/ 53 h 55"/>
                <a:gd name="T22" fmla="*/ 60 w 93"/>
                <a:gd name="T23" fmla="*/ 49 h 55"/>
                <a:gd name="T24" fmla="*/ 73 w 93"/>
                <a:gd name="T25" fmla="*/ 54 h 55"/>
                <a:gd name="T26" fmla="*/ 93 w 93"/>
                <a:gd name="T27" fmla="*/ 36 h 55"/>
                <a:gd name="T28" fmla="*/ 73 w 93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55">
                  <a:moveTo>
                    <a:pt x="73" y="18"/>
                  </a:moveTo>
                  <a:cubicBezTo>
                    <a:pt x="71" y="18"/>
                    <a:pt x="69" y="18"/>
                    <a:pt x="67" y="19"/>
                  </a:cubicBezTo>
                  <a:cubicBezTo>
                    <a:pt x="69" y="17"/>
                    <a:pt x="69" y="15"/>
                    <a:pt x="69" y="13"/>
                  </a:cubicBezTo>
                  <a:cubicBezTo>
                    <a:pt x="69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6" y="15"/>
                    <a:pt x="26" y="16"/>
                  </a:cubicBezTo>
                  <a:cubicBezTo>
                    <a:pt x="25" y="16"/>
                    <a:pt x="23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7" y="55"/>
                    <a:pt x="32" y="54"/>
                    <a:pt x="36" y="51"/>
                  </a:cubicBezTo>
                  <a:cubicBezTo>
                    <a:pt x="39" y="52"/>
                    <a:pt x="42" y="53"/>
                    <a:pt x="46" y="53"/>
                  </a:cubicBezTo>
                  <a:cubicBezTo>
                    <a:pt x="51" y="53"/>
                    <a:pt x="56" y="52"/>
                    <a:pt x="60" y="49"/>
                  </a:cubicBezTo>
                  <a:cubicBezTo>
                    <a:pt x="63" y="52"/>
                    <a:pt x="68" y="54"/>
                    <a:pt x="73" y="54"/>
                  </a:cubicBezTo>
                  <a:cubicBezTo>
                    <a:pt x="84" y="54"/>
                    <a:pt x="93" y="46"/>
                    <a:pt x="93" y="36"/>
                  </a:cubicBezTo>
                  <a:cubicBezTo>
                    <a:pt x="93" y="26"/>
                    <a:pt x="84" y="18"/>
                    <a:pt x="73" y="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0" name="Rectangle 72"/>
            <p:cNvSpPr/>
            <p:nvPr/>
          </p:nvSpPr>
          <p:spPr>
            <a:xfrm>
              <a:off x="0" y="4241733"/>
              <a:ext cx="12192000" cy="26162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1" name="Group 30"/>
          <p:cNvGrpSpPr/>
          <p:nvPr/>
        </p:nvGrpSpPr>
        <p:grpSpPr>
          <a:xfrm>
            <a:off x="5611084" y="2377329"/>
            <a:ext cx="863488" cy="862213"/>
            <a:chOff x="5599113" y="2389476"/>
            <a:chExt cx="863600" cy="862013"/>
          </a:xfrm>
          <a:solidFill>
            <a:srgbClr val="404040"/>
          </a:solidFill>
        </p:grpSpPr>
        <p:sp>
          <p:nvSpPr>
            <p:cNvPr id="132" name="Freeform 5"/>
            <p:cNvSpPr/>
            <p:nvPr/>
          </p:nvSpPr>
          <p:spPr bwMode="auto">
            <a:xfrm>
              <a:off x="5740400" y="2489488"/>
              <a:ext cx="658813" cy="668338"/>
            </a:xfrm>
            <a:custGeom>
              <a:avLst/>
              <a:gdLst>
                <a:gd name="T0" fmla="*/ 158 w 310"/>
                <a:gd name="T1" fmla="*/ 0 h 315"/>
                <a:gd name="T2" fmla="*/ 248 w 310"/>
                <a:gd name="T3" fmla="*/ 45 h 315"/>
                <a:gd name="T4" fmla="*/ 248 w 310"/>
                <a:gd name="T5" fmla="*/ 269 h 315"/>
                <a:gd name="T6" fmla="*/ 148 w 310"/>
                <a:gd name="T7" fmla="*/ 315 h 315"/>
                <a:gd name="T8" fmla="*/ 158 w 310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5">
                  <a:moveTo>
                    <a:pt x="158" y="0"/>
                  </a:moveTo>
                  <a:cubicBezTo>
                    <a:pt x="191" y="5"/>
                    <a:pt x="222" y="20"/>
                    <a:pt x="248" y="45"/>
                  </a:cubicBezTo>
                  <a:cubicBezTo>
                    <a:pt x="310" y="107"/>
                    <a:pt x="310" y="207"/>
                    <a:pt x="248" y="269"/>
                  </a:cubicBezTo>
                  <a:cubicBezTo>
                    <a:pt x="220" y="297"/>
                    <a:pt x="184" y="313"/>
                    <a:pt x="148" y="315"/>
                  </a:cubicBezTo>
                  <a:cubicBezTo>
                    <a:pt x="0" y="161"/>
                    <a:pt x="143" y="15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Freeform 6"/>
            <p:cNvSpPr/>
            <p:nvPr/>
          </p:nvSpPr>
          <p:spPr bwMode="auto">
            <a:xfrm>
              <a:off x="5657850" y="2473613"/>
              <a:ext cx="419100" cy="692150"/>
            </a:xfrm>
            <a:custGeom>
              <a:avLst/>
              <a:gdLst>
                <a:gd name="T0" fmla="*/ 62 w 197"/>
                <a:gd name="T1" fmla="*/ 52 h 326"/>
                <a:gd name="T2" fmla="*/ 197 w 197"/>
                <a:gd name="T3" fmla="*/ 7 h 326"/>
                <a:gd name="T4" fmla="*/ 187 w 197"/>
                <a:gd name="T5" fmla="*/ 322 h 326"/>
                <a:gd name="T6" fmla="*/ 62 w 197"/>
                <a:gd name="T7" fmla="*/ 276 h 326"/>
                <a:gd name="T8" fmla="*/ 62 w 197"/>
                <a:gd name="T9" fmla="*/ 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26">
                  <a:moveTo>
                    <a:pt x="62" y="52"/>
                  </a:moveTo>
                  <a:cubicBezTo>
                    <a:pt x="99" y="15"/>
                    <a:pt x="149" y="0"/>
                    <a:pt x="197" y="7"/>
                  </a:cubicBezTo>
                  <a:cubicBezTo>
                    <a:pt x="182" y="22"/>
                    <a:pt x="39" y="168"/>
                    <a:pt x="187" y="322"/>
                  </a:cubicBezTo>
                  <a:cubicBezTo>
                    <a:pt x="142" y="326"/>
                    <a:pt x="96" y="311"/>
                    <a:pt x="62" y="276"/>
                  </a:cubicBezTo>
                  <a:cubicBezTo>
                    <a:pt x="0" y="214"/>
                    <a:pt x="0" y="114"/>
                    <a:pt x="6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4" name="Freeform 7"/>
            <p:cNvSpPr/>
            <p:nvPr/>
          </p:nvSpPr>
          <p:spPr bwMode="auto">
            <a:xfrm>
              <a:off x="6224588" y="2514888"/>
              <a:ext cx="111125" cy="112713"/>
            </a:xfrm>
            <a:custGeom>
              <a:avLst/>
              <a:gdLst>
                <a:gd name="T0" fmla="*/ 25 w 52"/>
                <a:gd name="T1" fmla="*/ 28 h 53"/>
                <a:gd name="T2" fmla="*/ 44 w 52"/>
                <a:gd name="T3" fmla="*/ 53 h 53"/>
                <a:gd name="T4" fmla="*/ 52 w 52"/>
                <a:gd name="T5" fmla="*/ 0 h 53"/>
                <a:gd name="T6" fmla="*/ 0 w 52"/>
                <a:gd name="T7" fmla="*/ 8 h 53"/>
                <a:gd name="T8" fmla="*/ 25 w 52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5" y="28"/>
                  </a:moveTo>
                  <a:cubicBezTo>
                    <a:pt x="33" y="36"/>
                    <a:pt x="44" y="53"/>
                    <a:pt x="44" y="5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6" y="20"/>
                    <a:pt x="2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Freeform 8"/>
            <p:cNvSpPr/>
            <p:nvPr/>
          </p:nvSpPr>
          <p:spPr bwMode="auto">
            <a:xfrm>
              <a:off x="6089650" y="2416463"/>
              <a:ext cx="125413" cy="107950"/>
            </a:xfrm>
            <a:custGeom>
              <a:avLst/>
              <a:gdLst>
                <a:gd name="T0" fmla="*/ 31 w 59"/>
                <a:gd name="T1" fmla="*/ 37 h 51"/>
                <a:gd name="T2" fmla="*/ 59 w 59"/>
                <a:gd name="T3" fmla="*/ 51 h 51"/>
                <a:gd name="T4" fmla="*/ 45 w 59"/>
                <a:gd name="T5" fmla="*/ 0 h 51"/>
                <a:gd name="T6" fmla="*/ 0 w 59"/>
                <a:gd name="T7" fmla="*/ 29 h 51"/>
                <a:gd name="T8" fmla="*/ 31 w 59"/>
                <a:gd name="T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31" y="37"/>
                  </a:moveTo>
                  <a:cubicBezTo>
                    <a:pt x="42" y="41"/>
                    <a:pt x="59" y="51"/>
                    <a:pt x="59" y="5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0" y="32"/>
                    <a:pt x="31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Freeform 9"/>
            <p:cNvSpPr/>
            <p:nvPr/>
          </p:nvSpPr>
          <p:spPr bwMode="auto">
            <a:xfrm>
              <a:off x="5945188" y="2389476"/>
              <a:ext cx="131763" cy="93663"/>
            </a:xfrm>
            <a:custGeom>
              <a:avLst/>
              <a:gdLst>
                <a:gd name="T0" fmla="*/ 31 w 62"/>
                <a:gd name="T1" fmla="*/ 39 h 44"/>
                <a:gd name="T2" fmla="*/ 62 w 62"/>
                <a:gd name="T3" fmla="*/ 41 h 44"/>
                <a:gd name="T4" fmla="*/ 29 w 62"/>
                <a:gd name="T5" fmla="*/ 0 h 44"/>
                <a:gd name="T6" fmla="*/ 0 w 62"/>
                <a:gd name="T7" fmla="*/ 44 h 44"/>
                <a:gd name="T8" fmla="*/ 31 w 62"/>
                <a:gd name="T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4">
                  <a:moveTo>
                    <a:pt x="31" y="39"/>
                  </a:moveTo>
                  <a:cubicBezTo>
                    <a:pt x="43" y="38"/>
                    <a:pt x="62" y="41"/>
                    <a:pt x="62" y="4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9" y="39"/>
                    <a:pt x="3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10"/>
            <p:cNvSpPr/>
            <p:nvPr/>
          </p:nvSpPr>
          <p:spPr bwMode="auto">
            <a:xfrm>
              <a:off x="5813425" y="2435513"/>
              <a:ext cx="119063" cy="111125"/>
            </a:xfrm>
            <a:custGeom>
              <a:avLst/>
              <a:gdLst>
                <a:gd name="T0" fmla="*/ 26 w 56"/>
                <a:gd name="T1" fmla="*/ 35 h 52"/>
                <a:gd name="T2" fmla="*/ 56 w 56"/>
                <a:gd name="T3" fmla="*/ 23 h 52"/>
                <a:gd name="T4" fmla="*/ 9 w 56"/>
                <a:gd name="T5" fmla="*/ 0 h 52"/>
                <a:gd name="T6" fmla="*/ 0 w 56"/>
                <a:gd name="T7" fmla="*/ 52 h 52"/>
                <a:gd name="T8" fmla="*/ 26 w 56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26" y="35"/>
                  </a:moveTo>
                  <a:cubicBezTo>
                    <a:pt x="37" y="29"/>
                    <a:pt x="56" y="23"/>
                    <a:pt x="56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6" y="40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8" name="Freeform 11"/>
            <p:cNvSpPr/>
            <p:nvPr/>
          </p:nvSpPr>
          <p:spPr bwMode="auto">
            <a:xfrm>
              <a:off x="5689600" y="2548226"/>
              <a:ext cx="112713" cy="107950"/>
            </a:xfrm>
            <a:custGeom>
              <a:avLst/>
              <a:gdLst>
                <a:gd name="T0" fmla="*/ 31 w 53"/>
                <a:gd name="T1" fmla="*/ 25 h 51"/>
                <a:gd name="T2" fmla="*/ 53 w 53"/>
                <a:gd name="T3" fmla="*/ 3 h 51"/>
                <a:gd name="T4" fmla="*/ 0 w 53"/>
                <a:gd name="T5" fmla="*/ 0 h 51"/>
                <a:gd name="T6" fmla="*/ 14 w 53"/>
                <a:gd name="T7" fmla="*/ 51 h 51"/>
                <a:gd name="T8" fmla="*/ 31 w 53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1">
                  <a:moveTo>
                    <a:pt x="31" y="25"/>
                  </a:moveTo>
                  <a:cubicBezTo>
                    <a:pt x="38" y="16"/>
                    <a:pt x="53" y="3"/>
                    <a:pt x="53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23" y="34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Freeform 12"/>
            <p:cNvSpPr/>
            <p:nvPr/>
          </p:nvSpPr>
          <p:spPr bwMode="auto">
            <a:xfrm>
              <a:off x="5608638" y="2668876"/>
              <a:ext cx="104775" cy="128588"/>
            </a:xfrm>
            <a:custGeom>
              <a:avLst/>
              <a:gdLst>
                <a:gd name="T0" fmla="*/ 37 w 49"/>
                <a:gd name="T1" fmla="*/ 29 h 60"/>
                <a:gd name="T2" fmla="*/ 49 w 49"/>
                <a:gd name="T3" fmla="*/ 0 h 60"/>
                <a:gd name="T4" fmla="*/ 0 w 49"/>
                <a:gd name="T5" fmla="*/ 19 h 60"/>
                <a:gd name="T6" fmla="*/ 33 w 49"/>
                <a:gd name="T7" fmla="*/ 60 h 60"/>
                <a:gd name="T8" fmla="*/ 37 w 49"/>
                <a:gd name="T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0">
                  <a:moveTo>
                    <a:pt x="37" y="29"/>
                  </a:moveTo>
                  <a:cubicBezTo>
                    <a:pt x="41" y="18"/>
                    <a:pt x="49" y="0"/>
                    <a:pt x="4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4" y="41"/>
                    <a:pt x="3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0" name="Freeform 13"/>
            <p:cNvSpPr/>
            <p:nvPr/>
          </p:nvSpPr>
          <p:spPr bwMode="auto">
            <a:xfrm>
              <a:off x="5599113" y="2811751"/>
              <a:ext cx="98425" cy="130175"/>
            </a:xfrm>
            <a:custGeom>
              <a:avLst/>
              <a:gdLst>
                <a:gd name="T0" fmla="*/ 39 w 47"/>
                <a:gd name="T1" fmla="*/ 31 h 61"/>
                <a:gd name="T2" fmla="*/ 37 w 47"/>
                <a:gd name="T3" fmla="*/ 0 h 61"/>
                <a:gd name="T4" fmla="*/ 0 w 47"/>
                <a:gd name="T5" fmla="*/ 37 h 61"/>
                <a:gd name="T6" fmla="*/ 47 w 47"/>
                <a:gd name="T7" fmla="*/ 61 h 61"/>
                <a:gd name="T8" fmla="*/ 39 w 47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1">
                  <a:moveTo>
                    <a:pt x="39" y="31"/>
                  </a:moveTo>
                  <a:cubicBezTo>
                    <a:pt x="37" y="19"/>
                    <a:pt x="37" y="0"/>
                    <a:pt x="37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1" y="43"/>
                    <a:pt x="3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1" name="Freeform 14"/>
            <p:cNvSpPr/>
            <p:nvPr/>
          </p:nvSpPr>
          <p:spPr bwMode="auto">
            <a:xfrm>
              <a:off x="5664200" y="2954626"/>
              <a:ext cx="112713" cy="112713"/>
            </a:xfrm>
            <a:custGeom>
              <a:avLst/>
              <a:gdLst>
                <a:gd name="T0" fmla="*/ 33 w 53"/>
                <a:gd name="T1" fmla="*/ 28 h 53"/>
                <a:gd name="T2" fmla="*/ 18 w 53"/>
                <a:gd name="T3" fmla="*/ 0 h 53"/>
                <a:gd name="T4" fmla="*/ 0 w 53"/>
                <a:gd name="T5" fmla="*/ 50 h 53"/>
                <a:gd name="T6" fmla="*/ 53 w 53"/>
                <a:gd name="T7" fmla="*/ 53 h 53"/>
                <a:gd name="T8" fmla="*/ 33 w 53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33" y="28"/>
                  </a:moveTo>
                  <a:cubicBezTo>
                    <a:pt x="26" y="18"/>
                    <a:pt x="18" y="0"/>
                    <a:pt x="18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39" y="38"/>
                    <a:pt x="3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Freeform 15"/>
            <p:cNvSpPr/>
            <p:nvPr/>
          </p:nvSpPr>
          <p:spPr bwMode="auto">
            <a:xfrm>
              <a:off x="5784850" y="3075276"/>
              <a:ext cx="111125" cy="112713"/>
            </a:xfrm>
            <a:custGeom>
              <a:avLst/>
              <a:gdLst>
                <a:gd name="T0" fmla="*/ 24 w 52"/>
                <a:gd name="T1" fmla="*/ 20 h 53"/>
                <a:gd name="T2" fmla="*/ 0 w 52"/>
                <a:gd name="T3" fmla="*/ 0 h 53"/>
                <a:gd name="T4" fmla="*/ 3 w 52"/>
                <a:gd name="T5" fmla="*/ 53 h 53"/>
                <a:gd name="T6" fmla="*/ 52 w 52"/>
                <a:gd name="T7" fmla="*/ 34 h 53"/>
                <a:gd name="T8" fmla="*/ 24 w 52"/>
                <a:gd name="T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4" y="20"/>
                  </a:moveTo>
                  <a:cubicBezTo>
                    <a:pt x="14" y="14"/>
                    <a:pt x="0" y="0"/>
                    <a:pt x="0" y="0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34" y="27"/>
                    <a:pt x="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16"/>
            <p:cNvSpPr/>
            <p:nvPr/>
          </p:nvSpPr>
          <p:spPr bwMode="auto">
            <a:xfrm>
              <a:off x="5908675" y="3151476"/>
              <a:ext cx="131763" cy="100013"/>
            </a:xfrm>
            <a:custGeom>
              <a:avLst/>
              <a:gdLst>
                <a:gd name="T0" fmla="*/ 31 w 62"/>
                <a:gd name="T1" fmla="*/ 9 h 47"/>
                <a:gd name="T2" fmla="*/ 0 w 62"/>
                <a:gd name="T3" fmla="*/ 0 h 47"/>
                <a:gd name="T4" fmla="*/ 25 w 62"/>
                <a:gd name="T5" fmla="*/ 47 h 47"/>
                <a:gd name="T6" fmla="*/ 62 w 62"/>
                <a:gd name="T7" fmla="*/ 10 h 47"/>
                <a:gd name="T8" fmla="*/ 31 w 62"/>
                <a:gd name="T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7">
                  <a:moveTo>
                    <a:pt x="31" y="9"/>
                  </a:moveTo>
                  <a:cubicBezTo>
                    <a:pt x="19" y="7"/>
                    <a:pt x="0" y="0"/>
                    <a:pt x="0" y="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42" y="11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4" name="Freeform 17"/>
            <p:cNvSpPr/>
            <p:nvPr/>
          </p:nvSpPr>
          <p:spPr bwMode="auto">
            <a:xfrm>
              <a:off x="6053138" y="3138776"/>
              <a:ext cx="130175" cy="104775"/>
            </a:xfrm>
            <a:custGeom>
              <a:avLst/>
              <a:gdLst>
                <a:gd name="T0" fmla="*/ 31 w 61"/>
                <a:gd name="T1" fmla="*/ 11 h 49"/>
                <a:gd name="T2" fmla="*/ 0 w 61"/>
                <a:gd name="T3" fmla="*/ 16 h 49"/>
                <a:gd name="T4" fmla="*/ 42 w 61"/>
                <a:gd name="T5" fmla="*/ 49 h 49"/>
                <a:gd name="T6" fmla="*/ 61 w 61"/>
                <a:gd name="T7" fmla="*/ 0 h 49"/>
                <a:gd name="T8" fmla="*/ 31 w 61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31" y="11"/>
                  </a:moveTo>
                  <a:cubicBezTo>
                    <a:pt x="20" y="14"/>
                    <a:pt x="0" y="16"/>
                    <a:pt x="0" y="1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43" y="8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Freeform 18"/>
            <p:cNvSpPr/>
            <p:nvPr/>
          </p:nvSpPr>
          <p:spPr bwMode="auto">
            <a:xfrm>
              <a:off x="6192838" y="3048288"/>
              <a:ext cx="109538" cy="111125"/>
            </a:xfrm>
            <a:custGeom>
              <a:avLst/>
              <a:gdLst>
                <a:gd name="T0" fmla="*/ 27 w 51"/>
                <a:gd name="T1" fmla="*/ 23 h 53"/>
                <a:gd name="T2" fmla="*/ 0 w 51"/>
                <a:gd name="T3" fmla="*/ 40 h 53"/>
                <a:gd name="T4" fmla="*/ 51 w 51"/>
                <a:gd name="T5" fmla="*/ 53 h 53"/>
                <a:gd name="T6" fmla="*/ 49 w 51"/>
                <a:gd name="T7" fmla="*/ 0 h 53"/>
                <a:gd name="T8" fmla="*/ 27 w 51"/>
                <a:gd name="T9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27" y="23"/>
                  </a:moveTo>
                  <a:cubicBezTo>
                    <a:pt x="18" y="30"/>
                    <a:pt x="0" y="40"/>
                    <a:pt x="0" y="40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36" y="15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6" name="Freeform 19"/>
            <p:cNvSpPr/>
            <p:nvPr/>
          </p:nvSpPr>
          <p:spPr bwMode="auto">
            <a:xfrm>
              <a:off x="6305550" y="2919701"/>
              <a:ext cx="111125" cy="119063"/>
            </a:xfrm>
            <a:custGeom>
              <a:avLst/>
              <a:gdLst>
                <a:gd name="T0" fmla="*/ 17 w 52"/>
                <a:gd name="T1" fmla="*/ 29 h 56"/>
                <a:gd name="T2" fmla="*/ 0 w 52"/>
                <a:gd name="T3" fmla="*/ 56 h 56"/>
                <a:gd name="T4" fmla="*/ 52 w 52"/>
                <a:gd name="T5" fmla="*/ 47 h 56"/>
                <a:gd name="T6" fmla="*/ 28 w 52"/>
                <a:gd name="T7" fmla="*/ 0 h 56"/>
                <a:gd name="T8" fmla="*/ 17 w 52"/>
                <a:gd name="T9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6">
                  <a:moveTo>
                    <a:pt x="17" y="29"/>
                  </a:moveTo>
                  <a:cubicBezTo>
                    <a:pt x="12" y="40"/>
                    <a:pt x="0" y="56"/>
                    <a:pt x="0" y="5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3" y="1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7" name="Freeform 20"/>
            <p:cNvSpPr/>
            <p:nvPr/>
          </p:nvSpPr>
          <p:spPr bwMode="auto">
            <a:xfrm>
              <a:off x="6369050" y="2773651"/>
              <a:ext cx="93663" cy="133350"/>
            </a:xfrm>
            <a:custGeom>
              <a:avLst/>
              <a:gdLst>
                <a:gd name="T0" fmla="*/ 5 w 44"/>
                <a:gd name="T1" fmla="*/ 32 h 63"/>
                <a:gd name="T2" fmla="*/ 0 w 44"/>
                <a:gd name="T3" fmla="*/ 63 h 63"/>
                <a:gd name="T4" fmla="*/ 44 w 44"/>
                <a:gd name="T5" fmla="*/ 34 h 63"/>
                <a:gd name="T6" fmla="*/ 3 w 44"/>
                <a:gd name="T7" fmla="*/ 0 h 63"/>
                <a:gd name="T8" fmla="*/ 5 w 44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3">
                  <a:moveTo>
                    <a:pt x="5" y="32"/>
                  </a:moveTo>
                  <a:cubicBezTo>
                    <a:pt x="4" y="44"/>
                    <a:pt x="0" y="63"/>
                    <a:pt x="0" y="6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6" y="2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Freeform 21"/>
            <p:cNvSpPr/>
            <p:nvPr/>
          </p:nvSpPr>
          <p:spPr bwMode="auto">
            <a:xfrm>
              <a:off x="6324600" y="2633951"/>
              <a:ext cx="109538" cy="122238"/>
            </a:xfrm>
            <a:custGeom>
              <a:avLst/>
              <a:gdLst>
                <a:gd name="T0" fmla="*/ 15 w 51"/>
                <a:gd name="T1" fmla="*/ 28 h 58"/>
                <a:gd name="T2" fmla="*/ 23 w 51"/>
                <a:gd name="T3" fmla="*/ 58 h 58"/>
                <a:gd name="T4" fmla="*/ 51 w 51"/>
                <a:gd name="T5" fmla="*/ 14 h 58"/>
                <a:gd name="T6" fmla="*/ 0 w 51"/>
                <a:gd name="T7" fmla="*/ 0 h 58"/>
                <a:gd name="T8" fmla="*/ 15 w 51"/>
                <a:gd name="T9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15" y="28"/>
                  </a:moveTo>
                  <a:cubicBezTo>
                    <a:pt x="19" y="39"/>
                    <a:pt x="23" y="58"/>
                    <a:pt x="23" y="58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Group 22"/>
          <p:cNvGrpSpPr/>
          <p:nvPr/>
        </p:nvGrpSpPr>
        <p:grpSpPr>
          <a:xfrm>
            <a:off x="1547098" y="1195104"/>
            <a:ext cx="2752116" cy="2766138"/>
            <a:chOff x="1534597" y="1207524"/>
            <a:chExt cx="2752475" cy="2765497"/>
          </a:xfrm>
          <a:solidFill>
            <a:srgbClr val="404040"/>
          </a:solidFill>
        </p:grpSpPr>
        <p:sp>
          <p:nvSpPr>
            <p:cNvPr id="150" name="Freeform 46"/>
            <p:cNvSpPr/>
            <p:nvPr/>
          </p:nvSpPr>
          <p:spPr bwMode="auto">
            <a:xfrm>
              <a:off x="1765640" y="1207524"/>
              <a:ext cx="754426" cy="1078615"/>
            </a:xfrm>
            <a:custGeom>
              <a:avLst/>
              <a:gdLst>
                <a:gd name="T0" fmla="*/ 0 w 270"/>
                <a:gd name="T1" fmla="*/ 386 h 386"/>
                <a:gd name="T2" fmla="*/ 16 w 270"/>
                <a:gd name="T3" fmla="*/ 375 h 386"/>
                <a:gd name="T4" fmla="*/ 244 w 270"/>
                <a:gd name="T5" fmla="*/ 233 h 386"/>
                <a:gd name="T6" fmla="*/ 270 w 270"/>
                <a:gd name="T7" fmla="*/ 217 h 386"/>
                <a:gd name="T8" fmla="*/ 0 w 270"/>
                <a:gd name="T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386">
                  <a:moveTo>
                    <a:pt x="0" y="386"/>
                  </a:moveTo>
                  <a:cubicBezTo>
                    <a:pt x="16" y="375"/>
                    <a:pt x="16" y="375"/>
                    <a:pt x="16" y="375"/>
                  </a:cubicBezTo>
                  <a:cubicBezTo>
                    <a:pt x="16" y="375"/>
                    <a:pt x="148" y="61"/>
                    <a:pt x="244" y="233"/>
                  </a:cubicBezTo>
                  <a:cubicBezTo>
                    <a:pt x="270" y="217"/>
                    <a:pt x="270" y="217"/>
                    <a:pt x="270" y="217"/>
                  </a:cubicBezTo>
                  <a:cubicBezTo>
                    <a:pt x="270" y="217"/>
                    <a:pt x="145" y="0"/>
                    <a:pt x="0" y="38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51" name="Group 21"/>
            <p:cNvGrpSpPr/>
            <p:nvPr/>
          </p:nvGrpSpPr>
          <p:grpSpPr>
            <a:xfrm>
              <a:off x="1534597" y="1655473"/>
              <a:ext cx="2752475" cy="2317548"/>
              <a:chOff x="1534597" y="1655473"/>
              <a:chExt cx="2752475" cy="2317548"/>
            </a:xfrm>
            <a:grpFill/>
          </p:grpSpPr>
          <p:sp>
            <p:nvSpPr>
              <p:cNvPr id="152" name="Freeform 41"/>
              <p:cNvSpPr/>
              <p:nvPr/>
            </p:nvSpPr>
            <p:spPr bwMode="auto">
              <a:xfrm>
                <a:off x="1534597" y="1814613"/>
                <a:ext cx="1473488" cy="1399252"/>
              </a:xfrm>
              <a:custGeom>
                <a:avLst/>
                <a:gdLst>
                  <a:gd name="T0" fmla="*/ 353 w 528"/>
                  <a:gd name="T1" fmla="*/ 0 h 501"/>
                  <a:gd name="T2" fmla="*/ 11 w 528"/>
                  <a:gd name="T3" fmla="*/ 213 h 501"/>
                  <a:gd name="T4" fmla="*/ 79 w 528"/>
                  <a:gd name="T5" fmla="*/ 366 h 501"/>
                  <a:gd name="T6" fmla="*/ 187 w 528"/>
                  <a:gd name="T7" fmla="*/ 494 h 501"/>
                  <a:gd name="T8" fmla="*/ 528 w 528"/>
                  <a:gd name="T9" fmla="*/ 280 h 501"/>
                  <a:gd name="T10" fmla="*/ 482 w 528"/>
                  <a:gd name="T11" fmla="*/ 240 h 501"/>
                  <a:gd name="T12" fmla="*/ 466 w 528"/>
                  <a:gd name="T13" fmla="*/ 219 h 501"/>
                  <a:gd name="T14" fmla="*/ 421 w 528"/>
                  <a:gd name="T15" fmla="*/ 152 h 501"/>
                  <a:gd name="T16" fmla="*/ 353 w 528"/>
                  <a:gd name="T17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01">
                    <a:moveTo>
                      <a:pt x="353" y="0"/>
                    </a:moveTo>
                    <a:cubicBezTo>
                      <a:pt x="11" y="213"/>
                      <a:pt x="11" y="213"/>
                      <a:pt x="11" y="213"/>
                    </a:cubicBezTo>
                    <a:cubicBezTo>
                      <a:pt x="0" y="220"/>
                      <a:pt x="31" y="289"/>
                      <a:pt x="79" y="366"/>
                    </a:cubicBezTo>
                    <a:cubicBezTo>
                      <a:pt x="128" y="444"/>
                      <a:pt x="176" y="501"/>
                      <a:pt x="187" y="494"/>
                    </a:cubicBezTo>
                    <a:cubicBezTo>
                      <a:pt x="528" y="280"/>
                      <a:pt x="528" y="280"/>
                      <a:pt x="528" y="280"/>
                    </a:cubicBezTo>
                    <a:cubicBezTo>
                      <a:pt x="522" y="284"/>
                      <a:pt x="505" y="268"/>
                      <a:pt x="482" y="240"/>
                    </a:cubicBezTo>
                    <a:cubicBezTo>
                      <a:pt x="477" y="234"/>
                      <a:pt x="472" y="227"/>
                      <a:pt x="466" y="219"/>
                    </a:cubicBezTo>
                    <a:cubicBezTo>
                      <a:pt x="452" y="200"/>
                      <a:pt x="436" y="177"/>
                      <a:pt x="421" y="152"/>
                    </a:cubicBezTo>
                    <a:cubicBezTo>
                      <a:pt x="372" y="75"/>
                      <a:pt x="342" y="7"/>
                      <a:pt x="35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3" name="Freeform 42"/>
              <p:cNvSpPr/>
              <p:nvPr/>
            </p:nvSpPr>
            <p:spPr bwMode="auto">
              <a:xfrm>
                <a:off x="2879597" y="2406378"/>
                <a:ext cx="148528" cy="201577"/>
              </a:xfrm>
              <a:custGeom>
                <a:avLst/>
                <a:gdLst>
                  <a:gd name="T0" fmla="*/ 26 w 53"/>
                  <a:gd name="T1" fmla="*/ 0 h 72"/>
                  <a:gd name="T2" fmla="*/ 0 w 53"/>
                  <a:gd name="T3" fmla="*/ 28 h 72"/>
                  <a:gd name="T4" fmla="*/ 46 w 53"/>
                  <a:gd name="T5" fmla="*/ 68 h 72"/>
                  <a:gd name="T6" fmla="*/ 26 w 53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72">
                    <a:moveTo>
                      <a:pt x="26" y="0"/>
                    </a:moveTo>
                    <a:cubicBezTo>
                      <a:pt x="12" y="17"/>
                      <a:pt x="0" y="28"/>
                      <a:pt x="0" y="28"/>
                    </a:cubicBezTo>
                    <a:cubicBezTo>
                      <a:pt x="23" y="56"/>
                      <a:pt x="40" y="72"/>
                      <a:pt x="46" y="68"/>
                    </a:cubicBezTo>
                    <a:cubicBezTo>
                      <a:pt x="53" y="64"/>
                      <a:pt x="44" y="38"/>
                      <a:pt x="2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4" name="Freeform 43"/>
              <p:cNvSpPr/>
              <p:nvPr/>
            </p:nvSpPr>
            <p:spPr bwMode="auto">
              <a:xfrm>
                <a:off x="2489417" y="1800467"/>
                <a:ext cx="426722" cy="625950"/>
              </a:xfrm>
              <a:custGeom>
                <a:avLst/>
                <a:gdLst>
                  <a:gd name="T0" fmla="*/ 11 w 153"/>
                  <a:gd name="T1" fmla="*/ 5 h 224"/>
                  <a:gd name="T2" fmla="*/ 79 w 153"/>
                  <a:gd name="T3" fmla="*/ 157 h 224"/>
                  <a:gd name="T4" fmla="*/ 124 w 153"/>
                  <a:gd name="T5" fmla="*/ 224 h 224"/>
                  <a:gd name="T6" fmla="*/ 153 w 153"/>
                  <a:gd name="T7" fmla="*/ 192 h 224"/>
                  <a:gd name="T8" fmla="*/ 118 w 153"/>
                  <a:gd name="T9" fmla="*/ 133 h 224"/>
                  <a:gd name="T10" fmla="*/ 90 w 153"/>
                  <a:gd name="T11" fmla="*/ 89 h 224"/>
                  <a:gd name="T12" fmla="*/ 77 w 153"/>
                  <a:gd name="T13" fmla="*/ 70 h 224"/>
                  <a:gd name="T14" fmla="*/ 11 w 153"/>
                  <a:gd name="T15" fmla="*/ 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24">
                    <a:moveTo>
                      <a:pt x="11" y="5"/>
                    </a:moveTo>
                    <a:cubicBezTo>
                      <a:pt x="0" y="12"/>
                      <a:pt x="30" y="80"/>
                      <a:pt x="79" y="157"/>
                    </a:cubicBezTo>
                    <a:cubicBezTo>
                      <a:pt x="94" y="182"/>
                      <a:pt x="110" y="205"/>
                      <a:pt x="124" y="224"/>
                    </a:cubicBezTo>
                    <a:cubicBezTo>
                      <a:pt x="124" y="224"/>
                      <a:pt x="137" y="212"/>
                      <a:pt x="153" y="192"/>
                    </a:cubicBezTo>
                    <a:cubicBezTo>
                      <a:pt x="143" y="173"/>
                      <a:pt x="131" y="153"/>
                      <a:pt x="118" y="133"/>
                    </a:cubicBezTo>
                    <a:cubicBezTo>
                      <a:pt x="109" y="117"/>
                      <a:pt x="99" y="103"/>
                      <a:pt x="90" y="89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45" y="27"/>
                      <a:pt x="19" y="0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5" name="Freeform 44"/>
              <p:cNvSpPr/>
              <p:nvPr/>
            </p:nvSpPr>
            <p:spPr bwMode="auto">
              <a:xfrm>
                <a:off x="2355035" y="2869651"/>
                <a:ext cx="1130460" cy="277021"/>
              </a:xfrm>
              <a:custGeom>
                <a:avLst/>
                <a:gdLst>
                  <a:gd name="T0" fmla="*/ 78 w 405"/>
                  <a:gd name="T1" fmla="*/ 0 h 99"/>
                  <a:gd name="T2" fmla="*/ 0 w 405"/>
                  <a:gd name="T3" fmla="*/ 49 h 99"/>
                  <a:gd name="T4" fmla="*/ 390 w 405"/>
                  <a:gd name="T5" fmla="*/ 99 h 99"/>
                  <a:gd name="T6" fmla="*/ 396 w 405"/>
                  <a:gd name="T7" fmla="*/ 54 h 99"/>
                  <a:gd name="T8" fmla="*/ 78 w 40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99">
                    <a:moveTo>
                      <a:pt x="78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390" y="99"/>
                      <a:pt x="390" y="99"/>
                      <a:pt x="390" y="99"/>
                    </a:cubicBezTo>
                    <a:cubicBezTo>
                      <a:pt x="390" y="99"/>
                      <a:pt x="405" y="84"/>
                      <a:pt x="396" y="54"/>
                    </a:cubicBezTo>
                    <a:lnTo>
                      <a:pt x="78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6" name="Freeform 45"/>
              <p:cNvSpPr/>
              <p:nvPr/>
            </p:nvSpPr>
            <p:spPr bwMode="auto">
              <a:xfrm>
                <a:off x="3444237" y="2856684"/>
                <a:ext cx="304128" cy="504532"/>
              </a:xfrm>
              <a:custGeom>
                <a:avLst/>
                <a:gdLst>
                  <a:gd name="T0" fmla="*/ 51 w 109"/>
                  <a:gd name="T1" fmla="*/ 0 h 181"/>
                  <a:gd name="T2" fmla="*/ 6 w 109"/>
                  <a:gd name="T3" fmla="*/ 59 h 181"/>
                  <a:gd name="T4" fmla="*/ 0 w 109"/>
                  <a:gd name="T5" fmla="*/ 104 h 181"/>
                  <a:gd name="T6" fmla="*/ 30 w 109"/>
                  <a:gd name="T7" fmla="*/ 181 h 181"/>
                  <a:gd name="T8" fmla="*/ 51 w 109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1">
                    <a:moveTo>
                      <a:pt x="51" y="0"/>
                    </a:moveTo>
                    <a:cubicBezTo>
                      <a:pt x="51" y="0"/>
                      <a:pt x="19" y="29"/>
                      <a:pt x="6" y="59"/>
                    </a:cubicBezTo>
                    <a:cubicBezTo>
                      <a:pt x="15" y="89"/>
                      <a:pt x="0" y="104"/>
                      <a:pt x="0" y="104"/>
                    </a:cubicBezTo>
                    <a:cubicBezTo>
                      <a:pt x="0" y="104"/>
                      <a:pt x="1" y="156"/>
                      <a:pt x="30" y="181"/>
                    </a:cubicBezTo>
                    <a:cubicBezTo>
                      <a:pt x="30" y="181"/>
                      <a:pt x="109" y="93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2835981" y="1849977"/>
                <a:ext cx="371319" cy="634202"/>
              </a:xfrm>
              <a:custGeom>
                <a:avLst/>
                <a:gdLst>
                  <a:gd name="T0" fmla="*/ 70 w 133"/>
                  <a:gd name="T1" fmla="*/ 0 h 227"/>
                  <a:gd name="T2" fmla="*/ 70 w 133"/>
                  <a:gd name="T3" fmla="*/ 1 h 227"/>
                  <a:gd name="T4" fmla="*/ 29 w 133"/>
                  <a:gd name="T5" fmla="*/ 174 h 227"/>
                  <a:gd name="T6" fmla="*/ 0 w 133"/>
                  <a:gd name="T7" fmla="*/ 206 h 227"/>
                  <a:gd name="T8" fmla="*/ 16 w 133"/>
                  <a:gd name="T9" fmla="*/ 227 h 227"/>
                  <a:gd name="T10" fmla="*/ 42 w 133"/>
                  <a:gd name="T11" fmla="*/ 199 h 227"/>
                  <a:gd name="T12" fmla="*/ 70 w 133"/>
                  <a:gd name="T1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227">
                    <a:moveTo>
                      <a:pt x="70" y="0"/>
                    </a:moveTo>
                    <a:cubicBezTo>
                      <a:pt x="70" y="0"/>
                      <a:pt x="70" y="1"/>
                      <a:pt x="70" y="1"/>
                    </a:cubicBezTo>
                    <a:cubicBezTo>
                      <a:pt x="110" y="55"/>
                      <a:pt x="63" y="131"/>
                      <a:pt x="29" y="174"/>
                    </a:cubicBezTo>
                    <a:cubicBezTo>
                      <a:pt x="13" y="194"/>
                      <a:pt x="0" y="206"/>
                      <a:pt x="0" y="206"/>
                    </a:cubicBezTo>
                    <a:cubicBezTo>
                      <a:pt x="6" y="214"/>
                      <a:pt x="11" y="221"/>
                      <a:pt x="16" y="227"/>
                    </a:cubicBezTo>
                    <a:cubicBezTo>
                      <a:pt x="16" y="227"/>
                      <a:pt x="28" y="216"/>
                      <a:pt x="42" y="199"/>
                    </a:cubicBezTo>
                    <a:cubicBezTo>
                      <a:pt x="78" y="154"/>
                      <a:pt x="133" y="66"/>
                      <a:pt x="7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2703957" y="1655473"/>
                <a:ext cx="326525" cy="393724"/>
              </a:xfrm>
              <a:custGeom>
                <a:avLst/>
                <a:gdLst>
                  <a:gd name="T0" fmla="*/ 0 w 117"/>
                  <a:gd name="T1" fmla="*/ 122 h 141"/>
                  <a:gd name="T2" fmla="*/ 13 w 117"/>
                  <a:gd name="T3" fmla="*/ 141 h 141"/>
                  <a:gd name="T4" fmla="*/ 114 w 117"/>
                  <a:gd name="T5" fmla="*/ 67 h 141"/>
                  <a:gd name="T6" fmla="*/ 114 w 117"/>
                  <a:gd name="T7" fmla="*/ 67 h 141"/>
                  <a:gd name="T8" fmla="*/ 116 w 117"/>
                  <a:gd name="T9" fmla="*/ 70 h 141"/>
                  <a:gd name="T10" fmla="*/ 116 w 117"/>
                  <a:gd name="T11" fmla="*/ 70 h 141"/>
                  <a:gd name="T12" fmla="*/ 117 w 117"/>
                  <a:gd name="T13" fmla="*/ 70 h 141"/>
                  <a:gd name="T14" fmla="*/ 0 w 117"/>
                  <a:gd name="T15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41">
                    <a:moveTo>
                      <a:pt x="0" y="122"/>
                    </a:moveTo>
                    <a:cubicBezTo>
                      <a:pt x="4" y="129"/>
                      <a:pt x="8" y="135"/>
                      <a:pt x="13" y="141"/>
                    </a:cubicBezTo>
                    <a:cubicBezTo>
                      <a:pt x="63" y="32"/>
                      <a:pt x="103" y="57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6" y="69"/>
                      <a:pt x="116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68" y="0"/>
                      <a:pt x="0" y="122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3689425" y="2985175"/>
                <a:ext cx="70727" cy="35364"/>
              </a:xfrm>
              <a:custGeom>
                <a:avLst/>
                <a:gdLst>
                  <a:gd name="T0" fmla="*/ 23 w 25"/>
                  <a:gd name="T1" fmla="*/ 13 h 13"/>
                  <a:gd name="T2" fmla="*/ 0 w 25"/>
                  <a:gd name="T3" fmla="*/ 8 h 13"/>
                  <a:gd name="T4" fmla="*/ 1 w 25"/>
                  <a:gd name="T5" fmla="*/ 0 h 13"/>
                  <a:gd name="T6" fmla="*/ 25 w 25"/>
                  <a:gd name="T7" fmla="*/ 5 h 13"/>
                  <a:gd name="T8" fmla="*/ 23 w 25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">
                    <a:moveTo>
                      <a:pt x="23" y="13"/>
                    </a:moveTo>
                    <a:cubicBezTo>
                      <a:pt x="9" y="9"/>
                      <a:pt x="0" y="8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0" y="1"/>
                      <a:pt x="25" y="5"/>
                    </a:cubicBezTo>
                    <a:lnTo>
                      <a:pt x="23" y="1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0" name="Freeform 50"/>
              <p:cNvSpPr>
                <a:spLocks noEditPoints="1"/>
              </p:cNvSpPr>
              <p:nvPr/>
            </p:nvSpPr>
            <p:spPr bwMode="auto">
              <a:xfrm>
                <a:off x="3866244" y="3048831"/>
                <a:ext cx="418471" cy="732043"/>
              </a:xfrm>
              <a:custGeom>
                <a:avLst/>
                <a:gdLst>
                  <a:gd name="T0" fmla="*/ 142 w 150"/>
                  <a:gd name="T1" fmla="*/ 262 h 262"/>
                  <a:gd name="T2" fmla="*/ 138 w 150"/>
                  <a:gd name="T3" fmla="*/ 218 h 262"/>
                  <a:gd name="T4" fmla="*/ 146 w 150"/>
                  <a:gd name="T5" fmla="*/ 217 h 262"/>
                  <a:gd name="T6" fmla="*/ 150 w 150"/>
                  <a:gd name="T7" fmla="*/ 262 h 262"/>
                  <a:gd name="T8" fmla="*/ 142 w 150"/>
                  <a:gd name="T9" fmla="*/ 262 h 262"/>
                  <a:gd name="T10" fmla="*/ 129 w 150"/>
                  <a:gd name="T11" fmla="*/ 176 h 262"/>
                  <a:gd name="T12" fmla="*/ 114 w 150"/>
                  <a:gd name="T13" fmla="*/ 134 h 262"/>
                  <a:gd name="T14" fmla="*/ 122 w 150"/>
                  <a:gd name="T15" fmla="*/ 131 h 262"/>
                  <a:gd name="T16" fmla="*/ 136 w 150"/>
                  <a:gd name="T17" fmla="*/ 173 h 262"/>
                  <a:gd name="T18" fmla="*/ 129 w 150"/>
                  <a:gd name="T19" fmla="*/ 176 h 262"/>
                  <a:gd name="T20" fmla="*/ 94 w 150"/>
                  <a:gd name="T21" fmla="*/ 95 h 262"/>
                  <a:gd name="T22" fmla="*/ 68 w 150"/>
                  <a:gd name="T23" fmla="*/ 60 h 262"/>
                  <a:gd name="T24" fmla="*/ 74 w 150"/>
                  <a:gd name="T25" fmla="*/ 55 h 262"/>
                  <a:gd name="T26" fmla="*/ 101 w 150"/>
                  <a:gd name="T27" fmla="*/ 91 h 262"/>
                  <a:gd name="T28" fmla="*/ 94 w 150"/>
                  <a:gd name="T29" fmla="*/ 95 h 262"/>
                  <a:gd name="T30" fmla="*/ 36 w 150"/>
                  <a:gd name="T31" fmla="*/ 30 h 262"/>
                  <a:gd name="T32" fmla="*/ 0 w 150"/>
                  <a:gd name="T33" fmla="*/ 7 h 262"/>
                  <a:gd name="T34" fmla="*/ 4 w 150"/>
                  <a:gd name="T35" fmla="*/ 0 h 262"/>
                  <a:gd name="T36" fmla="*/ 41 w 150"/>
                  <a:gd name="T37" fmla="*/ 24 h 262"/>
                  <a:gd name="T38" fmla="*/ 36 w 150"/>
                  <a:gd name="T39" fmla="*/ 3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" h="262">
                    <a:moveTo>
                      <a:pt x="142" y="262"/>
                    </a:moveTo>
                    <a:cubicBezTo>
                      <a:pt x="142" y="247"/>
                      <a:pt x="140" y="232"/>
                      <a:pt x="138" y="218"/>
                    </a:cubicBezTo>
                    <a:cubicBezTo>
                      <a:pt x="146" y="217"/>
                      <a:pt x="146" y="217"/>
                      <a:pt x="146" y="217"/>
                    </a:cubicBezTo>
                    <a:cubicBezTo>
                      <a:pt x="148" y="231"/>
                      <a:pt x="149" y="246"/>
                      <a:pt x="150" y="262"/>
                    </a:cubicBezTo>
                    <a:lnTo>
                      <a:pt x="142" y="262"/>
                    </a:lnTo>
                    <a:close/>
                    <a:moveTo>
                      <a:pt x="129" y="176"/>
                    </a:moveTo>
                    <a:cubicBezTo>
                      <a:pt x="125" y="161"/>
                      <a:pt x="120" y="147"/>
                      <a:pt x="114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7" y="144"/>
                      <a:pt x="132" y="159"/>
                      <a:pt x="136" y="173"/>
                    </a:cubicBezTo>
                    <a:lnTo>
                      <a:pt x="129" y="176"/>
                    </a:lnTo>
                    <a:close/>
                    <a:moveTo>
                      <a:pt x="94" y="95"/>
                    </a:moveTo>
                    <a:cubicBezTo>
                      <a:pt x="87" y="83"/>
                      <a:pt x="78" y="71"/>
                      <a:pt x="68" y="60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84" y="66"/>
                      <a:pt x="93" y="78"/>
                      <a:pt x="101" y="91"/>
                    </a:cubicBezTo>
                    <a:lnTo>
                      <a:pt x="94" y="95"/>
                    </a:lnTo>
                    <a:close/>
                    <a:moveTo>
                      <a:pt x="36" y="30"/>
                    </a:moveTo>
                    <a:cubicBezTo>
                      <a:pt x="25" y="22"/>
                      <a:pt x="13" y="14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7" y="7"/>
                      <a:pt x="30" y="15"/>
                      <a:pt x="41" y="24"/>
                    </a:cubicBezTo>
                    <a:lnTo>
                      <a:pt x="36" y="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262317" y="3903471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9" y="17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3595122" y="3356501"/>
                <a:ext cx="50688" cy="69550"/>
              </a:xfrm>
              <a:custGeom>
                <a:avLst/>
                <a:gdLst>
                  <a:gd name="T0" fmla="*/ 11 w 18"/>
                  <a:gd name="T1" fmla="*/ 25 h 25"/>
                  <a:gd name="T2" fmla="*/ 0 w 18"/>
                  <a:gd name="T3" fmla="*/ 4 h 25"/>
                  <a:gd name="T4" fmla="*/ 6 w 18"/>
                  <a:gd name="T5" fmla="*/ 0 h 25"/>
                  <a:gd name="T6" fmla="*/ 18 w 18"/>
                  <a:gd name="T7" fmla="*/ 21 h 25"/>
                  <a:gd name="T8" fmla="*/ 11 w 1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1" y="25"/>
                    </a:moveTo>
                    <a:cubicBezTo>
                      <a:pt x="4" y="12"/>
                      <a:pt x="0" y="4"/>
                      <a:pt x="0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1" y="8"/>
                      <a:pt x="18" y="21"/>
                    </a:cubicBezTo>
                    <a:lnTo>
                      <a:pt x="11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3684710" y="3574582"/>
                <a:ext cx="53046" cy="167392"/>
              </a:xfrm>
              <a:custGeom>
                <a:avLst/>
                <a:gdLst>
                  <a:gd name="T0" fmla="*/ 11 w 19"/>
                  <a:gd name="T1" fmla="*/ 60 h 60"/>
                  <a:gd name="T2" fmla="*/ 0 w 19"/>
                  <a:gd name="T3" fmla="*/ 2 h 60"/>
                  <a:gd name="T4" fmla="*/ 8 w 19"/>
                  <a:gd name="T5" fmla="*/ 0 h 60"/>
                  <a:gd name="T6" fmla="*/ 19 w 19"/>
                  <a:gd name="T7" fmla="*/ 59 h 60"/>
                  <a:gd name="T8" fmla="*/ 11 w 19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0">
                    <a:moveTo>
                      <a:pt x="11" y="60"/>
                    </a:moveTo>
                    <a:cubicBezTo>
                      <a:pt x="9" y="40"/>
                      <a:pt x="5" y="21"/>
                      <a:pt x="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19"/>
                      <a:pt x="17" y="39"/>
                      <a:pt x="19" y="59"/>
                    </a:cubicBezTo>
                    <a:lnTo>
                      <a:pt x="11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3717716" y="3903471"/>
                <a:ext cx="24755" cy="69550"/>
              </a:xfrm>
              <a:custGeom>
                <a:avLst/>
                <a:gdLst>
                  <a:gd name="T0" fmla="*/ 7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7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7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8" y="17"/>
                      <a:pt x="7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3667028" y="3099520"/>
                <a:ext cx="67191" cy="53047"/>
              </a:xfrm>
              <a:custGeom>
                <a:avLst/>
                <a:gdLst>
                  <a:gd name="T0" fmla="*/ 20 w 24"/>
                  <a:gd name="T1" fmla="*/ 19 h 19"/>
                  <a:gd name="T2" fmla="*/ 0 w 24"/>
                  <a:gd name="T3" fmla="*/ 7 h 19"/>
                  <a:gd name="T4" fmla="*/ 4 w 24"/>
                  <a:gd name="T5" fmla="*/ 0 h 19"/>
                  <a:gd name="T6" fmla="*/ 24 w 24"/>
                  <a:gd name="T7" fmla="*/ 13 h 19"/>
                  <a:gd name="T8" fmla="*/ 20 w 2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0" y="19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2" y="4"/>
                      <a:pt x="24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6" name="Freeform 56"/>
              <p:cNvSpPr>
                <a:spLocks noEditPoints="1"/>
              </p:cNvSpPr>
              <p:nvPr/>
            </p:nvSpPr>
            <p:spPr bwMode="auto">
              <a:xfrm>
                <a:off x="3813198" y="3207971"/>
                <a:ext cx="292340" cy="516320"/>
              </a:xfrm>
              <a:custGeom>
                <a:avLst/>
                <a:gdLst>
                  <a:gd name="T0" fmla="*/ 98 w 105"/>
                  <a:gd name="T1" fmla="*/ 185 h 185"/>
                  <a:gd name="T2" fmla="*/ 88 w 105"/>
                  <a:gd name="T3" fmla="*/ 145 h 185"/>
                  <a:gd name="T4" fmla="*/ 96 w 105"/>
                  <a:gd name="T5" fmla="*/ 142 h 185"/>
                  <a:gd name="T6" fmla="*/ 105 w 105"/>
                  <a:gd name="T7" fmla="*/ 184 h 185"/>
                  <a:gd name="T8" fmla="*/ 98 w 105"/>
                  <a:gd name="T9" fmla="*/ 185 h 185"/>
                  <a:gd name="T10" fmla="*/ 74 w 105"/>
                  <a:gd name="T11" fmla="*/ 106 h 185"/>
                  <a:gd name="T12" fmla="*/ 54 w 105"/>
                  <a:gd name="T13" fmla="*/ 69 h 185"/>
                  <a:gd name="T14" fmla="*/ 61 w 105"/>
                  <a:gd name="T15" fmla="*/ 65 h 185"/>
                  <a:gd name="T16" fmla="*/ 81 w 105"/>
                  <a:gd name="T17" fmla="*/ 103 h 185"/>
                  <a:gd name="T18" fmla="*/ 74 w 105"/>
                  <a:gd name="T19" fmla="*/ 106 h 185"/>
                  <a:gd name="T20" fmla="*/ 29 w 105"/>
                  <a:gd name="T21" fmla="*/ 36 h 185"/>
                  <a:gd name="T22" fmla="*/ 0 w 105"/>
                  <a:gd name="T23" fmla="*/ 6 h 185"/>
                  <a:gd name="T24" fmla="*/ 6 w 105"/>
                  <a:gd name="T25" fmla="*/ 0 h 185"/>
                  <a:gd name="T26" fmla="*/ 35 w 105"/>
                  <a:gd name="T27" fmla="*/ 31 h 185"/>
                  <a:gd name="T28" fmla="*/ 29 w 105"/>
                  <a:gd name="T29" fmla="*/ 3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85">
                    <a:moveTo>
                      <a:pt x="98" y="185"/>
                    </a:moveTo>
                    <a:cubicBezTo>
                      <a:pt x="95" y="171"/>
                      <a:pt x="92" y="158"/>
                      <a:pt x="88" y="145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100" y="156"/>
                      <a:pt x="103" y="170"/>
                      <a:pt x="105" y="184"/>
                    </a:cubicBezTo>
                    <a:lnTo>
                      <a:pt x="98" y="185"/>
                    </a:lnTo>
                    <a:close/>
                    <a:moveTo>
                      <a:pt x="74" y="106"/>
                    </a:moveTo>
                    <a:cubicBezTo>
                      <a:pt x="68" y="93"/>
                      <a:pt x="61" y="81"/>
                      <a:pt x="54" y="69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8" y="77"/>
                      <a:pt x="75" y="90"/>
                      <a:pt x="81" y="103"/>
                    </a:cubicBezTo>
                    <a:lnTo>
                      <a:pt x="74" y="106"/>
                    </a:lnTo>
                    <a:close/>
                    <a:moveTo>
                      <a:pt x="29" y="36"/>
                    </a:moveTo>
                    <a:cubicBezTo>
                      <a:pt x="20" y="26"/>
                      <a:pt x="11" y="15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6" y="10"/>
                      <a:pt x="26" y="20"/>
                      <a:pt x="35" y="31"/>
                    </a:cubicBezTo>
                    <a:lnTo>
                      <a:pt x="29" y="3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4094929" y="3839815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0 w 9"/>
                  <a:gd name="T5" fmla="*/ 1 h 25"/>
                  <a:gd name="T6" fmla="*/ 8 w 9"/>
                  <a:gd name="T7" fmla="*/ 0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8"/>
                      <a:pt x="9" y="16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3656419" y="3242156"/>
                <a:ext cx="67191" cy="55404"/>
              </a:xfrm>
              <a:custGeom>
                <a:avLst/>
                <a:gdLst>
                  <a:gd name="T0" fmla="*/ 19 w 24"/>
                  <a:gd name="T1" fmla="*/ 20 h 20"/>
                  <a:gd name="T2" fmla="*/ 0 w 24"/>
                  <a:gd name="T3" fmla="*/ 7 h 20"/>
                  <a:gd name="T4" fmla="*/ 3 w 24"/>
                  <a:gd name="T5" fmla="*/ 0 h 20"/>
                  <a:gd name="T6" fmla="*/ 24 w 24"/>
                  <a:gd name="T7" fmla="*/ 14 h 20"/>
                  <a:gd name="T8" fmla="*/ 19 w 2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19" y="20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12" y="4"/>
                      <a:pt x="24" y="14"/>
                    </a:cubicBezTo>
                    <a:lnTo>
                      <a:pt x="19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9" name="Freeform 59"/>
              <p:cNvSpPr>
                <a:spLocks noEditPoints="1"/>
              </p:cNvSpPr>
              <p:nvPr/>
            </p:nvSpPr>
            <p:spPr bwMode="auto">
              <a:xfrm>
                <a:off x="3784907" y="3367111"/>
                <a:ext cx="142634" cy="330068"/>
              </a:xfrm>
              <a:custGeom>
                <a:avLst/>
                <a:gdLst>
                  <a:gd name="T0" fmla="*/ 43 w 51"/>
                  <a:gd name="T1" fmla="*/ 118 h 118"/>
                  <a:gd name="T2" fmla="*/ 35 w 51"/>
                  <a:gd name="T3" fmla="*/ 78 h 118"/>
                  <a:gd name="T4" fmla="*/ 43 w 51"/>
                  <a:gd name="T5" fmla="*/ 76 h 118"/>
                  <a:gd name="T6" fmla="*/ 51 w 51"/>
                  <a:gd name="T7" fmla="*/ 117 h 118"/>
                  <a:gd name="T8" fmla="*/ 43 w 51"/>
                  <a:gd name="T9" fmla="*/ 118 h 118"/>
                  <a:gd name="T10" fmla="*/ 21 w 51"/>
                  <a:gd name="T11" fmla="*/ 40 h 118"/>
                  <a:gd name="T12" fmla="*/ 0 w 51"/>
                  <a:gd name="T13" fmla="*/ 5 h 118"/>
                  <a:gd name="T14" fmla="*/ 7 w 51"/>
                  <a:gd name="T15" fmla="*/ 0 h 118"/>
                  <a:gd name="T16" fmla="*/ 29 w 51"/>
                  <a:gd name="T17" fmla="*/ 36 h 118"/>
                  <a:gd name="T18" fmla="*/ 21 w 51"/>
                  <a:gd name="T19" fmla="*/ 4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18">
                    <a:moveTo>
                      <a:pt x="43" y="118"/>
                    </a:moveTo>
                    <a:cubicBezTo>
                      <a:pt x="41" y="104"/>
                      <a:pt x="39" y="91"/>
                      <a:pt x="35" y="78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6" y="89"/>
                      <a:pt x="49" y="103"/>
                      <a:pt x="51" y="117"/>
                    </a:cubicBezTo>
                    <a:lnTo>
                      <a:pt x="43" y="118"/>
                    </a:lnTo>
                    <a:close/>
                    <a:moveTo>
                      <a:pt x="21" y="40"/>
                    </a:moveTo>
                    <a:cubicBezTo>
                      <a:pt x="15" y="27"/>
                      <a:pt x="8" y="16"/>
                      <a:pt x="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11"/>
                      <a:pt x="22" y="23"/>
                      <a:pt x="29" y="36"/>
                    </a:cubicBezTo>
                    <a:lnTo>
                      <a:pt x="21" y="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3905144" y="3811524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8"/>
                      <a:pt x="9" y="17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171" name="Content Placeholder 2"/>
          <p:cNvSpPr txBox="1"/>
          <p:nvPr/>
        </p:nvSpPr>
        <p:spPr bwMode="auto">
          <a:xfrm>
            <a:off x="1026807" y="5635815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2" name="Content Placeholder 2"/>
          <p:cNvSpPr txBox="1"/>
          <p:nvPr/>
        </p:nvSpPr>
        <p:spPr bwMode="auto">
          <a:xfrm>
            <a:off x="3177728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3" name="Content Placeholder 2"/>
          <p:cNvSpPr txBox="1"/>
          <p:nvPr/>
        </p:nvSpPr>
        <p:spPr bwMode="auto">
          <a:xfrm>
            <a:off x="5195435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4" name="Content Placeholder 2"/>
          <p:cNvSpPr txBox="1"/>
          <p:nvPr/>
        </p:nvSpPr>
        <p:spPr bwMode="auto">
          <a:xfrm>
            <a:off x="7370870" y="5635818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5" name="Content Placeholder 2"/>
          <p:cNvSpPr txBox="1"/>
          <p:nvPr/>
        </p:nvSpPr>
        <p:spPr bwMode="auto">
          <a:xfrm>
            <a:off x="9524438" y="5635817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在此录入上述图表的描述说明，在此录入上述图表的描述说明。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176" name="Freeform 237"/>
          <p:cNvSpPr>
            <a:spLocks noChangeAspect="1" noChangeArrowheads="1"/>
          </p:cNvSpPr>
          <p:nvPr/>
        </p:nvSpPr>
        <p:spPr bwMode="auto">
          <a:xfrm>
            <a:off x="3811907" y="4961100"/>
            <a:ext cx="441750" cy="324636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0" tIns="60945" rIns="121890" bIns="60945" anchor="ctr"/>
          <a:lstStyle/>
          <a:p>
            <a:pPr>
              <a:defRPr/>
            </a:pPr>
            <a:endParaRPr 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Freeform 290"/>
          <p:cNvSpPr>
            <a:spLocks noChangeAspect="1" noChangeArrowheads="1"/>
          </p:cNvSpPr>
          <p:nvPr/>
        </p:nvSpPr>
        <p:spPr bwMode="auto">
          <a:xfrm>
            <a:off x="5829806" y="4949111"/>
            <a:ext cx="510979" cy="395914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82838" tIns="91420" rIns="182838" bIns="91420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8" name="Freeform 100"/>
          <p:cNvSpPr>
            <a:spLocks noChangeAspect="1" noChangeArrowheads="1"/>
          </p:cNvSpPr>
          <p:nvPr/>
        </p:nvSpPr>
        <p:spPr bwMode="auto">
          <a:xfrm>
            <a:off x="8065563" y="4950447"/>
            <a:ext cx="315410" cy="37763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1438" tIns="45719" rIns="91438" bIns="45719" anchor="ctr">
            <a:noAutofit/>
          </a:bodyPr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9" name="Freeform 526"/>
          <p:cNvSpPr>
            <a:spLocks noChangeAspect="1" noChangeArrowheads="1"/>
          </p:cNvSpPr>
          <p:nvPr/>
        </p:nvSpPr>
        <p:spPr bwMode="auto">
          <a:xfrm>
            <a:off x="10223000" y="4894574"/>
            <a:ext cx="368192" cy="477484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0" name="Freeform 106"/>
          <p:cNvSpPr>
            <a:spLocks noChangeAspect="1" noChangeArrowheads="1"/>
          </p:cNvSpPr>
          <p:nvPr/>
        </p:nvSpPr>
        <p:spPr bwMode="auto">
          <a:xfrm>
            <a:off x="1650525" y="4867877"/>
            <a:ext cx="466393" cy="403780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1" name="Straight Connector 16"/>
          <p:cNvCxnSpPr/>
          <p:nvPr/>
        </p:nvCxnSpPr>
        <p:spPr>
          <a:xfrm>
            <a:off x="1900989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03"/>
          <p:cNvCxnSpPr/>
          <p:nvPr/>
        </p:nvCxnSpPr>
        <p:spPr>
          <a:xfrm>
            <a:off x="402667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06"/>
          <p:cNvCxnSpPr/>
          <p:nvPr/>
        </p:nvCxnSpPr>
        <p:spPr>
          <a:xfrm>
            <a:off x="1038449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07"/>
          <p:cNvCxnSpPr/>
          <p:nvPr/>
        </p:nvCxnSpPr>
        <p:spPr>
          <a:xfrm>
            <a:off x="606334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08"/>
          <p:cNvCxnSpPr/>
          <p:nvPr/>
        </p:nvCxnSpPr>
        <p:spPr>
          <a:xfrm>
            <a:off x="822734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5"/>
          <p:cNvSpPr/>
          <p:nvPr/>
        </p:nvSpPr>
        <p:spPr>
          <a:xfrm>
            <a:off x="1518078" y="5352040"/>
            <a:ext cx="731286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Think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87" name="Rectangle 104"/>
          <p:cNvSpPr/>
          <p:nvPr/>
        </p:nvSpPr>
        <p:spPr>
          <a:xfrm>
            <a:off x="3590035" y="5352040"/>
            <a:ext cx="90441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Mail Us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88" name="Rectangle 105"/>
          <p:cNvSpPr/>
          <p:nvPr/>
        </p:nvSpPr>
        <p:spPr>
          <a:xfrm>
            <a:off x="5449355" y="5352040"/>
            <a:ext cx="119776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Cooperate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89" name="Rectangle 109"/>
          <p:cNvSpPr/>
          <p:nvPr/>
        </p:nvSpPr>
        <p:spPr>
          <a:xfrm>
            <a:off x="7828771" y="5352040"/>
            <a:ext cx="788995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Finish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90" name="Rectangle 110"/>
          <p:cNvSpPr/>
          <p:nvPr/>
        </p:nvSpPr>
        <p:spPr>
          <a:xfrm>
            <a:off x="9896286" y="5352040"/>
            <a:ext cx="970134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Support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3" grpId="0"/>
      <p:bldP spid="174" grpId="0"/>
      <p:bldP spid="175" grpId="0"/>
      <p:bldP spid="176" grpId="0" bldLvl="0" animBg="1"/>
      <p:bldP spid="177" grpId="0" bldLvl="0" animBg="1"/>
      <p:bldP spid="178" grpId="0" bldLvl="0" animBg="1"/>
      <p:bldP spid="179" grpId="0" bldLvl="0" animBg="1"/>
      <p:bldP spid="180" grpId="0" bldLvl="0" animBg="1"/>
      <p:bldP spid="186" grpId="0"/>
      <p:bldP spid="187" grpId="0"/>
      <p:bldP spid="188" grpId="0"/>
      <p:bldP spid="189" grpId="0"/>
      <p:bldP spid="19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51" name="组合 50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3" name="矩形 52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89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"/>
          <p:cNvGrpSpPr/>
          <p:nvPr/>
        </p:nvGrpSpPr>
        <p:grpSpPr>
          <a:xfrm>
            <a:off x="2808792" y="2507623"/>
            <a:ext cx="5547900" cy="2522288"/>
            <a:chOff x="3345973" y="2694618"/>
            <a:chExt cx="5547900" cy="2522288"/>
          </a:xfrm>
        </p:grpSpPr>
        <p:sp>
          <p:nvSpPr>
            <p:cNvPr id="57" name="Shape 1918"/>
            <p:cNvSpPr/>
            <p:nvPr/>
          </p:nvSpPr>
          <p:spPr>
            <a:xfrm>
              <a:off x="3345973" y="3538210"/>
              <a:ext cx="1033993" cy="1034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  <p:sp>
          <p:nvSpPr>
            <p:cNvPr id="58" name="Shape 1919"/>
            <p:cNvSpPr/>
            <p:nvPr/>
          </p:nvSpPr>
          <p:spPr>
            <a:xfrm>
              <a:off x="4405914" y="3108409"/>
              <a:ext cx="1498259" cy="14983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  <p:sp>
          <p:nvSpPr>
            <p:cNvPr id="59" name="Shape 1920"/>
            <p:cNvSpPr/>
            <p:nvPr/>
          </p:nvSpPr>
          <p:spPr>
            <a:xfrm>
              <a:off x="5996192" y="3446848"/>
              <a:ext cx="1216710" cy="12167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  <p:sp>
          <p:nvSpPr>
            <p:cNvPr id="60" name="Shape 1921"/>
            <p:cNvSpPr/>
            <p:nvPr/>
          </p:nvSpPr>
          <p:spPr>
            <a:xfrm>
              <a:off x="5797470" y="2694618"/>
              <a:ext cx="747531" cy="747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  <p:sp>
          <p:nvSpPr>
            <p:cNvPr id="61" name="Shape 1922"/>
            <p:cNvSpPr/>
            <p:nvPr/>
          </p:nvSpPr>
          <p:spPr>
            <a:xfrm>
              <a:off x="6936848" y="4530710"/>
              <a:ext cx="686169" cy="686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  <p:sp>
          <p:nvSpPr>
            <p:cNvPr id="62" name="Shape 1923"/>
            <p:cNvSpPr/>
            <p:nvPr/>
          </p:nvSpPr>
          <p:spPr>
            <a:xfrm>
              <a:off x="7317794" y="3125623"/>
              <a:ext cx="1576079" cy="1576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8" y="15372"/>
                  </a:moveTo>
                  <a:cubicBezTo>
                    <a:pt x="8371" y="15376"/>
                    <a:pt x="6391" y="13403"/>
                    <a:pt x="6387" y="10966"/>
                  </a:cubicBezTo>
                  <a:cubicBezTo>
                    <a:pt x="6383" y="8528"/>
                    <a:pt x="8355" y="6548"/>
                    <a:pt x="10793" y="6545"/>
                  </a:cubicBezTo>
                  <a:cubicBezTo>
                    <a:pt x="13231" y="6540"/>
                    <a:pt x="15211" y="8514"/>
                    <a:pt x="15215" y="10951"/>
                  </a:cubicBezTo>
                  <a:cubicBezTo>
                    <a:pt x="15219" y="13389"/>
                    <a:pt x="13246" y="15368"/>
                    <a:pt x="10808" y="15372"/>
                  </a:cubicBezTo>
                  <a:close/>
                  <a:moveTo>
                    <a:pt x="21600" y="11965"/>
                  </a:moveTo>
                  <a:cubicBezTo>
                    <a:pt x="21537" y="11178"/>
                    <a:pt x="21536" y="10387"/>
                    <a:pt x="21597" y="9600"/>
                  </a:cubicBezTo>
                  <a:cubicBezTo>
                    <a:pt x="20571" y="9522"/>
                    <a:pt x="19545" y="9442"/>
                    <a:pt x="18521" y="9364"/>
                  </a:cubicBezTo>
                  <a:cubicBezTo>
                    <a:pt x="18437" y="8954"/>
                    <a:pt x="18321" y="8557"/>
                    <a:pt x="18176" y="8175"/>
                  </a:cubicBezTo>
                  <a:cubicBezTo>
                    <a:pt x="19029" y="7586"/>
                    <a:pt x="19882" y="6998"/>
                    <a:pt x="20735" y="6409"/>
                  </a:cubicBezTo>
                  <a:cubicBezTo>
                    <a:pt x="20287" y="5760"/>
                    <a:pt x="19890" y="5075"/>
                    <a:pt x="19550" y="4363"/>
                  </a:cubicBezTo>
                  <a:cubicBezTo>
                    <a:pt x="18600" y="4819"/>
                    <a:pt x="17648" y="5274"/>
                    <a:pt x="16697" y="5729"/>
                  </a:cubicBezTo>
                  <a:cubicBezTo>
                    <a:pt x="16434" y="5433"/>
                    <a:pt x="16149" y="5156"/>
                    <a:pt x="15844" y="4902"/>
                  </a:cubicBezTo>
                  <a:cubicBezTo>
                    <a:pt x="16299" y="3945"/>
                    <a:pt x="16754" y="2988"/>
                    <a:pt x="17209" y="2030"/>
                  </a:cubicBezTo>
                  <a:cubicBezTo>
                    <a:pt x="16495" y="1691"/>
                    <a:pt x="15810" y="1297"/>
                    <a:pt x="15159" y="852"/>
                  </a:cubicBezTo>
                  <a:cubicBezTo>
                    <a:pt x="14555" y="1733"/>
                    <a:pt x="13951" y="2616"/>
                    <a:pt x="13346" y="3498"/>
                  </a:cubicBezTo>
                  <a:cubicBezTo>
                    <a:pt x="12982" y="3374"/>
                    <a:pt x="12608" y="3275"/>
                    <a:pt x="12222" y="3205"/>
                  </a:cubicBezTo>
                  <a:cubicBezTo>
                    <a:pt x="12136" y="2137"/>
                    <a:pt x="12050" y="1069"/>
                    <a:pt x="11965" y="0"/>
                  </a:cubicBezTo>
                  <a:cubicBezTo>
                    <a:pt x="11177" y="64"/>
                    <a:pt x="10386" y="66"/>
                    <a:pt x="9600" y="4"/>
                  </a:cubicBezTo>
                  <a:cubicBezTo>
                    <a:pt x="9518" y="1073"/>
                    <a:pt x="9435" y="2142"/>
                    <a:pt x="9353" y="3210"/>
                  </a:cubicBezTo>
                  <a:cubicBezTo>
                    <a:pt x="8968" y="3282"/>
                    <a:pt x="8593" y="3381"/>
                    <a:pt x="8229" y="3506"/>
                  </a:cubicBezTo>
                  <a:cubicBezTo>
                    <a:pt x="7622" y="2627"/>
                    <a:pt x="7015" y="1746"/>
                    <a:pt x="6409" y="866"/>
                  </a:cubicBezTo>
                  <a:cubicBezTo>
                    <a:pt x="5759" y="1314"/>
                    <a:pt x="5074" y="1710"/>
                    <a:pt x="4362" y="2052"/>
                  </a:cubicBezTo>
                  <a:cubicBezTo>
                    <a:pt x="4821" y="3008"/>
                    <a:pt x="5278" y="3964"/>
                    <a:pt x="5736" y="4920"/>
                  </a:cubicBezTo>
                  <a:cubicBezTo>
                    <a:pt x="5432" y="5175"/>
                    <a:pt x="5148" y="5452"/>
                    <a:pt x="4886" y="5749"/>
                  </a:cubicBezTo>
                  <a:cubicBezTo>
                    <a:pt x="3933" y="5298"/>
                    <a:pt x="2982" y="4845"/>
                    <a:pt x="2029" y="4393"/>
                  </a:cubicBezTo>
                  <a:cubicBezTo>
                    <a:pt x="1690" y="5105"/>
                    <a:pt x="1296" y="5792"/>
                    <a:pt x="850" y="6443"/>
                  </a:cubicBezTo>
                  <a:cubicBezTo>
                    <a:pt x="1705" y="7028"/>
                    <a:pt x="2560" y="7614"/>
                    <a:pt x="3416" y="8199"/>
                  </a:cubicBezTo>
                  <a:cubicBezTo>
                    <a:pt x="3273" y="8583"/>
                    <a:pt x="3157" y="8980"/>
                    <a:pt x="3075" y="9390"/>
                  </a:cubicBezTo>
                  <a:cubicBezTo>
                    <a:pt x="2050" y="9472"/>
                    <a:pt x="1025" y="9554"/>
                    <a:pt x="0" y="9636"/>
                  </a:cubicBezTo>
                  <a:cubicBezTo>
                    <a:pt x="63" y="10424"/>
                    <a:pt x="64" y="11214"/>
                    <a:pt x="4" y="12001"/>
                  </a:cubicBezTo>
                  <a:cubicBezTo>
                    <a:pt x="1010" y="12078"/>
                    <a:pt x="2016" y="12156"/>
                    <a:pt x="3022" y="12234"/>
                  </a:cubicBezTo>
                  <a:cubicBezTo>
                    <a:pt x="3092" y="12665"/>
                    <a:pt x="3197" y="13084"/>
                    <a:pt x="3334" y="13489"/>
                  </a:cubicBezTo>
                  <a:cubicBezTo>
                    <a:pt x="2512" y="14057"/>
                    <a:pt x="1688" y="14625"/>
                    <a:pt x="864" y="15192"/>
                  </a:cubicBezTo>
                  <a:cubicBezTo>
                    <a:pt x="1312" y="15843"/>
                    <a:pt x="1709" y="16526"/>
                    <a:pt x="2050" y="17238"/>
                  </a:cubicBezTo>
                  <a:cubicBezTo>
                    <a:pt x="2938" y="16813"/>
                    <a:pt x="3825" y="16388"/>
                    <a:pt x="4712" y="15963"/>
                  </a:cubicBezTo>
                  <a:cubicBezTo>
                    <a:pt x="4996" y="16310"/>
                    <a:pt x="5310" y="16631"/>
                    <a:pt x="5650" y="16924"/>
                  </a:cubicBezTo>
                  <a:cubicBezTo>
                    <a:pt x="5230" y="17807"/>
                    <a:pt x="4811" y="18689"/>
                    <a:pt x="4391" y="19572"/>
                  </a:cubicBezTo>
                  <a:cubicBezTo>
                    <a:pt x="5105" y="19910"/>
                    <a:pt x="5790" y="20305"/>
                    <a:pt x="6442" y="20750"/>
                  </a:cubicBezTo>
                  <a:cubicBezTo>
                    <a:pt x="6988" y="19952"/>
                    <a:pt x="7535" y="19156"/>
                    <a:pt x="8080" y="18358"/>
                  </a:cubicBezTo>
                  <a:cubicBezTo>
                    <a:pt x="8505" y="18514"/>
                    <a:pt x="8949" y="18635"/>
                    <a:pt x="9404" y="18717"/>
                  </a:cubicBezTo>
                  <a:cubicBezTo>
                    <a:pt x="9481" y="19678"/>
                    <a:pt x="9559" y="20639"/>
                    <a:pt x="9636" y="21600"/>
                  </a:cubicBezTo>
                  <a:cubicBezTo>
                    <a:pt x="10423" y="21537"/>
                    <a:pt x="11214" y="21536"/>
                    <a:pt x="12001" y="21597"/>
                  </a:cubicBezTo>
                  <a:cubicBezTo>
                    <a:pt x="12075" y="20635"/>
                    <a:pt x="12149" y="19673"/>
                    <a:pt x="12223" y="18712"/>
                  </a:cubicBezTo>
                  <a:cubicBezTo>
                    <a:pt x="12678" y="18628"/>
                    <a:pt x="13120" y="18506"/>
                    <a:pt x="13546" y="18349"/>
                  </a:cubicBezTo>
                  <a:cubicBezTo>
                    <a:pt x="14094" y="19145"/>
                    <a:pt x="14643" y="19940"/>
                    <a:pt x="15192" y="20736"/>
                  </a:cubicBezTo>
                  <a:cubicBezTo>
                    <a:pt x="15842" y="20287"/>
                    <a:pt x="16526" y="19891"/>
                    <a:pt x="17238" y="19550"/>
                  </a:cubicBezTo>
                  <a:cubicBezTo>
                    <a:pt x="16816" y="18668"/>
                    <a:pt x="16394" y="17788"/>
                    <a:pt x="15972" y="16907"/>
                  </a:cubicBezTo>
                  <a:cubicBezTo>
                    <a:pt x="16310" y="16613"/>
                    <a:pt x="16622" y="16290"/>
                    <a:pt x="16905" y="15942"/>
                  </a:cubicBezTo>
                  <a:cubicBezTo>
                    <a:pt x="17794" y="16365"/>
                    <a:pt x="18683" y="16787"/>
                    <a:pt x="19572" y="17208"/>
                  </a:cubicBezTo>
                  <a:cubicBezTo>
                    <a:pt x="19910" y="16495"/>
                    <a:pt x="20304" y="15810"/>
                    <a:pt x="20750" y="15160"/>
                  </a:cubicBezTo>
                  <a:cubicBezTo>
                    <a:pt x="19926" y="14594"/>
                    <a:pt x="19100" y="14029"/>
                    <a:pt x="18275" y="13465"/>
                  </a:cubicBezTo>
                  <a:cubicBezTo>
                    <a:pt x="18411" y="13059"/>
                    <a:pt x="18514" y="12640"/>
                    <a:pt x="18584" y="12208"/>
                  </a:cubicBezTo>
                  <a:cubicBezTo>
                    <a:pt x="19589" y="12126"/>
                    <a:pt x="20595" y="12045"/>
                    <a:pt x="21600" y="11965"/>
                  </a:cubicBezTo>
                  <a:close/>
                </a:path>
              </a:pathLst>
            </a:custGeom>
            <a:solidFill>
              <a:srgbClr val="F1F1F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Helvetica Light"/>
                <a:sym typeface="Helvetica Light"/>
              </a:endParaRPr>
            </a:p>
          </p:txBody>
        </p:sp>
      </p:grpSp>
      <p:sp>
        <p:nvSpPr>
          <p:cNvPr id="63" name="Shape 1931"/>
          <p:cNvSpPr/>
          <p:nvPr/>
        </p:nvSpPr>
        <p:spPr>
          <a:xfrm>
            <a:off x="1659902" y="3813786"/>
            <a:ext cx="1687092" cy="5389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203" extrusionOk="0">
                <a:moveTo>
                  <a:pt x="0" y="18203"/>
                </a:moveTo>
                <a:cubicBezTo>
                  <a:pt x="6036" y="1983"/>
                  <a:pt x="13236" y="-3397"/>
                  <a:pt x="21600" y="2063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Shape 1932"/>
          <p:cNvSpPr/>
          <p:nvPr/>
        </p:nvSpPr>
        <p:spPr>
          <a:xfrm>
            <a:off x="4488762" y="2122819"/>
            <a:ext cx="252304" cy="15753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477" h="21600" extrusionOk="0">
                <a:moveTo>
                  <a:pt x="0" y="0"/>
                </a:moveTo>
                <a:cubicBezTo>
                  <a:pt x="19121" y="3557"/>
                  <a:pt x="21600" y="10757"/>
                  <a:pt x="7438" y="21600"/>
                </a:cubicBezTo>
              </a:path>
            </a:pathLst>
          </a:custGeom>
          <a:ln w="25400">
            <a:solidFill>
              <a:schemeClr val="bg1">
                <a:lumMod val="50000"/>
              </a:schemeClr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Shape 1933"/>
          <p:cNvSpPr/>
          <p:nvPr/>
        </p:nvSpPr>
        <p:spPr>
          <a:xfrm>
            <a:off x="6740723" y="4668183"/>
            <a:ext cx="430532" cy="478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9013" y="17716"/>
                  <a:pt x="1813" y="10516"/>
                  <a:pt x="0" y="0"/>
                </a:cubicBezTo>
              </a:path>
            </a:pathLst>
          </a:custGeom>
          <a:ln w="25400">
            <a:solidFill>
              <a:schemeClr val="tx1"/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Shape 1934"/>
          <p:cNvSpPr/>
          <p:nvPr/>
        </p:nvSpPr>
        <p:spPr>
          <a:xfrm>
            <a:off x="5334304" y="3831960"/>
            <a:ext cx="732210" cy="9578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9667" y="19821"/>
                  <a:pt x="16867" y="12621"/>
                  <a:pt x="21600" y="0"/>
                </a:cubicBezTo>
              </a:path>
            </a:pathLst>
          </a:custGeom>
          <a:ln w="25400">
            <a:solidFill>
              <a:schemeClr val="tx1"/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hape 1925"/>
          <p:cNvSpPr/>
          <p:nvPr/>
        </p:nvSpPr>
        <p:spPr>
          <a:xfrm>
            <a:off x="2935792" y="3478215"/>
            <a:ext cx="1033993" cy="10340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68" name="Shape 1926"/>
          <p:cNvSpPr/>
          <p:nvPr/>
        </p:nvSpPr>
        <p:spPr>
          <a:xfrm>
            <a:off x="3995732" y="3048414"/>
            <a:ext cx="1498259" cy="1498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69" name="Shape 1927"/>
          <p:cNvSpPr/>
          <p:nvPr/>
        </p:nvSpPr>
        <p:spPr>
          <a:xfrm>
            <a:off x="5586010" y="3386853"/>
            <a:ext cx="1216710" cy="12167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70" name="Shape 1928"/>
          <p:cNvSpPr/>
          <p:nvPr/>
        </p:nvSpPr>
        <p:spPr>
          <a:xfrm>
            <a:off x="5387288" y="2634623"/>
            <a:ext cx="747531" cy="747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71" name="Shape 1929"/>
          <p:cNvSpPr/>
          <p:nvPr/>
        </p:nvSpPr>
        <p:spPr>
          <a:xfrm>
            <a:off x="6526666" y="4470715"/>
            <a:ext cx="686169" cy="6861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13" name="Shape 1930"/>
          <p:cNvSpPr/>
          <p:nvPr/>
        </p:nvSpPr>
        <p:spPr>
          <a:xfrm>
            <a:off x="6907612" y="3065628"/>
            <a:ext cx="1576079" cy="1576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8" y="15372"/>
                </a:moveTo>
                <a:cubicBezTo>
                  <a:pt x="8371" y="15376"/>
                  <a:pt x="6391" y="13403"/>
                  <a:pt x="6387" y="10966"/>
                </a:cubicBezTo>
                <a:cubicBezTo>
                  <a:pt x="6383" y="8528"/>
                  <a:pt x="8355" y="6548"/>
                  <a:pt x="10793" y="6545"/>
                </a:cubicBezTo>
                <a:cubicBezTo>
                  <a:pt x="13231" y="6540"/>
                  <a:pt x="15211" y="8514"/>
                  <a:pt x="15215" y="10951"/>
                </a:cubicBezTo>
                <a:cubicBezTo>
                  <a:pt x="15219" y="13389"/>
                  <a:pt x="13246" y="15368"/>
                  <a:pt x="10808" y="15372"/>
                </a:cubicBezTo>
                <a:close/>
                <a:moveTo>
                  <a:pt x="21600" y="11965"/>
                </a:moveTo>
                <a:cubicBezTo>
                  <a:pt x="21537" y="11178"/>
                  <a:pt x="21536" y="10387"/>
                  <a:pt x="21597" y="9600"/>
                </a:cubicBezTo>
                <a:cubicBezTo>
                  <a:pt x="20571" y="9522"/>
                  <a:pt x="19545" y="9442"/>
                  <a:pt x="18521" y="9364"/>
                </a:cubicBezTo>
                <a:cubicBezTo>
                  <a:pt x="18437" y="8954"/>
                  <a:pt x="18321" y="8557"/>
                  <a:pt x="18176" y="8175"/>
                </a:cubicBezTo>
                <a:cubicBezTo>
                  <a:pt x="19029" y="7586"/>
                  <a:pt x="19882" y="6998"/>
                  <a:pt x="20735" y="6409"/>
                </a:cubicBezTo>
                <a:cubicBezTo>
                  <a:pt x="20287" y="5760"/>
                  <a:pt x="19890" y="5075"/>
                  <a:pt x="19550" y="4363"/>
                </a:cubicBezTo>
                <a:cubicBezTo>
                  <a:pt x="18600" y="4819"/>
                  <a:pt x="17648" y="5274"/>
                  <a:pt x="16697" y="5729"/>
                </a:cubicBezTo>
                <a:cubicBezTo>
                  <a:pt x="16434" y="5433"/>
                  <a:pt x="16149" y="5156"/>
                  <a:pt x="15844" y="4902"/>
                </a:cubicBezTo>
                <a:cubicBezTo>
                  <a:pt x="16299" y="3945"/>
                  <a:pt x="16754" y="2988"/>
                  <a:pt x="17209" y="2030"/>
                </a:cubicBezTo>
                <a:cubicBezTo>
                  <a:pt x="16495" y="1691"/>
                  <a:pt x="15810" y="1297"/>
                  <a:pt x="15159" y="852"/>
                </a:cubicBezTo>
                <a:cubicBezTo>
                  <a:pt x="14555" y="1733"/>
                  <a:pt x="13951" y="2616"/>
                  <a:pt x="13346" y="3498"/>
                </a:cubicBezTo>
                <a:cubicBezTo>
                  <a:pt x="12982" y="3374"/>
                  <a:pt x="12608" y="3275"/>
                  <a:pt x="12222" y="3205"/>
                </a:cubicBezTo>
                <a:cubicBezTo>
                  <a:pt x="12136" y="2137"/>
                  <a:pt x="12050" y="1069"/>
                  <a:pt x="11965" y="0"/>
                </a:cubicBezTo>
                <a:cubicBezTo>
                  <a:pt x="11177" y="64"/>
                  <a:pt x="10386" y="66"/>
                  <a:pt x="9600" y="4"/>
                </a:cubicBezTo>
                <a:cubicBezTo>
                  <a:pt x="9518" y="1073"/>
                  <a:pt x="9435" y="2142"/>
                  <a:pt x="9353" y="3210"/>
                </a:cubicBezTo>
                <a:cubicBezTo>
                  <a:pt x="8968" y="3282"/>
                  <a:pt x="8593" y="3381"/>
                  <a:pt x="8229" y="3506"/>
                </a:cubicBezTo>
                <a:cubicBezTo>
                  <a:pt x="7622" y="2627"/>
                  <a:pt x="7015" y="1746"/>
                  <a:pt x="6409" y="866"/>
                </a:cubicBezTo>
                <a:cubicBezTo>
                  <a:pt x="5759" y="1314"/>
                  <a:pt x="5074" y="1710"/>
                  <a:pt x="4362" y="2052"/>
                </a:cubicBezTo>
                <a:cubicBezTo>
                  <a:pt x="4821" y="3008"/>
                  <a:pt x="5278" y="3964"/>
                  <a:pt x="5736" y="4920"/>
                </a:cubicBezTo>
                <a:cubicBezTo>
                  <a:pt x="5432" y="5175"/>
                  <a:pt x="5148" y="5452"/>
                  <a:pt x="4886" y="5749"/>
                </a:cubicBezTo>
                <a:cubicBezTo>
                  <a:pt x="3933" y="5298"/>
                  <a:pt x="2982" y="4845"/>
                  <a:pt x="2029" y="4393"/>
                </a:cubicBezTo>
                <a:cubicBezTo>
                  <a:pt x="1690" y="5105"/>
                  <a:pt x="1296" y="5792"/>
                  <a:pt x="850" y="6443"/>
                </a:cubicBezTo>
                <a:cubicBezTo>
                  <a:pt x="1705" y="7028"/>
                  <a:pt x="2560" y="7614"/>
                  <a:pt x="3416" y="8199"/>
                </a:cubicBezTo>
                <a:cubicBezTo>
                  <a:pt x="3273" y="8583"/>
                  <a:pt x="3157" y="8980"/>
                  <a:pt x="3075" y="9390"/>
                </a:cubicBezTo>
                <a:cubicBezTo>
                  <a:pt x="2050" y="9472"/>
                  <a:pt x="1025" y="9554"/>
                  <a:pt x="0" y="9636"/>
                </a:cubicBezTo>
                <a:cubicBezTo>
                  <a:pt x="63" y="10424"/>
                  <a:pt x="64" y="11214"/>
                  <a:pt x="4" y="12001"/>
                </a:cubicBezTo>
                <a:cubicBezTo>
                  <a:pt x="1010" y="12078"/>
                  <a:pt x="2016" y="12156"/>
                  <a:pt x="3022" y="12234"/>
                </a:cubicBezTo>
                <a:cubicBezTo>
                  <a:pt x="3092" y="12665"/>
                  <a:pt x="3197" y="13084"/>
                  <a:pt x="3334" y="13489"/>
                </a:cubicBezTo>
                <a:cubicBezTo>
                  <a:pt x="2512" y="14057"/>
                  <a:pt x="1688" y="14625"/>
                  <a:pt x="864" y="15192"/>
                </a:cubicBezTo>
                <a:cubicBezTo>
                  <a:pt x="1312" y="15843"/>
                  <a:pt x="1709" y="16526"/>
                  <a:pt x="2050" y="17238"/>
                </a:cubicBezTo>
                <a:cubicBezTo>
                  <a:pt x="2938" y="16813"/>
                  <a:pt x="3825" y="16388"/>
                  <a:pt x="4712" y="15963"/>
                </a:cubicBezTo>
                <a:cubicBezTo>
                  <a:pt x="4996" y="16310"/>
                  <a:pt x="5310" y="16631"/>
                  <a:pt x="5650" y="16924"/>
                </a:cubicBezTo>
                <a:cubicBezTo>
                  <a:pt x="5230" y="17807"/>
                  <a:pt x="4811" y="18689"/>
                  <a:pt x="4391" y="19572"/>
                </a:cubicBezTo>
                <a:cubicBezTo>
                  <a:pt x="5105" y="19910"/>
                  <a:pt x="5790" y="20305"/>
                  <a:pt x="6442" y="20750"/>
                </a:cubicBezTo>
                <a:cubicBezTo>
                  <a:pt x="6988" y="19952"/>
                  <a:pt x="7535" y="19156"/>
                  <a:pt x="8080" y="18358"/>
                </a:cubicBezTo>
                <a:cubicBezTo>
                  <a:pt x="8505" y="18514"/>
                  <a:pt x="8949" y="18635"/>
                  <a:pt x="9404" y="18717"/>
                </a:cubicBezTo>
                <a:cubicBezTo>
                  <a:pt x="9481" y="19678"/>
                  <a:pt x="9559" y="20639"/>
                  <a:pt x="9636" y="21600"/>
                </a:cubicBezTo>
                <a:cubicBezTo>
                  <a:pt x="10423" y="21537"/>
                  <a:pt x="11214" y="21536"/>
                  <a:pt x="12001" y="21597"/>
                </a:cubicBezTo>
                <a:cubicBezTo>
                  <a:pt x="12075" y="20635"/>
                  <a:pt x="12149" y="19673"/>
                  <a:pt x="12223" y="18712"/>
                </a:cubicBezTo>
                <a:cubicBezTo>
                  <a:pt x="12678" y="18628"/>
                  <a:pt x="13120" y="18506"/>
                  <a:pt x="13546" y="18349"/>
                </a:cubicBezTo>
                <a:cubicBezTo>
                  <a:pt x="14094" y="19145"/>
                  <a:pt x="14643" y="19940"/>
                  <a:pt x="15192" y="20736"/>
                </a:cubicBezTo>
                <a:cubicBezTo>
                  <a:pt x="15842" y="20287"/>
                  <a:pt x="16526" y="19891"/>
                  <a:pt x="17238" y="19550"/>
                </a:cubicBezTo>
                <a:cubicBezTo>
                  <a:pt x="16816" y="18668"/>
                  <a:pt x="16394" y="17788"/>
                  <a:pt x="15972" y="16907"/>
                </a:cubicBezTo>
                <a:cubicBezTo>
                  <a:pt x="16310" y="16613"/>
                  <a:pt x="16622" y="16290"/>
                  <a:pt x="16905" y="15942"/>
                </a:cubicBezTo>
                <a:cubicBezTo>
                  <a:pt x="17794" y="16365"/>
                  <a:pt x="18683" y="16787"/>
                  <a:pt x="19572" y="17208"/>
                </a:cubicBezTo>
                <a:cubicBezTo>
                  <a:pt x="19910" y="16495"/>
                  <a:pt x="20304" y="15810"/>
                  <a:pt x="20750" y="15160"/>
                </a:cubicBezTo>
                <a:cubicBezTo>
                  <a:pt x="19926" y="14594"/>
                  <a:pt x="19100" y="14029"/>
                  <a:pt x="18275" y="13465"/>
                </a:cubicBezTo>
                <a:cubicBezTo>
                  <a:pt x="18411" y="13059"/>
                  <a:pt x="18514" y="12640"/>
                  <a:pt x="18584" y="12208"/>
                </a:cubicBezTo>
                <a:cubicBezTo>
                  <a:pt x="19589" y="12126"/>
                  <a:pt x="20595" y="12045"/>
                  <a:pt x="21600" y="11965"/>
                </a:cubicBezTo>
                <a:close/>
              </a:path>
            </a:pathLst>
          </a:custGeom>
          <a:solidFill>
            <a:srgbClr val="C00000"/>
          </a:solidFill>
          <a:ln w="12700">
            <a:miter lim="400000"/>
          </a:ln>
        </p:spPr>
        <p:txBody>
          <a:bodyPr lIns="38100" tIns="38100" rIns="38100" bIns="38100" anchor="ctr"/>
          <a:p>
            <a:pPr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Helvetica Light"/>
              <a:sym typeface="Helvetica Light"/>
            </a:endParaRPr>
          </a:p>
        </p:txBody>
      </p:sp>
      <p:sp>
        <p:nvSpPr>
          <p:cNvPr id="18" name="Shape 1935"/>
          <p:cNvSpPr/>
          <p:nvPr/>
        </p:nvSpPr>
        <p:spPr>
          <a:xfrm>
            <a:off x="7555891" y="3647639"/>
            <a:ext cx="1216030" cy="104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74" extrusionOk="0">
                <a:moveTo>
                  <a:pt x="21600" y="16274"/>
                </a:moveTo>
                <a:cubicBezTo>
                  <a:pt x="15105" y="-3958"/>
                  <a:pt x="7905" y="-5326"/>
                  <a:pt x="0" y="12169"/>
                </a:cubicBezTo>
              </a:path>
            </a:pathLst>
          </a:custGeom>
          <a:ln w="25400">
            <a:solidFill>
              <a:schemeClr val="tx1"/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1936"/>
          <p:cNvSpPr/>
          <p:nvPr/>
        </p:nvSpPr>
        <p:spPr>
          <a:xfrm>
            <a:off x="5640802" y="2149773"/>
            <a:ext cx="510066" cy="738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7563" y="2893"/>
                  <a:pt x="363" y="10093"/>
                  <a:pt x="0" y="21600"/>
                </a:cubicBezTo>
              </a:path>
            </a:pathLst>
          </a:custGeom>
          <a:ln w="25400">
            <a:solidFill>
              <a:schemeClr val="accent3"/>
            </a:solidFill>
            <a:miter lim="400000"/>
            <a:headEnd type="triangle"/>
            <a:tailEnd type="oval"/>
          </a:ln>
        </p:spPr>
        <p:txBody>
          <a:bodyPr/>
          <a:p>
            <a:pPr>
              <a:defRPr/>
            </a:pPr>
            <a:endParaRPr kern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26"/>
          <p:cNvSpPr txBox="1"/>
          <p:nvPr/>
        </p:nvSpPr>
        <p:spPr>
          <a:xfrm>
            <a:off x="6399666" y="2233926"/>
            <a:ext cx="2414653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TextBox 27"/>
          <p:cNvSpPr txBox="1"/>
          <p:nvPr/>
        </p:nvSpPr>
        <p:spPr>
          <a:xfrm>
            <a:off x="6399667" y="1972972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8"/>
          <p:cNvSpPr txBox="1"/>
          <p:nvPr/>
        </p:nvSpPr>
        <p:spPr>
          <a:xfrm>
            <a:off x="8661458" y="4174609"/>
            <a:ext cx="2414653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1" name="TextBox 29"/>
          <p:cNvSpPr txBox="1"/>
          <p:nvPr/>
        </p:nvSpPr>
        <p:spPr>
          <a:xfrm>
            <a:off x="8661459" y="3913655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7377631" y="5272294"/>
            <a:ext cx="2414653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3" name="TextBox 31"/>
          <p:cNvSpPr txBox="1"/>
          <p:nvPr/>
        </p:nvSpPr>
        <p:spPr>
          <a:xfrm>
            <a:off x="7377632" y="5011340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2"/>
          <p:cNvSpPr txBox="1"/>
          <p:nvPr/>
        </p:nvSpPr>
        <p:spPr>
          <a:xfrm>
            <a:off x="4106802" y="5001333"/>
            <a:ext cx="2414653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TextBox 33"/>
          <p:cNvSpPr txBox="1"/>
          <p:nvPr/>
        </p:nvSpPr>
        <p:spPr>
          <a:xfrm>
            <a:off x="4116963" y="4740379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4"/>
          <p:cNvSpPr txBox="1"/>
          <p:nvPr/>
        </p:nvSpPr>
        <p:spPr>
          <a:xfrm>
            <a:off x="1649831" y="4729615"/>
            <a:ext cx="2108852" cy="8305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TextBox 35"/>
          <p:cNvSpPr txBox="1"/>
          <p:nvPr/>
        </p:nvSpPr>
        <p:spPr>
          <a:xfrm>
            <a:off x="1659991" y="4468661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TextBox 36"/>
          <p:cNvSpPr txBox="1"/>
          <p:nvPr/>
        </p:nvSpPr>
        <p:spPr>
          <a:xfrm>
            <a:off x="1960952" y="2243722"/>
            <a:ext cx="2414653" cy="553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6" name="TextBox 37"/>
          <p:cNvSpPr txBox="1"/>
          <p:nvPr/>
        </p:nvSpPr>
        <p:spPr>
          <a:xfrm>
            <a:off x="1971113" y="1972972"/>
            <a:ext cx="2414652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p>
            <a:r>
              <a:rPr lang="zh-CN" altLang="en-US" sz="1600" b="1" kern="30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3000" spc="3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 bldLvl="0" animBg="1"/>
      <p:bldP spid="71" grpId="0" bldLvl="0" animBg="1"/>
      <p:bldP spid="13" grpId="0" bldLvl="0" animBg="1"/>
      <p:bldP spid="18" grpId="0" bldLvl="0" animBg="1"/>
      <p:bldP spid="19" grpId="0" bldLvl="0" animBg="1"/>
      <p:bldP spid="20" grpId="0"/>
      <p:bldP spid="21" grpId="0"/>
      <p:bldP spid="22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85" grpId="0"/>
      <p:bldP spid="8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1" name="等腰三角形 10"/>
          <p:cNvSpPr/>
          <p:nvPr/>
        </p:nvSpPr>
        <p:spPr>
          <a:xfrm rot="16200000">
            <a:off x="8915720" y="2934459"/>
            <a:ext cx="4020668" cy="2592852"/>
          </a:xfrm>
          <a:prstGeom prst="triangl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8375" y="2088515"/>
            <a:ext cx="232410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24994" y="2439073"/>
            <a:ext cx="141339" cy="1151356"/>
            <a:chOff x="5219700" y="2609850"/>
            <a:chExt cx="171450" cy="1396642"/>
          </a:xfrm>
          <a:solidFill>
            <a:schemeClr val="tx1"/>
          </a:solidFill>
        </p:grpSpPr>
        <p:cxnSp>
          <p:nvCxnSpPr>
            <p:cNvPr id="4" name="直接连接符 3"/>
            <p:cNvCxnSpPr/>
            <p:nvPr/>
          </p:nvCxnSpPr>
          <p:spPr>
            <a:xfrm>
              <a:off x="5290369" y="2620144"/>
              <a:ext cx="0" cy="138634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5219700" y="260985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238750" y="38481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08887" y="2317125"/>
            <a:ext cx="261304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TWO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56487" y="2985470"/>
            <a:ext cx="349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 </a:t>
            </a:r>
            <a:r>
              <a:rPr lang="zh-CN" altLang="en-US" sz="400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添加本章标题</a:t>
            </a:r>
            <a:endParaRPr lang="zh-CN" altLang="en-US" sz="40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564603" y="2488240"/>
            <a:ext cx="352755" cy="304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16200000">
            <a:off x="8893309" y="1375521"/>
            <a:ext cx="4020668" cy="2592852"/>
          </a:xfrm>
          <a:prstGeom prst="triangle">
            <a:avLst/>
          </a:prstGeom>
          <a:blipFill dpi="0" rotWithShape="1">
            <a:blip r:embed="rId2"/>
            <a:srcRect/>
            <a:stretch>
              <a:fillRect l="-77000" t="-5000" r="-54000" b="-1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1466" y="3838194"/>
            <a:ext cx="512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副标题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804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bldLvl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原创作者QQ：598969553                   _2"/>
          <p:cNvPicPr>
            <a:picLocks noChangeAspect="1"/>
          </p:cNvPicPr>
          <p:nvPr/>
        </p:nvPicPr>
        <p:blipFill>
          <a:blip r:embed="rId1">
            <a:grayscl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0" r="19469"/>
          <a:stretch>
            <a:fillRect/>
          </a:stretch>
        </p:blipFill>
        <p:spPr bwMode="auto">
          <a:xfrm>
            <a:off x="734060" y="2307590"/>
            <a:ext cx="3769360" cy="3115310"/>
          </a:xfrm>
          <a:custGeom>
            <a:avLst/>
            <a:gdLst>
              <a:gd name="connsiteX0" fmla="*/ 0 w 2440530"/>
              <a:gd name="connsiteY0" fmla="*/ 0 h 2016073"/>
              <a:gd name="connsiteX1" fmla="*/ 2440530 w 2440530"/>
              <a:gd name="connsiteY1" fmla="*/ 0 h 2016073"/>
              <a:gd name="connsiteX2" fmla="*/ 2440530 w 2440530"/>
              <a:gd name="connsiteY2" fmla="*/ 2016073 h 2016073"/>
              <a:gd name="connsiteX3" fmla="*/ 0 w 2440530"/>
              <a:gd name="connsiteY3" fmla="*/ 2016073 h 2016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0530" h="2016073">
                <a:moveTo>
                  <a:pt x="0" y="0"/>
                </a:moveTo>
                <a:lnTo>
                  <a:pt x="2440530" y="0"/>
                </a:lnTo>
                <a:lnTo>
                  <a:pt x="2440530" y="2016073"/>
                </a:lnTo>
                <a:lnTo>
                  <a:pt x="0" y="2016073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" name="组合 27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29" name="组合 28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1" name="矩形 30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866528" y="2692471"/>
            <a:ext cx="2201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您的题目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942728" y="3659948"/>
            <a:ext cx="2201443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92362" y="2692471"/>
            <a:ext cx="2201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您的题目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377216" y="3659948"/>
            <a:ext cx="22009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34129" y="2768671"/>
            <a:ext cx="220144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您的题目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811171" y="3723448"/>
            <a:ext cx="220091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矩形: 圆角 9"/>
          <p:cNvSpPr/>
          <p:nvPr/>
        </p:nvSpPr>
        <p:spPr>
          <a:xfrm>
            <a:off x="5626468" y="3332391"/>
            <a:ext cx="681562" cy="175137"/>
          </a:xfrm>
          <a:prstGeom prst="roundRect">
            <a:avLst>
              <a:gd name="adj" fmla="val 31561"/>
            </a:avLst>
          </a:prstGeom>
          <a:solidFill>
            <a:srgbClr val="C00000"/>
          </a:solidFill>
          <a:ln>
            <a:noFill/>
          </a:ln>
          <a:effectLst>
            <a:outerShdw blurRad="254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: 圆角 10"/>
          <p:cNvSpPr/>
          <p:nvPr/>
        </p:nvSpPr>
        <p:spPr>
          <a:xfrm>
            <a:off x="8252302" y="3332391"/>
            <a:ext cx="681562" cy="175137"/>
          </a:xfrm>
          <a:prstGeom prst="roundRect">
            <a:avLst>
              <a:gd name="adj" fmla="val 31561"/>
            </a:avLst>
          </a:prstGeom>
          <a:solidFill>
            <a:srgbClr val="C00000"/>
          </a:solidFill>
          <a:ln>
            <a:noFill/>
          </a:ln>
          <a:effectLst>
            <a:outerShdw blurRad="254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: 圆角 11"/>
          <p:cNvSpPr/>
          <p:nvPr/>
        </p:nvSpPr>
        <p:spPr>
          <a:xfrm>
            <a:off x="10494070" y="3408591"/>
            <a:ext cx="681562" cy="175137"/>
          </a:xfrm>
          <a:prstGeom prst="roundRect">
            <a:avLst>
              <a:gd name="adj" fmla="val 31561"/>
            </a:avLst>
          </a:prstGeom>
          <a:solidFill>
            <a:srgbClr val="C00000"/>
          </a:solidFill>
          <a:ln>
            <a:noFill/>
          </a:ln>
          <a:effectLst>
            <a:outerShdw blurRad="25400" algn="ctr" rotWithShape="0">
              <a:prstClr val="black">
                <a:alpha val="7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0" grpId="0"/>
      <p:bldP spid="21" grpId="0"/>
      <p:bldP spid="34" grpId="0" animBg="1"/>
      <p:bldP spid="35" grpId="0" animBg="1"/>
      <p:bldP spid="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 rot="16200000">
            <a:off x="5120959" y="5503954"/>
            <a:ext cx="2628000" cy="800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6350954" y="2805905"/>
            <a:ext cx="1567663" cy="1568752"/>
          </a:xfrm>
          <a:custGeom>
            <a:avLst/>
            <a:gdLst>
              <a:gd name="T0" fmla="*/ 537 w 1074"/>
              <a:gd name="T1" fmla="*/ 1074 h 1074"/>
              <a:gd name="T2" fmla="*/ 1074 w 1074"/>
              <a:gd name="T3" fmla="*/ 537 h 1074"/>
              <a:gd name="T4" fmla="*/ 537 w 1074"/>
              <a:gd name="T5" fmla="*/ 0 h 1074"/>
              <a:gd name="T6" fmla="*/ 0 w 1074"/>
              <a:gd name="T7" fmla="*/ 537 h 1074"/>
              <a:gd name="T8" fmla="*/ 0 w 1074"/>
              <a:gd name="T9" fmla="*/ 1074 h 1074"/>
              <a:gd name="T10" fmla="*/ 537 w 1074"/>
              <a:gd name="T11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537" y="1074"/>
                </a:moveTo>
                <a:cubicBezTo>
                  <a:pt x="833" y="1074"/>
                  <a:pt x="1074" y="834"/>
                  <a:pt x="1074" y="537"/>
                </a:cubicBezTo>
                <a:cubicBezTo>
                  <a:pt x="1074" y="241"/>
                  <a:pt x="833" y="0"/>
                  <a:pt x="537" y="0"/>
                </a:cubicBezTo>
                <a:cubicBezTo>
                  <a:pt x="240" y="0"/>
                  <a:pt x="0" y="241"/>
                  <a:pt x="0" y="537"/>
                </a:cubicBezTo>
                <a:cubicBezTo>
                  <a:pt x="0" y="1074"/>
                  <a:pt x="0" y="1074"/>
                  <a:pt x="0" y="1074"/>
                </a:cubicBezTo>
                <a:cubicBezTo>
                  <a:pt x="537" y="1074"/>
                  <a:pt x="537" y="1074"/>
                  <a:pt x="537" y="1074"/>
                </a:cubicBezTo>
                <a:close/>
              </a:path>
            </a:pathLst>
          </a:cu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 rot="16200000">
            <a:off x="3973759" y="4711954"/>
            <a:ext cx="4212000" cy="800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5993254" y="1152819"/>
            <a:ext cx="1567663" cy="1568752"/>
          </a:xfrm>
          <a:custGeom>
            <a:avLst/>
            <a:gdLst>
              <a:gd name="T0" fmla="*/ 537 w 1074"/>
              <a:gd name="T1" fmla="*/ 1074 h 1074"/>
              <a:gd name="T2" fmla="*/ 1074 w 1074"/>
              <a:gd name="T3" fmla="*/ 537 h 1074"/>
              <a:gd name="T4" fmla="*/ 537 w 1074"/>
              <a:gd name="T5" fmla="*/ 0 h 1074"/>
              <a:gd name="T6" fmla="*/ 0 w 1074"/>
              <a:gd name="T7" fmla="*/ 537 h 1074"/>
              <a:gd name="T8" fmla="*/ 0 w 1074"/>
              <a:gd name="T9" fmla="*/ 1074 h 1074"/>
              <a:gd name="T10" fmla="*/ 537 w 1074"/>
              <a:gd name="T11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537" y="1074"/>
                </a:moveTo>
                <a:cubicBezTo>
                  <a:pt x="833" y="1074"/>
                  <a:pt x="1074" y="834"/>
                  <a:pt x="1074" y="537"/>
                </a:cubicBezTo>
                <a:cubicBezTo>
                  <a:pt x="1074" y="241"/>
                  <a:pt x="833" y="0"/>
                  <a:pt x="537" y="0"/>
                </a:cubicBezTo>
                <a:cubicBezTo>
                  <a:pt x="240" y="0"/>
                  <a:pt x="0" y="241"/>
                  <a:pt x="0" y="537"/>
                </a:cubicBezTo>
                <a:cubicBezTo>
                  <a:pt x="0" y="1074"/>
                  <a:pt x="0" y="1074"/>
                  <a:pt x="0" y="1074"/>
                </a:cubicBezTo>
                <a:cubicBezTo>
                  <a:pt x="537" y="1074"/>
                  <a:pt x="537" y="1074"/>
                  <a:pt x="537" y="1074"/>
                </a:cubicBezTo>
                <a:close/>
              </a:path>
            </a:pathLst>
          </a:cu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 rot="16200000">
            <a:off x="5892384" y="6106354"/>
            <a:ext cx="1728000" cy="800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0">
            <a:solidFill>
              <a:srgbClr val="B9BAB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6673473" y="4458991"/>
            <a:ext cx="1567663" cy="1568752"/>
          </a:xfrm>
          <a:custGeom>
            <a:avLst/>
            <a:gdLst>
              <a:gd name="T0" fmla="*/ 537 w 1074"/>
              <a:gd name="T1" fmla="*/ 1074 h 1074"/>
              <a:gd name="T2" fmla="*/ 1074 w 1074"/>
              <a:gd name="T3" fmla="*/ 537 h 1074"/>
              <a:gd name="T4" fmla="*/ 537 w 1074"/>
              <a:gd name="T5" fmla="*/ 0 h 1074"/>
              <a:gd name="T6" fmla="*/ 0 w 1074"/>
              <a:gd name="T7" fmla="*/ 537 h 1074"/>
              <a:gd name="T8" fmla="*/ 0 w 1074"/>
              <a:gd name="T9" fmla="*/ 1074 h 1074"/>
              <a:gd name="T10" fmla="*/ 537 w 1074"/>
              <a:gd name="T11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537" y="1074"/>
                </a:moveTo>
                <a:cubicBezTo>
                  <a:pt x="833" y="1074"/>
                  <a:pt x="1074" y="834"/>
                  <a:pt x="1074" y="537"/>
                </a:cubicBezTo>
                <a:cubicBezTo>
                  <a:pt x="1074" y="241"/>
                  <a:pt x="833" y="0"/>
                  <a:pt x="537" y="0"/>
                </a:cubicBezTo>
                <a:cubicBezTo>
                  <a:pt x="240" y="0"/>
                  <a:pt x="0" y="241"/>
                  <a:pt x="0" y="537"/>
                </a:cubicBezTo>
                <a:cubicBezTo>
                  <a:pt x="0" y="1074"/>
                  <a:pt x="0" y="1074"/>
                  <a:pt x="0" y="1074"/>
                </a:cubicBezTo>
                <a:cubicBezTo>
                  <a:pt x="537" y="1074"/>
                  <a:pt x="537" y="1074"/>
                  <a:pt x="537" y="1074"/>
                </a:cubicBezTo>
                <a:close/>
              </a:path>
            </a:pathLst>
          </a:custGeom>
          <a:solidFill>
            <a:srgbClr val="C00000"/>
          </a:solidFill>
          <a:ln w="0">
            <a:solidFill>
              <a:srgbClr val="B9BAB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 rot="16200000">
            <a:off x="3895010" y="4963954"/>
            <a:ext cx="3708000" cy="800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4288037" y="1937195"/>
            <a:ext cx="1567663" cy="1568752"/>
          </a:xfrm>
          <a:custGeom>
            <a:avLst/>
            <a:gdLst>
              <a:gd name="T0" fmla="*/ 537 w 1074"/>
              <a:gd name="T1" fmla="*/ 1074 h 1074"/>
              <a:gd name="T2" fmla="*/ 0 w 1074"/>
              <a:gd name="T3" fmla="*/ 537 h 1074"/>
              <a:gd name="T4" fmla="*/ 537 w 1074"/>
              <a:gd name="T5" fmla="*/ 0 h 1074"/>
              <a:gd name="T6" fmla="*/ 1074 w 1074"/>
              <a:gd name="T7" fmla="*/ 537 h 1074"/>
              <a:gd name="T8" fmla="*/ 1074 w 1074"/>
              <a:gd name="T9" fmla="*/ 1074 h 1074"/>
              <a:gd name="T10" fmla="*/ 537 w 1074"/>
              <a:gd name="T11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537" y="1074"/>
                </a:moveTo>
                <a:cubicBezTo>
                  <a:pt x="240" y="1074"/>
                  <a:pt x="0" y="834"/>
                  <a:pt x="0" y="537"/>
                </a:cubicBezTo>
                <a:cubicBezTo>
                  <a:pt x="0" y="241"/>
                  <a:pt x="240" y="0"/>
                  <a:pt x="537" y="0"/>
                </a:cubicBezTo>
                <a:cubicBezTo>
                  <a:pt x="833" y="0"/>
                  <a:pt x="1074" y="241"/>
                  <a:pt x="1074" y="537"/>
                </a:cubicBezTo>
                <a:cubicBezTo>
                  <a:pt x="1074" y="1074"/>
                  <a:pt x="1074" y="1074"/>
                  <a:pt x="1074" y="1074"/>
                </a:cubicBezTo>
                <a:cubicBezTo>
                  <a:pt x="537" y="1074"/>
                  <a:pt x="537" y="1074"/>
                  <a:pt x="537" y="1074"/>
                </a:cubicBezTo>
                <a:close/>
              </a:path>
            </a:pathLst>
          </a:cu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 rot="16200000">
            <a:off x="4251917" y="5647954"/>
            <a:ext cx="2340000" cy="800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9"/>
          <p:cNvSpPr/>
          <p:nvPr/>
        </p:nvSpPr>
        <p:spPr bwMode="auto">
          <a:xfrm>
            <a:off x="3950864" y="3588890"/>
            <a:ext cx="1567663" cy="1568752"/>
          </a:xfrm>
          <a:custGeom>
            <a:avLst/>
            <a:gdLst>
              <a:gd name="T0" fmla="*/ 537 w 1074"/>
              <a:gd name="T1" fmla="*/ 1074 h 1074"/>
              <a:gd name="T2" fmla="*/ 0 w 1074"/>
              <a:gd name="T3" fmla="*/ 537 h 1074"/>
              <a:gd name="T4" fmla="*/ 537 w 1074"/>
              <a:gd name="T5" fmla="*/ 0 h 1074"/>
              <a:gd name="T6" fmla="*/ 1074 w 1074"/>
              <a:gd name="T7" fmla="*/ 537 h 1074"/>
              <a:gd name="T8" fmla="*/ 1074 w 1074"/>
              <a:gd name="T9" fmla="*/ 1074 h 1074"/>
              <a:gd name="T10" fmla="*/ 537 w 1074"/>
              <a:gd name="T11" fmla="*/ 1074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537" y="1074"/>
                </a:moveTo>
                <a:cubicBezTo>
                  <a:pt x="240" y="1074"/>
                  <a:pt x="0" y="834"/>
                  <a:pt x="0" y="537"/>
                </a:cubicBezTo>
                <a:cubicBezTo>
                  <a:pt x="0" y="241"/>
                  <a:pt x="240" y="0"/>
                  <a:pt x="537" y="0"/>
                </a:cubicBezTo>
                <a:cubicBezTo>
                  <a:pt x="833" y="0"/>
                  <a:pt x="1074" y="241"/>
                  <a:pt x="1074" y="537"/>
                </a:cubicBezTo>
                <a:cubicBezTo>
                  <a:pt x="1074" y="1074"/>
                  <a:pt x="1074" y="1074"/>
                  <a:pt x="1074" y="1074"/>
                </a:cubicBezTo>
                <a:cubicBezTo>
                  <a:pt x="537" y="1074"/>
                  <a:pt x="537" y="1074"/>
                  <a:pt x="537" y="1074"/>
                </a:cubicBezTo>
                <a:close/>
              </a:path>
            </a:pathLst>
          </a:custGeom>
          <a:solidFill>
            <a:srgbClr val="C0000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4309751" y="2141775"/>
            <a:ext cx="1626104" cy="1054715"/>
            <a:chOff x="6018644" y="1240599"/>
            <a:chExt cx="1626104" cy="1054715"/>
          </a:xfrm>
        </p:grpSpPr>
        <p:grpSp>
          <p:nvGrpSpPr>
            <p:cNvPr id="23" name="组合 22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25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这里可以是标题</a:t>
                </a:r>
                <a:endPara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6423724" y="1240599"/>
                <a:ext cx="746056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在此添加补充内容</a:t>
              </a:r>
              <a:endPara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207193" y="2137742"/>
            <a:ext cx="2668577" cy="792038"/>
            <a:chOff x="1180986" y="1130869"/>
            <a:chExt cx="2668577" cy="792038"/>
          </a:xfrm>
        </p:grpSpPr>
        <p:sp>
          <p:nvSpPr>
            <p:cNvPr id="44" name="椭圆 43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40404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983203" y="3989224"/>
            <a:ext cx="2668577" cy="792038"/>
            <a:chOff x="1180986" y="1130869"/>
            <a:chExt cx="2668577" cy="792038"/>
          </a:xfrm>
        </p:grpSpPr>
        <p:sp>
          <p:nvSpPr>
            <p:cNvPr id="61" name="椭圆 60"/>
            <p:cNvSpPr/>
            <p:nvPr/>
          </p:nvSpPr>
          <p:spPr>
            <a:xfrm>
              <a:off x="3688308" y="1164424"/>
              <a:ext cx="161255" cy="161255"/>
            </a:xfrm>
            <a:prstGeom prst="ellipse">
              <a:avLst/>
            </a:prstGeom>
            <a:solidFill>
              <a:srgbClr val="40404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598129" y="1130869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1180986" y="1415542"/>
              <a:ext cx="2374589" cy="50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r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64740" y="1378726"/>
            <a:ext cx="2731076" cy="792038"/>
            <a:chOff x="7964740" y="1378726"/>
            <a:chExt cx="2731076" cy="792038"/>
          </a:xfrm>
        </p:grpSpPr>
        <p:sp>
          <p:nvSpPr>
            <p:cNvPr id="50" name="椭圆 49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40404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l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8235090" y="3032748"/>
            <a:ext cx="2731076" cy="792038"/>
            <a:chOff x="7964740" y="1378726"/>
            <a:chExt cx="2731076" cy="792038"/>
          </a:xfrm>
        </p:grpSpPr>
        <p:sp>
          <p:nvSpPr>
            <p:cNvPr id="68" name="椭圆 67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40404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l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588843" y="4736455"/>
            <a:ext cx="2731076" cy="792038"/>
            <a:chOff x="7964740" y="1378726"/>
            <a:chExt cx="2731076" cy="792038"/>
          </a:xfrm>
        </p:grpSpPr>
        <p:sp>
          <p:nvSpPr>
            <p:cNvPr id="72" name="椭圆 71"/>
            <p:cNvSpPr/>
            <p:nvPr/>
          </p:nvSpPr>
          <p:spPr>
            <a:xfrm>
              <a:off x="7964740" y="1402267"/>
              <a:ext cx="161255" cy="161255"/>
            </a:xfrm>
            <a:prstGeom prst="ellipse">
              <a:avLst/>
            </a:prstGeom>
            <a:solidFill>
              <a:srgbClr val="404040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18493" y="1378726"/>
              <a:ext cx="1952625" cy="246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Arial" panose="020B0604020202020204" pitchFamily="34" charset="0"/>
                </a:rPr>
                <a:t>单击添加标题</a:t>
              </a:r>
              <a:endPara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8321227" y="1663399"/>
              <a:ext cx="2374589" cy="507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l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zh-CN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75" name="组合 7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3965667" y="3785908"/>
            <a:ext cx="1626104" cy="1054715"/>
            <a:chOff x="6018644" y="1240599"/>
            <a:chExt cx="1626104" cy="1054715"/>
          </a:xfrm>
        </p:grpSpPr>
        <p:grpSp>
          <p:nvGrpSpPr>
            <p:cNvPr id="76" name="组合 7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7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这里可以是标题</a:t>
                </a:r>
                <a:endPara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6423724" y="1240599"/>
                <a:ext cx="795749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7" name="矩形 7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在此添加补充内容</a:t>
              </a:r>
              <a:endPara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0" name="组合 7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5935855" y="1409837"/>
            <a:ext cx="1626104" cy="1054715"/>
            <a:chOff x="6018644" y="1240599"/>
            <a:chExt cx="1626104" cy="1054715"/>
          </a:xfrm>
        </p:grpSpPr>
        <p:grpSp>
          <p:nvGrpSpPr>
            <p:cNvPr id="81" name="组合 8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这里可以是标题</a:t>
                </a:r>
                <a:endPara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6423724" y="1240599"/>
                <a:ext cx="808573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05</a:t>
                </a:r>
                <a:endPara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2" name="矩形 8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在此添加补充内容</a:t>
              </a:r>
              <a:endPara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5" name="组合 84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321733" y="3081074"/>
            <a:ext cx="1626104" cy="1054715"/>
            <a:chOff x="6018644" y="1240599"/>
            <a:chExt cx="1626104" cy="1054715"/>
          </a:xfrm>
        </p:grpSpPr>
        <p:grpSp>
          <p:nvGrpSpPr>
            <p:cNvPr id="86" name="组合 85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88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这里可以是标题</a:t>
                </a:r>
                <a:endPara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89" name="文本框 88"/>
              <p:cNvSpPr txBox="1"/>
              <p:nvPr/>
            </p:nvSpPr>
            <p:spPr>
              <a:xfrm>
                <a:off x="6423724" y="1240599"/>
                <a:ext cx="794146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7" name="矩形 86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在此添加补充内容</a:t>
              </a:r>
              <a:endPara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 descr="e7d195523061f1c0e8da580c895714cc9e657dc935b73854DD54234BF92455C2409EC703713D08D418A918AD21FB4B97B212F83F8516769F1C595028FE6458DEA8E413C6E2511160CEE934C7F76380B4A00578EC6E9EBBA999580D2A107D3BD1118EE741061249FC41D2131BC3D642436CC15B106479E628F53C8386832395AA17BAB59967553570147D23516E8A3A98"/>
          <p:cNvGrpSpPr/>
          <p:nvPr/>
        </p:nvGrpSpPr>
        <p:grpSpPr>
          <a:xfrm>
            <a:off x="6644252" y="4687527"/>
            <a:ext cx="1626104" cy="1054715"/>
            <a:chOff x="6018644" y="1240599"/>
            <a:chExt cx="1626104" cy="1054715"/>
          </a:xfrm>
        </p:grpSpPr>
        <p:grpSp>
          <p:nvGrpSpPr>
            <p:cNvPr id="91" name="组合 90"/>
            <p:cNvGrpSpPr/>
            <p:nvPr/>
          </p:nvGrpSpPr>
          <p:grpSpPr>
            <a:xfrm>
              <a:off x="6018644" y="1240599"/>
              <a:ext cx="1626104" cy="901619"/>
              <a:chOff x="6034950" y="1240599"/>
              <a:chExt cx="1626104" cy="901619"/>
            </a:xfrm>
          </p:grpSpPr>
          <p:sp>
            <p:nvSpPr>
              <p:cNvPr id="93" name="TextBox 21"/>
              <p:cNvSpPr txBox="1">
                <a:spLocks noChangeArrowheads="1"/>
              </p:cNvSpPr>
              <p:nvPr/>
            </p:nvSpPr>
            <p:spPr bwMode="auto">
              <a:xfrm>
                <a:off x="6034950" y="1742098"/>
                <a:ext cx="1626104" cy="4001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lvl1pPr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solidFill>
                      <a:schemeClr val="tx1"/>
                    </a:solidFill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14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lt"/>
                  </a:rPr>
                  <a:t>这里可以是标题</a:t>
                </a:r>
                <a:endPara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lt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6423724" y="1240599"/>
                <a:ext cx="806970" cy="6771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182889" tIns="91445" rIns="182889" bIns="91445">
                <a:spAutoFit/>
              </a:bodyPr>
              <a:lstStyle>
                <a:defPPr>
                  <a:defRPr lang="zh-CN"/>
                </a:defPPr>
                <a:lvl1pPr>
                  <a:defRPr sz="11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gency FB" panose="020B0503020202020204" pitchFamily="34" charset="0"/>
                    <a:ea typeface="MS PGothic" panose="020B0600070205080204" pitchFamily="34" charset="-128"/>
                  </a:defRPr>
                </a:lvl1pPr>
                <a:lvl2pPr marL="742950" indent="-28575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2pPr>
                <a:lvl3pPr marL="11430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3pPr>
                <a:lvl4pPr marL="16002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4pPr>
                <a:lvl5pPr marL="2057400" indent="-228600"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5pPr>
                <a:lvl6pPr marL="25146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6pPr>
                <a:lvl7pPr marL="29718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7pPr>
                <a:lvl8pPr marL="34290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8pPr>
                <a:lvl9pPr marL="3886200" indent="-228600" defTabSz="1087755" fontAlgn="base">
                  <a:spcBef>
                    <a:spcPct val="0"/>
                  </a:spcBef>
                  <a:spcAft>
                    <a:spcPct val="0"/>
                  </a:spcAft>
                  <a:defRPr sz="4300">
                    <a:latin typeface="Calibri" panose="020F0502020204030204" pitchFamily="34" charset="0"/>
                    <a:ea typeface="MS PGothic" panose="020B0600070205080204" pitchFamily="34" charset="-128"/>
                  </a:defRPr>
                </a:lvl9pPr>
              </a:lstStyle>
              <a:p>
                <a:r>
                  <a:rPr lang="en-US" altLang="zh-CN" sz="320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en-US" altLang="zh-CN" sz="3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矩形 91"/>
            <p:cNvSpPr/>
            <p:nvPr/>
          </p:nvSpPr>
          <p:spPr>
            <a:xfrm>
              <a:off x="6224725" y="2064482"/>
              <a:ext cx="1107996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在此添加补充内容</a:t>
              </a:r>
              <a:endPara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96" name="组合 95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98" name="矩形 97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rgbClr val="40404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rgbClr val="404040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rgbClr val="40404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组合 94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96" name="组合 95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98" name="矩形 97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矩形 98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椭圆 99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7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rgbClr val="40404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rgbClr val="404040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rgbClr val="404040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79095" y="2459100"/>
            <a:ext cx="11372480" cy="2862807"/>
            <a:chOff x="1057" y="2592"/>
            <a:chExt cx="12631" cy="3180"/>
          </a:xfrm>
        </p:grpSpPr>
        <p:grpSp>
          <p:nvGrpSpPr>
            <p:cNvPr id="2" name="组合 1"/>
            <p:cNvGrpSpPr/>
            <p:nvPr/>
          </p:nvGrpSpPr>
          <p:grpSpPr>
            <a:xfrm>
              <a:off x="2368" y="2592"/>
              <a:ext cx="9744" cy="1447"/>
              <a:chOff x="1330171" y="2641610"/>
              <a:chExt cx="10196558" cy="1514137"/>
            </a:xfrm>
          </p:grpSpPr>
          <p:grpSp>
            <p:nvGrpSpPr>
              <p:cNvPr id="5" name="Group 6"/>
              <p:cNvGrpSpPr/>
              <p:nvPr/>
            </p:nvGrpSpPr>
            <p:grpSpPr>
              <a:xfrm>
                <a:off x="4080199" y="2641611"/>
                <a:ext cx="1955956" cy="1513128"/>
                <a:chOff x="8441320" y="4586232"/>
                <a:chExt cx="3709276" cy="2869496"/>
              </a:xfrm>
            </p:grpSpPr>
            <p:sp>
              <p:nvSpPr>
                <p:cNvPr id="8" name="Freeform 13"/>
                <p:cNvSpPr>
                  <a:spLocks noChangeArrowheads="1"/>
                </p:cNvSpPr>
                <p:nvPr/>
              </p:nvSpPr>
              <p:spPr bwMode="auto">
                <a:xfrm>
                  <a:off x="8441320" y="4586232"/>
                  <a:ext cx="3709276" cy="2869496"/>
                </a:xfrm>
                <a:custGeom>
                  <a:avLst/>
                  <a:gdLst>
                    <a:gd name="T0" fmla="*/ 2705 w 3618"/>
                    <a:gd name="T1" fmla="*/ 489 h 2801"/>
                    <a:gd name="T2" fmla="*/ 2705 w 3618"/>
                    <a:gd name="T3" fmla="*/ 489 h 2801"/>
                    <a:gd name="T4" fmla="*/ 2705 w 3618"/>
                    <a:gd name="T5" fmla="*/ 489 h 2801"/>
                    <a:gd name="T6" fmla="*/ 953 w 3618"/>
                    <a:gd name="T7" fmla="*/ 451 h 2801"/>
                    <a:gd name="T8" fmla="*/ 953 w 3618"/>
                    <a:gd name="T9" fmla="*/ 451 h 2801"/>
                    <a:gd name="T10" fmla="*/ 0 w 3618"/>
                    <a:gd name="T11" fmla="*/ 1400 h 2801"/>
                    <a:gd name="T12" fmla="*/ 911 w 3618"/>
                    <a:gd name="T13" fmla="*/ 2311 h 2801"/>
                    <a:gd name="T14" fmla="*/ 911 w 3618"/>
                    <a:gd name="T15" fmla="*/ 2311 h 2801"/>
                    <a:gd name="T16" fmla="*/ 2663 w 3618"/>
                    <a:gd name="T17" fmla="*/ 2349 h 2801"/>
                    <a:gd name="T18" fmla="*/ 2667 w 3618"/>
                    <a:gd name="T19" fmla="*/ 2349 h 2801"/>
                    <a:gd name="T20" fmla="*/ 3617 w 3618"/>
                    <a:gd name="T21" fmla="*/ 1400 h 2801"/>
                    <a:gd name="T22" fmla="*/ 2705 w 3618"/>
                    <a:gd name="T23" fmla="*/ 489 h 2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18" h="2801">
                      <a:moveTo>
                        <a:pt x="2705" y="489"/>
                      </a:moveTo>
                      <a:lnTo>
                        <a:pt x="2705" y="489"/>
                      </a:lnTo>
                      <a:lnTo>
                        <a:pt x="2705" y="489"/>
                      </a:lnTo>
                      <a:cubicBezTo>
                        <a:pt x="2222" y="15"/>
                        <a:pt x="1451" y="0"/>
                        <a:pt x="953" y="451"/>
                      </a:cubicBezTo>
                      <a:lnTo>
                        <a:pt x="953" y="451"/>
                      </a:lnTo>
                      <a:cubicBezTo>
                        <a:pt x="0" y="1400"/>
                        <a:pt x="0" y="1400"/>
                        <a:pt x="0" y="1400"/>
                      </a:cubicBezTo>
                      <a:cubicBezTo>
                        <a:pt x="911" y="2311"/>
                        <a:pt x="911" y="2311"/>
                        <a:pt x="911" y="2311"/>
                      </a:cubicBezTo>
                      <a:lnTo>
                        <a:pt x="911" y="2311"/>
                      </a:lnTo>
                      <a:cubicBezTo>
                        <a:pt x="1395" y="2786"/>
                        <a:pt x="2165" y="2800"/>
                        <a:pt x="2663" y="2349"/>
                      </a:cubicBezTo>
                      <a:cubicBezTo>
                        <a:pt x="2667" y="2349"/>
                        <a:pt x="2667" y="2349"/>
                        <a:pt x="2667" y="2349"/>
                      </a:cubicBezTo>
                      <a:cubicBezTo>
                        <a:pt x="3617" y="1400"/>
                        <a:pt x="3617" y="1400"/>
                        <a:pt x="3617" y="1400"/>
                      </a:cubicBezTo>
                      <a:lnTo>
                        <a:pt x="2705" y="489"/>
                      </a:lnTo>
                    </a:path>
                  </a:pathLst>
                </a:custGeom>
                <a:solidFill>
                  <a:schemeClr val="bg2">
                    <a:lumMod val="10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p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  <p:grpSp>
              <p:nvGrpSpPr>
                <p:cNvPr id="11" name="Group 32"/>
                <p:cNvGrpSpPr>
                  <a:grpSpLocks noChangeAspect="1"/>
                </p:cNvGrpSpPr>
                <p:nvPr/>
              </p:nvGrpSpPr>
              <p:grpSpPr>
                <a:xfrm>
                  <a:off x="9766090" y="5563810"/>
                  <a:ext cx="1070437" cy="751623"/>
                  <a:chOff x="19242831" y="2501835"/>
                  <a:chExt cx="705069" cy="495078"/>
                </a:xfrm>
              </p:grpSpPr>
              <p:sp>
                <p:nvSpPr>
                  <p:cNvPr id="14" name="Freeform 433"/>
                  <p:cNvSpPr>
                    <a:spLocks noChangeArrowheads="1"/>
                  </p:cNvSpPr>
                  <p:nvPr/>
                </p:nvSpPr>
                <p:spPr bwMode="auto">
                  <a:xfrm>
                    <a:off x="19443612" y="2749373"/>
                    <a:ext cx="504288" cy="247540"/>
                  </a:xfrm>
                  <a:custGeom>
                    <a:avLst/>
                    <a:gdLst>
                      <a:gd name="T0" fmla="*/ 462 w 477"/>
                      <a:gd name="T1" fmla="*/ 68 h 233"/>
                      <a:gd name="T2" fmla="*/ 462 w 477"/>
                      <a:gd name="T3" fmla="*/ 68 h 233"/>
                      <a:gd name="T4" fmla="*/ 436 w 477"/>
                      <a:gd name="T5" fmla="*/ 54 h 233"/>
                      <a:gd name="T6" fmla="*/ 408 w 477"/>
                      <a:gd name="T7" fmla="*/ 54 h 233"/>
                      <a:gd name="T8" fmla="*/ 231 w 477"/>
                      <a:gd name="T9" fmla="*/ 164 h 233"/>
                      <a:gd name="T10" fmla="*/ 150 w 477"/>
                      <a:gd name="T11" fmla="*/ 122 h 233"/>
                      <a:gd name="T12" fmla="*/ 150 w 477"/>
                      <a:gd name="T13" fmla="*/ 122 h 233"/>
                      <a:gd name="T14" fmla="*/ 150 w 477"/>
                      <a:gd name="T15" fmla="*/ 108 h 233"/>
                      <a:gd name="T16" fmla="*/ 164 w 477"/>
                      <a:gd name="T17" fmla="*/ 96 h 233"/>
                      <a:gd name="T18" fmla="*/ 164 w 477"/>
                      <a:gd name="T19" fmla="*/ 96 h 233"/>
                      <a:gd name="T20" fmla="*/ 218 w 477"/>
                      <a:gd name="T21" fmla="*/ 122 h 233"/>
                      <a:gd name="T22" fmla="*/ 231 w 477"/>
                      <a:gd name="T23" fmla="*/ 122 h 233"/>
                      <a:gd name="T24" fmla="*/ 273 w 477"/>
                      <a:gd name="T25" fmla="*/ 96 h 233"/>
                      <a:gd name="T26" fmla="*/ 273 w 477"/>
                      <a:gd name="T27" fmla="*/ 68 h 233"/>
                      <a:gd name="T28" fmla="*/ 245 w 477"/>
                      <a:gd name="T29" fmla="*/ 54 h 233"/>
                      <a:gd name="T30" fmla="*/ 96 w 477"/>
                      <a:gd name="T31" fmla="*/ 0 h 233"/>
                      <a:gd name="T32" fmla="*/ 82 w 477"/>
                      <a:gd name="T33" fmla="*/ 0 h 233"/>
                      <a:gd name="T34" fmla="*/ 0 w 477"/>
                      <a:gd name="T35" fmla="*/ 27 h 233"/>
                      <a:gd name="T36" fmla="*/ 0 w 477"/>
                      <a:gd name="T37" fmla="*/ 27 h 233"/>
                      <a:gd name="T38" fmla="*/ 0 w 477"/>
                      <a:gd name="T39" fmla="*/ 177 h 233"/>
                      <a:gd name="T40" fmla="*/ 0 w 477"/>
                      <a:gd name="T41" fmla="*/ 177 h 233"/>
                      <a:gd name="T42" fmla="*/ 54 w 477"/>
                      <a:gd name="T43" fmla="*/ 177 h 233"/>
                      <a:gd name="T44" fmla="*/ 110 w 477"/>
                      <a:gd name="T45" fmla="*/ 191 h 233"/>
                      <a:gd name="T46" fmla="*/ 231 w 477"/>
                      <a:gd name="T47" fmla="*/ 232 h 233"/>
                      <a:gd name="T48" fmla="*/ 245 w 477"/>
                      <a:gd name="T49" fmla="*/ 232 h 233"/>
                      <a:gd name="T50" fmla="*/ 259 w 477"/>
                      <a:gd name="T51" fmla="*/ 232 h 233"/>
                      <a:gd name="T52" fmla="*/ 450 w 477"/>
                      <a:gd name="T53" fmla="*/ 122 h 233"/>
                      <a:gd name="T54" fmla="*/ 462 w 477"/>
                      <a:gd name="T55" fmla="*/ 68 h 2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477" h="233">
                        <a:moveTo>
                          <a:pt x="462" y="68"/>
                        </a:moveTo>
                        <a:lnTo>
                          <a:pt x="462" y="68"/>
                        </a:lnTo>
                        <a:cubicBezTo>
                          <a:pt x="450" y="54"/>
                          <a:pt x="436" y="54"/>
                          <a:pt x="436" y="54"/>
                        </a:cubicBezTo>
                        <a:cubicBezTo>
                          <a:pt x="422" y="54"/>
                          <a:pt x="422" y="54"/>
                          <a:pt x="408" y="54"/>
                        </a:cubicBezTo>
                        <a:cubicBezTo>
                          <a:pt x="231" y="164"/>
                          <a:pt x="231" y="164"/>
                          <a:pt x="231" y="164"/>
                        </a:cubicBezTo>
                        <a:cubicBezTo>
                          <a:pt x="150" y="122"/>
                          <a:pt x="150" y="122"/>
                          <a:pt x="150" y="122"/>
                        </a:cubicBezTo>
                        <a:lnTo>
                          <a:pt x="150" y="122"/>
                        </a:lnTo>
                        <a:cubicBezTo>
                          <a:pt x="150" y="122"/>
                          <a:pt x="150" y="122"/>
                          <a:pt x="150" y="108"/>
                        </a:cubicBezTo>
                        <a:cubicBezTo>
                          <a:pt x="164" y="108"/>
                          <a:pt x="164" y="96"/>
                          <a:pt x="164" y="96"/>
                        </a:cubicBezTo>
                        <a:lnTo>
                          <a:pt x="164" y="96"/>
                        </a:lnTo>
                        <a:cubicBezTo>
                          <a:pt x="218" y="122"/>
                          <a:pt x="218" y="122"/>
                          <a:pt x="218" y="122"/>
                        </a:cubicBezTo>
                        <a:cubicBezTo>
                          <a:pt x="231" y="122"/>
                          <a:pt x="231" y="122"/>
                          <a:pt x="231" y="122"/>
                        </a:cubicBezTo>
                        <a:cubicBezTo>
                          <a:pt x="245" y="122"/>
                          <a:pt x="259" y="108"/>
                          <a:pt x="273" y="96"/>
                        </a:cubicBezTo>
                        <a:cubicBezTo>
                          <a:pt x="273" y="96"/>
                          <a:pt x="273" y="82"/>
                          <a:pt x="273" y="68"/>
                        </a:cubicBezTo>
                        <a:cubicBezTo>
                          <a:pt x="273" y="68"/>
                          <a:pt x="259" y="54"/>
                          <a:pt x="245" y="54"/>
                        </a:cubicBezTo>
                        <a:cubicBezTo>
                          <a:pt x="96" y="0"/>
                          <a:pt x="96" y="0"/>
                          <a:pt x="96" y="0"/>
                        </a:cubicBezTo>
                        <a:cubicBezTo>
                          <a:pt x="96" y="0"/>
                          <a:pt x="96" y="0"/>
                          <a:pt x="82" y="0"/>
                        </a:cubicBezTo>
                        <a:cubicBezTo>
                          <a:pt x="41" y="0"/>
                          <a:pt x="0" y="27"/>
                          <a:pt x="0" y="27"/>
                        </a:cubicBezTo>
                        <a:lnTo>
                          <a:pt x="0" y="27"/>
                        </a:lnTo>
                        <a:cubicBezTo>
                          <a:pt x="0" y="177"/>
                          <a:pt x="0" y="177"/>
                          <a:pt x="0" y="177"/>
                        </a:cubicBezTo>
                        <a:lnTo>
                          <a:pt x="0" y="177"/>
                        </a:lnTo>
                        <a:cubicBezTo>
                          <a:pt x="0" y="177"/>
                          <a:pt x="41" y="177"/>
                          <a:pt x="54" y="177"/>
                        </a:cubicBezTo>
                        <a:cubicBezTo>
                          <a:pt x="82" y="177"/>
                          <a:pt x="110" y="191"/>
                          <a:pt x="110" y="191"/>
                        </a:cubicBezTo>
                        <a:cubicBezTo>
                          <a:pt x="231" y="232"/>
                          <a:pt x="231" y="232"/>
                          <a:pt x="231" y="232"/>
                        </a:cubicBezTo>
                        <a:cubicBezTo>
                          <a:pt x="231" y="232"/>
                          <a:pt x="231" y="232"/>
                          <a:pt x="245" y="232"/>
                        </a:cubicBezTo>
                        <a:cubicBezTo>
                          <a:pt x="245" y="232"/>
                          <a:pt x="245" y="232"/>
                          <a:pt x="259" y="232"/>
                        </a:cubicBezTo>
                        <a:cubicBezTo>
                          <a:pt x="450" y="122"/>
                          <a:pt x="450" y="122"/>
                          <a:pt x="450" y="122"/>
                        </a:cubicBezTo>
                        <a:cubicBezTo>
                          <a:pt x="462" y="108"/>
                          <a:pt x="476" y="82"/>
                          <a:pt x="462" y="68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7" name="Freeform 434"/>
                  <p:cNvSpPr>
                    <a:spLocks noChangeArrowheads="1"/>
                  </p:cNvSpPr>
                  <p:nvPr/>
                </p:nvSpPr>
                <p:spPr bwMode="auto">
                  <a:xfrm>
                    <a:off x="19242831" y="2763387"/>
                    <a:ext cx="172767" cy="214844"/>
                  </a:xfrm>
                  <a:custGeom>
                    <a:avLst/>
                    <a:gdLst>
                      <a:gd name="T0" fmla="*/ 0 w 165"/>
                      <a:gd name="T1" fmla="*/ 204 h 205"/>
                      <a:gd name="T2" fmla="*/ 0 w 165"/>
                      <a:gd name="T3" fmla="*/ 204 h 205"/>
                      <a:gd name="T4" fmla="*/ 164 w 165"/>
                      <a:gd name="T5" fmla="*/ 204 h 205"/>
                      <a:gd name="T6" fmla="*/ 164 w 165"/>
                      <a:gd name="T7" fmla="*/ 0 h 205"/>
                      <a:gd name="T8" fmla="*/ 0 w 165"/>
                      <a:gd name="T9" fmla="*/ 0 h 205"/>
                      <a:gd name="T10" fmla="*/ 0 w 165"/>
                      <a:gd name="T11" fmla="*/ 204 h 205"/>
                      <a:gd name="T12" fmla="*/ 110 w 165"/>
                      <a:gd name="T13" fmla="*/ 40 h 205"/>
                      <a:gd name="T14" fmla="*/ 110 w 165"/>
                      <a:gd name="T15" fmla="*/ 40 h 205"/>
                      <a:gd name="T16" fmla="*/ 137 w 165"/>
                      <a:gd name="T17" fmla="*/ 68 h 205"/>
                      <a:gd name="T18" fmla="*/ 110 w 165"/>
                      <a:gd name="T19" fmla="*/ 82 h 205"/>
                      <a:gd name="T20" fmla="*/ 82 w 165"/>
                      <a:gd name="T21" fmla="*/ 68 h 205"/>
                      <a:gd name="T22" fmla="*/ 110 w 165"/>
                      <a:gd name="T23" fmla="*/ 40 h 2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65" h="205">
                        <a:moveTo>
                          <a:pt x="0" y="204"/>
                        </a:moveTo>
                        <a:lnTo>
                          <a:pt x="0" y="204"/>
                        </a:lnTo>
                        <a:cubicBezTo>
                          <a:pt x="164" y="204"/>
                          <a:pt x="164" y="204"/>
                          <a:pt x="164" y="204"/>
                        </a:cubicBezTo>
                        <a:cubicBezTo>
                          <a:pt x="164" y="0"/>
                          <a:pt x="164" y="0"/>
                          <a:pt x="16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204"/>
                        </a:lnTo>
                        <a:close/>
                        <a:moveTo>
                          <a:pt x="110" y="40"/>
                        </a:moveTo>
                        <a:lnTo>
                          <a:pt x="110" y="40"/>
                        </a:lnTo>
                        <a:cubicBezTo>
                          <a:pt x="122" y="40"/>
                          <a:pt x="137" y="54"/>
                          <a:pt x="137" y="68"/>
                        </a:cubicBezTo>
                        <a:cubicBezTo>
                          <a:pt x="137" y="82"/>
                          <a:pt x="122" y="82"/>
                          <a:pt x="110" y="82"/>
                        </a:cubicBezTo>
                        <a:cubicBezTo>
                          <a:pt x="96" y="82"/>
                          <a:pt x="82" y="82"/>
                          <a:pt x="82" y="68"/>
                        </a:cubicBezTo>
                        <a:cubicBezTo>
                          <a:pt x="82" y="54"/>
                          <a:pt x="96" y="40"/>
                          <a:pt x="110" y="4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18" name="Freeform 435"/>
                  <p:cNvSpPr>
                    <a:spLocks noChangeArrowheads="1"/>
                  </p:cNvSpPr>
                  <p:nvPr/>
                </p:nvSpPr>
                <p:spPr bwMode="auto">
                  <a:xfrm>
                    <a:off x="19490308" y="2501835"/>
                    <a:ext cx="378213" cy="350289"/>
                  </a:xfrm>
                  <a:custGeom>
                    <a:avLst/>
                    <a:gdLst>
                      <a:gd name="T0" fmla="*/ 41 w 355"/>
                      <a:gd name="T1" fmla="*/ 205 h 329"/>
                      <a:gd name="T2" fmla="*/ 41 w 355"/>
                      <a:gd name="T3" fmla="*/ 205 h 329"/>
                      <a:gd name="T4" fmla="*/ 55 w 355"/>
                      <a:gd name="T5" fmla="*/ 205 h 329"/>
                      <a:gd name="T6" fmla="*/ 69 w 355"/>
                      <a:gd name="T7" fmla="*/ 205 h 329"/>
                      <a:gd name="T8" fmla="*/ 177 w 355"/>
                      <a:gd name="T9" fmla="*/ 246 h 329"/>
                      <a:gd name="T10" fmla="*/ 177 w 355"/>
                      <a:gd name="T11" fmla="*/ 232 h 329"/>
                      <a:gd name="T12" fmla="*/ 136 w 355"/>
                      <a:gd name="T13" fmla="*/ 219 h 329"/>
                      <a:gd name="T14" fmla="*/ 136 w 355"/>
                      <a:gd name="T15" fmla="*/ 205 h 329"/>
                      <a:gd name="T16" fmla="*/ 177 w 355"/>
                      <a:gd name="T17" fmla="*/ 219 h 329"/>
                      <a:gd name="T18" fmla="*/ 204 w 355"/>
                      <a:gd name="T19" fmla="*/ 191 h 329"/>
                      <a:gd name="T20" fmla="*/ 177 w 355"/>
                      <a:gd name="T21" fmla="*/ 163 h 329"/>
                      <a:gd name="T22" fmla="*/ 136 w 355"/>
                      <a:gd name="T23" fmla="*/ 123 h 329"/>
                      <a:gd name="T24" fmla="*/ 177 w 355"/>
                      <a:gd name="T25" fmla="*/ 83 h 329"/>
                      <a:gd name="T26" fmla="*/ 177 w 355"/>
                      <a:gd name="T27" fmla="*/ 55 h 329"/>
                      <a:gd name="T28" fmla="*/ 190 w 355"/>
                      <a:gd name="T29" fmla="*/ 55 h 329"/>
                      <a:gd name="T30" fmla="*/ 190 w 355"/>
                      <a:gd name="T31" fmla="*/ 69 h 329"/>
                      <a:gd name="T32" fmla="*/ 218 w 355"/>
                      <a:gd name="T33" fmla="*/ 83 h 329"/>
                      <a:gd name="T34" fmla="*/ 218 w 355"/>
                      <a:gd name="T35" fmla="*/ 96 h 329"/>
                      <a:gd name="T36" fmla="*/ 190 w 355"/>
                      <a:gd name="T37" fmla="*/ 96 h 329"/>
                      <a:gd name="T38" fmla="*/ 163 w 355"/>
                      <a:gd name="T39" fmla="*/ 109 h 329"/>
                      <a:gd name="T40" fmla="*/ 190 w 355"/>
                      <a:gd name="T41" fmla="*/ 137 h 329"/>
                      <a:gd name="T42" fmla="*/ 232 w 355"/>
                      <a:gd name="T43" fmla="*/ 191 h 329"/>
                      <a:gd name="T44" fmla="*/ 190 w 355"/>
                      <a:gd name="T45" fmla="*/ 232 h 329"/>
                      <a:gd name="T46" fmla="*/ 190 w 355"/>
                      <a:gd name="T47" fmla="*/ 246 h 329"/>
                      <a:gd name="T48" fmla="*/ 218 w 355"/>
                      <a:gd name="T49" fmla="*/ 259 h 329"/>
                      <a:gd name="T50" fmla="*/ 258 w 355"/>
                      <a:gd name="T51" fmla="*/ 300 h 329"/>
                      <a:gd name="T52" fmla="*/ 258 w 355"/>
                      <a:gd name="T53" fmla="*/ 328 h 329"/>
                      <a:gd name="T54" fmla="*/ 286 w 355"/>
                      <a:gd name="T55" fmla="*/ 300 h 329"/>
                      <a:gd name="T56" fmla="*/ 354 w 355"/>
                      <a:gd name="T57" fmla="*/ 177 h 329"/>
                      <a:gd name="T58" fmla="*/ 177 w 355"/>
                      <a:gd name="T59" fmla="*/ 0 h 329"/>
                      <a:gd name="T60" fmla="*/ 0 w 355"/>
                      <a:gd name="T61" fmla="*/ 177 h 329"/>
                      <a:gd name="T62" fmla="*/ 0 w 355"/>
                      <a:gd name="T63" fmla="*/ 205 h 329"/>
                      <a:gd name="T64" fmla="*/ 41 w 355"/>
                      <a:gd name="T65" fmla="*/ 205 h 3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355" h="329">
                        <a:moveTo>
                          <a:pt x="41" y="205"/>
                        </a:moveTo>
                        <a:lnTo>
                          <a:pt x="41" y="205"/>
                        </a:lnTo>
                        <a:cubicBezTo>
                          <a:pt x="41" y="205"/>
                          <a:pt x="41" y="205"/>
                          <a:pt x="55" y="205"/>
                        </a:cubicBezTo>
                        <a:lnTo>
                          <a:pt x="69" y="205"/>
                        </a:lnTo>
                        <a:cubicBezTo>
                          <a:pt x="177" y="246"/>
                          <a:pt x="177" y="246"/>
                          <a:pt x="177" y="246"/>
                        </a:cubicBezTo>
                        <a:cubicBezTo>
                          <a:pt x="177" y="232"/>
                          <a:pt x="177" y="232"/>
                          <a:pt x="177" y="232"/>
                        </a:cubicBezTo>
                        <a:cubicBezTo>
                          <a:pt x="163" y="232"/>
                          <a:pt x="136" y="232"/>
                          <a:pt x="136" y="219"/>
                        </a:cubicBezTo>
                        <a:cubicBezTo>
                          <a:pt x="136" y="205"/>
                          <a:pt x="136" y="205"/>
                          <a:pt x="136" y="205"/>
                        </a:cubicBezTo>
                        <a:cubicBezTo>
                          <a:pt x="149" y="219"/>
                          <a:pt x="163" y="219"/>
                          <a:pt x="177" y="219"/>
                        </a:cubicBezTo>
                        <a:cubicBezTo>
                          <a:pt x="190" y="219"/>
                          <a:pt x="204" y="205"/>
                          <a:pt x="204" y="191"/>
                        </a:cubicBezTo>
                        <a:cubicBezTo>
                          <a:pt x="204" y="177"/>
                          <a:pt x="190" y="163"/>
                          <a:pt x="177" y="163"/>
                        </a:cubicBezTo>
                        <a:cubicBezTo>
                          <a:pt x="149" y="151"/>
                          <a:pt x="136" y="137"/>
                          <a:pt x="136" y="123"/>
                        </a:cubicBezTo>
                        <a:cubicBezTo>
                          <a:pt x="136" y="96"/>
                          <a:pt x="149" y="83"/>
                          <a:pt x="177" y="83"/>
                        </a:cubicBezTo>
                        <a:cubicBezTo>
                          <a:pt x="177" y="55"/>
                          <a:pt x="177" y="55"/>
                          <a:pt x="177" y="55"/>
                        </a:cubicBezTo>
                        <a:cubicBezTo>
                          <a:pt x="190" y="55"/>
                          <a:pt x="190" y="55"/>
                          <a:pt x="190" y="55"/>
                        </a:cubicBezTo>
                        <a:cubicBezTo>
                          <a:pt x="190" y="69"/>
                          <a:pt x="190" y="69"/>
                          <a:pt x="190" y="69"/>
                        </a:cubicBezTo>
                        <a:cubicBezTo>
                          <a:pt x="204" y="83"/>
                          <a:pt x="218" y="83"/>
                          <a:pt x="218" y="83"/>
                        </a:cubicBezTo>
                        <a:cubicBezTo>
                          <a:pt x="218" y="96"/>
                          <a:pt x="218" y="96"/>
                          <a:pt x="218" y="96"/>
                        </a:cubicBezTo>
                        <a:cubicBezTo>
                          <a:pt x="218" y="96"/>
                          <a:pt x="204" y="96"/>
                          <a:pt x="190" y="96"/>
                        </a:cubicBezTo>
                        <a:cubicBezTo>
                          <a:pt x="163" y="96"/>
                          <a:pt x="163" y="109"/>
                          <a:pt x="163" y="109"/>
                        </a:cubicBezTo>
                        <a:cubicBezTo>
                          <a:pt x="163" y="123"/>
                          <a:pt x="163" y="137"/>
                          <a:pt x="190" y="137"/>
                        </a:cubicBezTo>
                        <a:cubicBezTo>
                          <a:pt x="218" y="151"/>
                          <a:pt x="232" y="163"/>
                          <a:pt x="232" y="191"/>
                        </a:cubicBezTo>
                        <a:cubicBezTo>
                          <a:pt x="232" y="205"/>
                          <a:pt x="218" y="232"/>
                          <a:pt x="190" y="232"/>
                        </a:cubicBezTo>
                        <a:cubicBezTo>
                          <a:pt x="190" y="246"/>
                          <a:pt x="190" y="246"/>
                          <a:pt x="190" y="246"/>
                        </a:cubicBezTo>
                        <a:cubicBezTo>
                          <a:pt x="218" y="259"/>
                          <a:pt x="218" y="259"/>
                          <a:pt x="218" y="259"/>
                        </a:cubicBezTo>
                        <a:cubicBezTo>
                          <a:pt x="232" y="273"/>
                          <a:pt x="244" y="273"/>
                          <a:pt x="258" y="300"/>
                        </a:cubicBezTo>
                        <a:cubicBezTo>
                          <a:pt x="258" y="300"/>
                          <a:pt x="258" y="314"/>
                          <a:pt x="258" y="328"/>
                        </a:cubicBezTo>
                        <a:cubicBezTo>
                          <a:pt x="286" y="300"/>
                          <a:pt x="286" y="300"/>
                          <a:pt x="286" y="300"/>
                        </a:cubicBezTo>
                        <a:cubicBezTo>
                          <a:pt x="326" y="273"/>
                          <a:pt x="354" y="232"/>
                          <a:pt x="354" y="177"/>
                        </a:cubicBezTo>
                        <a:cubicBezTo>
                          <a:pt x="354" y="83"/>
                          <a:pt x="272" y="0"/>
                          <a:pt x="177" y="0"/>
                        </a:cubicBezTo>
                        <a:cubicBezTo>
                          <a:pt x="81" y="0"/>
                          <a:pt x="0" y="83"/>
                          <a:pt x="0" y="177"/>
                        </a:cubicBezTo>
                        <a:cubicBezTo>
                          <a:pt x="0" y="191"/>
                          <a:pt x="0" y="205"/>
                          <a:pt x="0" y="205"/>
                        </a:cubicBezTo>
                        <a:cubicBezTo>
                          <a:pt x="13" y="205"/>
                          <a:pt x="27" y="205"/>
                          <a:pt x="41" y="205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19" name="Group 8"/>
              <p:cNvGrpSpPr/>
              <p:nvPr/>
            </p:nvGrpSpPr>
            <p:grpSpPr>
              <a:xfrm>
                <a:off x="6837279" y="2641611"/>
                <a:ext cx="1953568" cy="1513128"/>
                <a:chOff x="12252249" y="4586232"/>
                <a:chExt cx="3704747" cy="2869496"/>
              </a:xfrm>
            </p:grpSpPr>
            <p:sp>
              <p:nvSpPr>
                <p:cNvPr id="20" name="Freeform 14"/>
                <p:cNvSpPr>
                  <a:spLocks noChangeArrowheads="1"/>
                </p:cNvSpPr>
                <p:nvPr/>
              </p:nvSpPr>
              <p:spPr bwMode="auto">
                <a:xfrm>
                  <a:off x="12252249" y="4586232"/>
                  <a:ext cx="3704747" cy="2869496"/>
                </a:xfrm>
                <a:custGeom>
                  <a:avLst/>
                  <a:gdLst>
                    <a:gd name="T0" fmla="*/ 2706 w 3613"/>
                    <a:gd name="T1" fmla="*/ 489 h 2801"/>
                    <a:gd name="T2" fmla="*/ 2706 w 3613"/>
                    <a:gd name="T3" fmla="*/ 489 h 2801"/>
                    <a:gd name="T4" fmla="*/ 2706 w 3613"/>
                    <a:gd name="T5" fmla="*/ 489 h 2801"/>
                    <a:gd name="T6" fmla="*/ 949 w 3613"/>
                    <a:gd name="T7" fmla="*/ 451 h 2801"/>
                    <a:gd name="T8" fmla="*/ 949 w 3613"/>
                    <a:gd name="T9" fmla="*/ 451 h 2801"/>
                    <a:gd name="T10" fmla="*/ 0 w 3613"/>
                    <a:gd name="T11" fmla="*/ 1400 h 2801"/>
                    <a:gd name="T12" fmla="*/ 907 w 3613"/>
                    <a:gd name="T13" fmla="*/ 2311 h 2801"/>
                    <a:gd name="T14" fmla="*/ 907 w 3613"/>
                    <a:gd name="T15" fmla="*/ 2311 h 2801"/>
                    <a:gd name="T16" fmla="*/ 2663 w 3613"/>
                    <a:gd name="T17" fmla="*/ 2349 h 2801"/>
                    <a:gd name="T18" fmla="*/ 2663 w 3613"/>
                    <a:gd name="T19" fmla="*/ 2349 h 2801"/>
                    <a:gd name="T20" fmla="*/ 3612 w 3613"/>
                    <a:gd name="T21" fmla="*/ 1400 h 2801"/>
                    <a:gd name="T22" fmla="*/ 2706 w 3613"/>
                    <a:gd name="T23" fmla="*/ 489 h 28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613" h="2801">
                      <a:moveTo>
                        <a:pt x="2706" y="489"/>
                      </a:moveTo>
                      <a:lnTo>
                        <a:pt x="2706" y="489"/>
                      </a:lnTo>
                      <a:lnTo>
                        <a:pt x="2706" y="489"/>
                      </a:lnTo>
                      <a:cubicBezTo>
                        <a:pt x="2222" y="15"/>
                        <a:pt x="1451" y="0"/>
                        <a:pt x="949" y="451"/>
                      </a:cubicBezTo>
                      <a:lnTo>
                        <a:pt x="949" y="451"/>
                      </a:lnTo>
                      <a:cubicBezTo>
                        <a:pt x="0" y="1400"/>
                        <a:pt x="0" y="1400"/>
                        <a:pt x="0" y="1400"/>
                      </a:cubicBezTo>
                      <a:cubicBezTo>
                        <a:pt x="907" y="2311"/>
                        <a:pt x="907" y="2311"/>
                        <a:pt x="907" y="2311"/>
                      </a:cubicBezTo>
                      <a:lnTo>
                        <a:pt x="907" y="2311"/>
                      </a:lnTo>
                      <a:cubicBezTo>
                        <a:pt x="1390" y="2786"/>
                        <a:pt x="2161" y="2800"/>
                        <a:pt x="2663" y="2349"/>
                      </a:cubicBezTo>
                      <a:lnTo>
                        <a:pt x="2663" y="2349"/>
                      </a:lnTo>
                      <a:cubicBezTo>
                        <a:pt x="3612" y="1400"/>
                        <a:pt x="3612" y="1400"/>
                        <a:pt x="3612" y="1400"/>
                      </a:cubicBezTo>
                      <a:lnTo>
                        <a:pt x="2706" y="489"/>
                      </a:lnTo>
                    </a:path>
                  </a:pathLst>
                </a:custGeom>
                <a:solidFill>
                  <a:srgbClr val="CC0001"/>
                </a:solidFill>
                <a:ln>
                  <a:noFill/>
                </a:ln>
                <a:effectLst/>
              </p:spPr>
              <p:txBody>
                <a:bodyPr wrap="none" anchor="ctr"/>
                <a:p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  <p:grpSp>
              <p:nvGrpSpPr>
                <p:cNvPr id="21" name="Group 36"/>
                <p:cNvGrpSpPr/>
                <p:nvPr/>
              </p:nvGrpSpPr>
              <p:grpSpPr>
                <a:xfrm>
                  <a:off x="13798216" y="5633093"/>
                  <a:ext cx="695733" cy="695912"/>
                  <a:chOff x="14867881" y="10665936"/>
                  <a:chExt cx="695733" cy="695912"/>
                </a:xfrm>
              </p:grpSpPr>
              <p:sp>
                <p:nvSpPr>
                  <p:cNvPr id="27" name="Freeform 781"/>
                  <p:cNvSpPr>
                    <a:spLocks noChangeArrowheads="1"/>
                  </p:cNvSpPr>
                  <p:nvPr/>
                </p:nvSpPr>
                <p:spPr bwMode="auto">
                  <a:xfrm>
                    <a:off x="14998624" y="10810723"/>
                    <a:ext cx="420239" cy="406336"/>
                  </a:xfrm>
                  <a:custGeom>
                    <a:avLst/>
                    <a:gdLst>
                      <a:gd name="T0" fmla="*/ 394 w 395"/>
                      <a:gd name="T1" fmla="*/ 191 h 382"/>
                      <a:gd name="T2" fmla="*/ 394 w 395"/>
                      <a:gd name="T3" fmla="*/ 191 h 382"/>
                      <a:gd name="T4" fmla="*/ 340 w 395"/>
                      <a:gd name="T5" fmla="*/ 54 h 382"/>
                      <a:gd name="T6" fmla="*/ 203 w 395"/>
                      <a:gd name="T7" fmla="*/ 0 h 382"/>
                      <a:gd name="T8" fmla="*/ 81 w 395"/>
                      <a:gd name="T9" fmla="*/ 54 h 382"/>
                      <a:gd name="T10" fmla="*/ 81 w 395"/>
                      <a:gd name="T11" fmla="*/ 327 h 382"/>
                      <a:gd name="T12" fmla="*/ 203 w 395"/>
                      <a:gd name="T13" fmla="*/ 381 h 382"/>
                      <a:gd name="T14" fmla="*/ 340 w 395"/>
                      <a:gd name="T15" fmla="*/ 327 h 382"/>
                      <a:gd name="T16" fmla="*/ 394 w 395"/>
                      <a:gd name="T17" fmla="*/ 191 h 382"/>
                      <a:gd name="T18" fmla="*/ 217 w 395"/>
                      <a:gd name="T19" fmla="*/ 299 h 382"/>
                      <a:gd name="T20" fmla="*/ 217 w 395"/>
                      <a:gd name="T21" fmla="*/ 299 h 382"/>
                      <a:gd name="T22" fmla="*/ 217 w 395"/>
                      <a:gd name="T23" fmla="*/ 339 h 382"/>
                      <a:gd name="T24" fmla="*/ 189 w 395"/>
                      <a:gd name="T25" fmla="*/ 339 h 382"/>
                      <a:gd name="T26" fmla="*/ 189 w 395"/>
                      <a:gd name="T27" fmla="*/ 299 h 382"/>
                      <a:gd name="T28" fmla="*/ 135 w 395"/>
                      <a:gd name="T29" fmla="*/ 285 h 382"/>
                      <a:gd name="T30" fmla="*/ 149 w 395"/>
                      <a:gd name="T31" fmla="*/ 259 h 382"/>
                      <a:gd name="T32" fmla="*/ 203 w 395"/>
                      <a:gd name="T33" fmla="*/ 272 h 382"/>
                      <a:gd name="T34" fmla="*/ 245 w 395"/>
                      <a:gd name="T35" fmla="*/ 245 h 382"/>
                      <a:gd name="T36" fmla="*/ 203 w 395"/>
                      <a:gd name="T37" fmla="*/ 204 h 382"/>
                      <a:gd name="T38" fmla="*/ 149 w 395"/>
                      <a:gd name="T39" fmla="*/ 136 h 382"/>
                      <a:gd name="T40" fmla="*/ 203 w 395"/>
                      <a:gd name="T41" fmla="*/ 82 h 382"/>
                      <a:gd name="T42" fmla="*/ 203 w 395"/>
                      <a:gd name="T43" fmla="*/ 40 h 382"/>
                      <a:gd name="T44" fmla="*/ 217 w 395"/>
                      <a:gd name="T45" fmla="*/ 40 h 382"/>
                      <a:gd name="T46" fmla="*/ 217 w 395"/>
                      <a:gd name="T47" fmla="*/ 82 h 382"/>
                      <a:gd name="T48" fmla="*/ 272 w 395"/>
                      <a:gd name="T49" fmla="*/ 96 h 382"/>
                      <a:gd name="T50" fmla="*/ 258 w 395"/>
                      <a:gd name="T51" fmla="*/ 108 h 382"/>
                      <a:gd name="T52" fmla="*/ 217 w 395"/>
                      <a:gd name="T53" fmla="*/ 96 h 382"/>
                      <a:gd name="T54" fmla="*/ 177 w 395"/>
                      <a:gd name="T55" fmla="*/ 136 h 382"/>
                      <a:gd name="T56" fmla="*/ 217 w 395"/>
                      <a:gd name="T57" fmla="*/ 176 h 382"/>
                      <a:gd name="T58" fmla="*/ 272 w 395"/>
                      <a:gd name="T59" fmla="*/ 245 h 382"/>
                      <a:gd name="T60" fmla="*/ 217 w 395"/>
                      <a:gd name="T61" fmla="*/ 299 h 3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395" h="382">
                        <a:moveTo>
                          <a:pt x="394" y="191"/>
                        </a:moveTo>
                        <a:lnTo>
                          <a:pt x="394" y="191"/>
                        </a:lnTo>
                        <a:cubicBezTo>
                          <a:pt x="394" y="136"/>
                          <a:pt x="366" y="96"/>
                          <a:pt x="340" y="54"/>
                        </a:cubicBezTo>
                        <a:cubicBezTo>
                          <a:pt x="299" y="27"/>
                          <a:pt x="258" y="0"/>
                          <a:pt x="203" y="0"/>
                        </a:cubicBezTo>
                        <a:cubicBezTo>
                          <a:pt x="163" y="0"/>
                          <a:pt x="109" y="27"/>
                          <a:pt x="81" y="54"/>
                        </a:cubicBezTo>
                        <a:cubicBezTo>
                          <a:pt x="0" y="136"/>
                          <a:pt x="0" y="245"/>
                          <a:pt x="81" y="327"/>
                        </a:cubicBezTo>
                        <a:cubicBezTo>
                          <a:pt x="109" y="354"/>
                          <a:pt x="163" y="381"/>
                          <a:pt x="203" y="381"/>
                        </a:cubicBezTo>
                        <a:cubicBezTo>
                          <a:pt x="258" y="381"/>
                          <a:pt x="299" y="354"/>
                          <a:pt x="340" y="327"/>
                        </a:cubicBezTo>
                        <a:cubicBezTo>
                          <a:pt x="366" y="285"/>
                          <a:pt x="394" y="245"/>
                          <a:pt x="394" y="191"/>
                        </a:cubicBezTo>
                        <a:close/>
                        <a:moveTo>
                          <a:pt x="217" y="299"/>
                        </a:moveTo>
                        <a:lnTo>
                          <a:pt x="217" y="299"/>
                        </a:lnTo>
                        <a:cubicBezTo>
                          <a:pt x="217" y="339"/>
                          <a:pt x="217" y="339"/>
                          <a:pt x="217" y="339"/>
                        </a:cubicBezTo>
                        <a:cubicBezTo>
                          <a:pt x="189" y="339"/>
                          <a:pt x="189" y="339"/>
                          <a:pt x="189" y="339"/>
                        </a:cubicBezTo>
                        <a:cubicBezTo>
                          <a:pt x="189" y="299"/>
                          <a:pt x="189" y="299"/>
                          <a:pt x="189" y="299"/>
                        </a:cubicBezTo>
                        <a:cubicBezTo>
                          <a:pt x="177" y="299"/>
                          <a:pt x="149" y="299"/>
                          <a:pt x="135" y="285"/>
                        </a:cubicBezTo>
                        <a:cubicBezTo>
                          <a:pt x="149" y="259"/>
                          <a:pt x="149" y="259"/>
                          <a:pt x="149" y="259"/>
                        </a:cubicBezTo>
                        <a:cubicBezTo>
                          <a:pt x="163" y="272"/>
                          <a:pt x="177" y="272"/>
                          <a:pt x="203" y="272"/>
                        </a:cubicBezTo>
                        <a:cubicBezTo>
                          <a:pt x="231" y="272"/>
                          <a:pt x="245" y="259"/>
                          <a:pt x="245" y="245"/>
                        </a:cubicBezTo>
                        <a:cubicBezTo>
                          <a:pt x="245" y="218"/>
                          <a:pt x="231" y="204"/>
                          <a:pt x="203" y="204"/>
                        </a:cubicBezTo>
                        <a:cubicBezTo>
                          <a:pt x="163" y="191"/>
                          <a:pt x="149" y="164"/>
                          <a:pt x="149" y="136"/>
                        </a:cubicBezTo>
                        <a:cubicBezTo>
                          <a:pt x="149" y="108"/>
                          <a:pt x="163" y="82"/>
                          <a:pt x="203" y="82"/>
                        </a:cubicBezTo>
                        <a:cubicBezTo>
                          <a:pt x="203" y="40"/>
                          <a:pt x="203" y="40"/>
                          <a:pt x="203" y="40"/>
                        </a:cubicBezTo>
                        <a:cubicBezTo>
                          <a:pt x="217" y="40"/>
                          <a:pt x="217" y="40"/>
                          <a:pt x="217" y="40"/>
                        </a:cubicBezTo>
                        <a:cubicBezTo>
                          <a:pt x="217" y="82"/>
                          <a:pt x="217" y="82"/>
                          <a:pt x="217" y="82"/>
                        </a:cubicBezTo>
                        <a:cubicBezTo>
                          <a:pt x="245" y="82"/>
                          <a:pt x="258" y="82"/>
                          <a:pt x="272" y="96"/>
                        </a:cubicBezTo>
                        <a:cubicBezTo>
                          <a:pt x="258" y="108"/>
                          <a:pt x="258" y="108"/>
                          <a:pt x="258" y="108"/>
                        </a:cubicBezTo>
                        <a:cubicBezTo>
                          <a:pt x="245" y="108"/>
                          <a:pt x="231" y="96"/>
                          <a:pt x="217" y="96"/>
                        </a:cubicBezTo>
                        <a:cubicBezTo>
                          <a:pt x="189" y="96"/>
                          <a:pt x="177" y="122"/>
                          <a:pt x="177" y="136"/>
                        </a:cubicBezTo>
                        <a:cubicBezTo>
                          <a:pt x="177" y="150"/>
                          <a:pt x="189" y="164"/>
                          <a:pt x="217" y="176"/>
                        </a:cubicBezTo>
                        <a:cubicBezTo>
                          <a:pt x="258" y="191"/>
                          <a:pt x="272" y="204"/>
                          <a:pt x="272" y="245"/>
                        </a:cubicBezTo>
                        <a:cubicBezTo>
                          <a:pt x="272" y="272"/>
                          <a:pt x="258" y="299"/>
                          <a:pt x="217" y="299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28" name="Freeform 782"/>
                  <p:cNvSpPr>
                    <a:spLocks noChangeArrowheads="1"/>
                  </p:cNvSpPr>
                  <p:nvPr/>
                </p:nvSpPr>
                <p:spPr bwMode="auto">
                  <a:xfrm>
                    <a:off x="15302131" y="10665936"/>
                    <a:ext cx="261483" cy="261551"/>
                  </a:xfrm>
                  <a:custGeom>
                    <a:avLst/>
                    <a:gdLst>
                      <a:gd name="T0" fmla="*/ 68 w 246"/>
                      <a:gd name="T1" fmla="*/ 177 h 246"/>
                      <a:gd name="T2" fmla="*/ 68 w 246"/>
                      <a:gd name="T3" fmla="*/ 177 h 246"/>
                      <a:gd name="T4" fmla="*/ 123 w 246"/>
                      <a:gd name="T5" fmla="*/ 245 h 246"/>
                      <a:gd name="T6" fmla="*/ 204 w 246"/>
                      <a:gd name="T7" fmla="*/ 164 h 246"/>
                      <a:gd name="T8" fmla="*/ 245 w 246"/>
                      <a:gd name="T9" fmla="*/ 205 h 246"/>
                      <a:gd name="T10" fmla="*/ 245 w 246"/>
                      <a:gd name="T11" fmla="*/ 205 h 246"/>
                      <a:gd name="T12" fmla="*/ 245 w 246"/>
                      <a:gd name="T13" fmla="*/ 191 h 246"/>
                      <a:gd name="T14" fmla="*/ 245 w 246"/>
                      <a:gd name="T15" fmla="*/ 0 h 246"/>
                      <a:gd name="T16" fmla="*/ 245 w 246"/>
                      <a:gd name="T17" fmla="*/ 0 h 246"/>
                      <a:gd name="T18" fmla="*/ 55 w 246"/>
                      <a:gd name="T19" fmla="*/ 0 h 246"/>
                      <a:gd name="T20" fmla="*/ 55 w 246"/>
                      <a:gd name="T21" fmla="*/ 0 h 246"/>
                      <a:gd name="T22" fmla="*/ 55 w 246"/>
                      <a:gd name="T23" fmla="*/ 0 h 246"/>
                      <a:gd name="T24" fmla="*/ 81 w 246"/>
                      <a:gd name="T25" fmla="*/ 42 h 246"/>
                      <a:gd name="T26" fmla="*/ 0 w 246"/>
                      <a:gd name="T27" fmla="*/ 123 h 246"/>
                      <a:gd name="T28" fmla="*/ 68 w 246"/>
                      <a:gd name="T29" fmla="*/ 177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6" h="246">
                        <a:moveTo>
                          <a:pt x="68" y="177"/>
                        </a:moveTo>
                        <a:lnTo>
                          <a:pt x="68" y="177"/>
                        </a:lnTo>
                        <a:cubicBezTo>
                          <a:pt x="95" y="191"/>
                          <a:pt x="109" y="219"/>
                          <a:pt x="123" y="245"/>
                        </a:cubicBezTo>
                        <a:cubicBezTo>
                          <a:pt x="204" y="164"/>
                          <a:pt x="204" y="164"/>
                          <a:pt x="204" y="164"/>
                        </a:cubicBezTo>
                        <a:cubicBezTo>
                          <a:pt x="245" y="205"/>
                          <a:pt x="245" y="205"/>
                          <a:pt x="245" y="205"/>
                        </a:cubicBezTo>
                        <a:lnTo>
                          <a:pt x="245" y="205"/>
                        </a:lnTo>
                        <a:lnTo>
                          <a:pt x="245" y="191"/>
                        </a:lnTo>
                        <a:cubicBezTo>
                          <a:pt x="245" y="0"/>
                          <a:pt x="245" y="0"/>
                          <a:pt x="245" y="0"/>
                        </a:cubicBezTo>
                        <a:lnTo>
                          <a:pt x="245" y="0"/>
                        </a:lnTo>
                        <a:cubicBezTo>
                          <a:pt x="55" y="0"/>
                          <a:pt x="55" y="0"/>
                          <a:pt x="55" y="0"/>
                        </a:cubicBezTo>
                        <a:lnTo>
                          <a:pt x="55" y="0"/>
                        </a:lnTo>
                        <a:lnTo>
                          <a:pt x="55" y="0"/>
                        </a:lnTo>
                        <a:cubicBezTo>
                          <a:pt x="81" y="42"/>
                          <a:pt x="81" y="42"/>
                          <a:pt x="81" y="42"/>
                        </a:cubicBezTo>
                        <a:cubicBezTo>
                          <a:pt x="0" y="123"/>
                          <a:pt x="0" y="123"/>
                          <a:pt x="0" y="123"/>
                        </a:cubicBezTo>
                        <a:cubicBezTo>
                          <a:pt x="27" y="137"/>
                          <a:pt x="55" y="150"/>
                          <a:pt x="68" y="177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29" name="Freeform 783"/>
                  <p:cNvSpPr>
                    <a:spLocks noChangeArrowheads="1"/>
                  </p:cNvSpPr>
                  <p:nvPr/>
                </p:nvSpPr>
                <p:spPr bwMode="auto">
                  <a:xfrm>
                    <a:off x="15302131" y="11100297"/>
                    <a:ext cx="261483" cy="261551"/>
                  </a:xfrm>
                  <a:custGeom>
                    <a:avLst/>
                    <a:gdLst>
                      <a:gd name="T0" fmla="*/ 245 w 246"/>
                      <a:gd name="T1" fmla="*/ 41 h 247"/>
                      <a:gd name="T2" fmla="*/ 245 w 246"/>
                      <a:gd name="T3" fmla="*/ 41 h 247"/>
                      <a:gd name="T4" fmla="*/ 245 w 246"/>
                      <a:gd name="T5" fmla="*/ 41 h 247"/>
                      <a:gd name="T6" fmla="*/ 204 w 246"/>
                      <a:gd name="T7" fmla="*/ 82 h 247"/>
                      <a:gd name="T8" fmla="*/ 123 w 246"/>
                      <a:gd name="T9" fmla="*/ 0 h 247"/>
                      <a:gd name="T10" fmla="*/ 68 w 246"/>
                      <a:gd name="T11" fmla="*/ 67 h 247"/>
                      <a:gd name="T12" fmla="*/ 0 w 246"/>
                      <a:gd name="T13" fmla="*/ 109 h 247"/>
                      <a:gd name="T14" fmla="*/ 81 w 246"/>
                      <a:gd name="T15" fmla="*/ 204 h 247"/>
                      <a:gd name="T16" fmla="*/ 55 w 246"/>
                      <a:gd name="T17" fmla="*/ 232 h 247"/>
                      <a:gd name="T18" fmla="*/ 55 w 246"/>
                      <a:gd name="T19" fmla="*/ 246 h 247"/>
                      <a:gd name="T20" fmla="*/ 55 w 246"/>
                      <a:gd name="T21" fmla="*/ 246 h 247"/>
                      <a:gd name="T22" fmla="*/ 245 w 246"/>
                      <a:gd name="T23" fmla="*/ 246 h 247"/>
                      <a:gd name="T24" fmla="*/ 245 w 246"/>
                      <a:gd name="T25" fmla="*/ 246 h 247"/>
                      <a:gd name="T26" fmla="*/ 245 w 246"/>
                      <a:gd name="T27" fmla="*/ 41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246" h="247">
                        <a:moveTo>
                          <a:pt x="245" y="41"/>
                        </a:moveTo>
                        <a:lnTo>
                          <a:pt x="245" y="41"/>
                        </a:lnTo>
                        <a:lnTo>
                          <a:pt x="245" y="41"/>
                        </a:lnTo>
                        <a:cubicBezTo>
                          <a:pt x="204" y="82"/>
                          <a:pt x="204" y="82"/>
                          <a:pt x="204" y="82"/>
                        </a:cubicBezTo>
                        <a:cubicBezTo>
                          <a:pt x="123" y="0"/>
                          <a:pt x="123" y="0"/>
                          <a:pt x="123" y="0"/>
                        </a:cubicBezTo>
                        <a:cubicBezTo>
                          <a:pt x="109" y="27"/>
                          <a:pt x="95" y="55"/>
                          <a:pt x="68" y="67"/>
                        </a:cubicBezTo>
                        <a:cubicBezTo>
                          <a:pt x="55" y="95"/>
                          <a:pt x="27" y="109"/>
                          <a:pt x="0" y="109"/>
                        </a:cubicBezTo>
                        <a:cubicBezTo>
                          <a:pt x="81" y="204"/>
                          <a:pt x="81" y="204"/>
                          <a:pt x="81" y="204"/>
                        </a:cubicBezTo>
                        <a:cubicBezTo>
                          <a:pt x="55" y="232"/>
                          <a:pt x="55" y="232"/>
                          <a:pt x="55" y="232"/>
                        </a:cubicBezTo>
                        <a:cubicBezTo>
                          <a:pt x="55" y="246"/>
                          <a:pt x="55" y="246"/>
                          <a:pt x="55" y="246"/>
                        </a:cubicBezTo>
                        <a:lnTo>
                          <a:pt x="55" y="246"/>
                        </a:lnTo>
                        <a:cubicBezTo>
                          <a:pt x="245" y="246"/>
                          <a:pt x="245" y="246"/>
                          <a:pt x="245" y="246"/>
                        </a:cubicBezTo>
                        <a:lnTo>
                          <a:pt x="245" y="246"/>
                        </a:lnTo>
                        <a:cubicBezTo>
                          <a:pt x="245" y="41"/>
                          <a:pt x="245" y="41"/>
                          <a:pt x="245" y="41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0" name="Freeform 784"/>
                  <p:cNvSpPr>
                    <a:spLocks noChangeArrowheads="1"/>
                  </p:cNvSpPr>
                  <p:nvPr/>
                </p:nvSpPr>
                <p:spPr bwMode="auto">
                  <a:xfrm>
                    <a:off x="14867881" y="10665936"/>
                    <a:ext cx="261483" cy="261551"/>
                  </a:xfrm>
                  <a:custGeom>
                    <a:avLst/>
                    <a:gdLst>
                      <a:gd name="T0" fmla="*/ 0 w 246"/>
                      <a:gd name="T1" fmla="*/ 205 h 246"/>
                      <a:gd name="T2" fmla="*/ 0 w 246"/>
                      <a:gd name="T3" fmla="*/ 205 h 246"/>
                      <a:gd name="T4" fmla="*/ 13 w 246"/>
                      <a:gd name="T5" fmla="*/ 205 h 246"/>
                      <a:gd name="T6" fmla="*/ 41 w 246"/>
                      <a:gd name="T7" fmla="*/ 164 h 246"/>
                      <a:gd name="T8" fmla="*/ 137 w 246"/>
                      <a:gd name="T9" fmla="*/ 245 h 246"/>
                      <a:gd name="T10" fmla="*/ 177 w 246"/>
                      <a:gd name="T11" fmla="*/ 177 h 246"/>
                      <a:gd name="T12" fmla="*/ 245 w 246"/>
                      <a:gd name="T13" fmla="*/ 123 h 246"/>
                      <a:gd name="T14" fmla="*/ 163 w 246"/>
                      <a:gd name="T15" fmla="*/ 42 h 246"/>
                      <a:gd name="T16" fmla="*/ 204 w 246"/>
                      <a:gd name="T17" fmla="*/ 0 h 246"/>
                      <a:gd name="T18" fmla="*/ 204 w 246"/>
                      <a:gd name="T19" fmla="*/ 0 h 246"/>
                      <a:gd name="T20" fmla="*/ 204 w 246"/>
                      <a:gd name="T21" fmla="*/ 0 h 246"/>
                      <a:gd name="T22" fmla="*/ 13 w 246"/>
                      <a:gd name="T23" fmla="*/ 0 h 246"/>
                      <a:gd name="T24" fmla="*/ 0 w 246"/>
                      <a:gd name="T25" fmla="*/ 0 h 246"/>
                      <a:gd name="T26" fmla="*/ 0 w 246"/>
                      <a:gd name="T27" fmla="*/ 191 h 246"/>
                      <a:gd name="T28" fmla="*/ 0 w 246"/>
                      <a:gd name="T29" fmla="*/ 205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6" h="246">
                        <a:moveTo>
                          <a:pt x="0" y="205"/>
                        </a:moveTo>
                        <a:lnTo>
                          <a:pt x="0" y="205"/>
                        </a:lnTo>
                        <a:cubicBezTo>
                          <a:pt x="13" y="205"/>
                          <a:pt x="13" y="205"/>
                          <a:pt x="13" y="205"/>
                        </a:cubicBezTo>
                        <a:cubicBezTo>
                          <a:pt x="41" y="164"/>
                          <a:pt x="41" y="164"/>
                          <a:pt x="41" y="164"/>
                        </a:cubicBezTo>
                        <a:cubicBezTo>
                          <a:pt x="137" y="245"/>
                          <a:pt x="137" y="245"/>
                          <a:pt x="137" y="245"/>
                        </a:cubicBezTo>
                        <a:cubicBezTo>
                          <a:pt x="137" y="219"/>
                          <a:pt x="163" y="191"/>
                          <a:pt x="177" y="177"/>
                        </a:cubicBezTo>
                        <a:cubicBezTo>
                          <a:pt x="204" y="150"/>
                          <a:pt x="217" y="137"/>
                          <a:pt x="245" y="123"/>
                        </a:cubicBezTo>
                        <a:cubicBezTo>
                          <a:pt x="163" y="42"/>
                          <a:pt x="163" y="42"/>
                          <a:pt x="163" y="42"/>
                        </a:cubicBezTo>
                        <a:cubicBezTo>
                          <a:pt x="204" y="0"/>
                          <a:pt x="204" y="0"/>
                          <a:pt x="204" y="0"/>
                        </a:cubicBezTo>
                        <a:lnTo>
                          <a:pt x="204" y="0"/>
                        </a:lnTo>
                        <a:lnTo>
                          <a:pt x="204" y="0"/>
                        </a:ln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91"/>
                          <a:pt x="0" y="191"/>
                          <a:pt x="0" y="191"/>
                        </a:cubicBezTo>
                        <a:lnTo>
                          <a:pt x="0" y="205"/>
                        </a:ln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1" name="Freeform 785"/>
                  <p:cNvSpPr>
                    <a:spLocks noChangeArrowheads="1"/>
                  </p:cNvSpPr>
                  <p:nvPr/>
                </p:nvSpPr>
                <p:spPr bwMode="auto">
                  <a:xfrm>
                    <a:off x="14867881" y="11100297"/>
                    <a:ext cx="261483" cy="261551"/>
                  </a:xfrm>
                  <a:custGeom>
                    <a:avLst/>
                    <a:gdLst>
                      <a:gd name="T0" fmla="*/ 177 w 246"/>
                      <a:gd name="T1" fmla="*/ 67 h 247"/>
                      <a:gd name="T2" fmla="*/ 177 w 246"/>
                      <a:gd name="T3" fmla="*/ 67 h 247"/>
                      <a:gd name="T4" fmla="*/ 137 w 246"/>
                      <a:gd name="T5" fmla="*/ 0 h 247"/>
                      <a:gd name="T6" fmla="*/ 41 w 246"/>
                      <a:gd name="T7" fmla="*/ 82 h 247"/>
                      <a:gd name="T8" fmla="*/ 13 w 246"/>
                      <a:gd name="T9" fmla="*/ 41 h 247"/>
                      <a:gd name="T10" fmla="*/ 0 w 246"/>
                      <a:gd name="T11" fmla="*/ 41 h 247"/>
                      <a:gd name="T12" fmla="*/ 0 w 246"/>
                      <a:gd name="T13" fmla="*/ 41 h 247"/>
                      <a:gd name="T14" fmla="*/ 0 w 246"/>
                      <a:gd name="T15" fmla="*/ 246 h 247"/>
                      <a:gd name="T16" fmla="*/ 13 w 246"/>
                      <a:gd name="T17" fmla="*/ 246 h 247"/>
                      <a:gd name="T18" fmla="*/ 204 w 246"/>
                      <a:gd name="T19" fmla="*/ 246 h 247"/>
                      <a:gd name="T20" fmla="*/ 204 w 246"/>
                      <a:gd name="T21" fmla="*/ 246 h 247"/>
                      <a:gd name="T22" fmla="*/ 204 w 246"/>
                      <a:gd name="T23" fmla="*/ 232 h 247"/>
                      <a:gd name="T24" fmla="*/ 163 w 246"/>
                      <a:gd name="T25" fmla="*/ 204 h 247"/>
                      <a:gd name="T26" fmla="*/ 245 w 246"/>
                      <a:gd name="T27" fmla="*/ 109 h 247"/>
                      <a:gd name="T28" fmla="*/ 177 w 246"/>
                      <a:gd name="T29" fmla="*/ 67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46" h="247">
                        <a:moveTo>
                          <a:pt x="177" y="67"/>
                        </a:moveTo>
                        <a:lnTo>
                          <a:pt x="177" y="67"/>
                        </a:lnTo>
                        <a:cubicBezTo>
                          <a:pt x="163" y="55"/>
                          <a:pt x="137" y="27"/>
                          <a:pt x="137" y="0"/>
                        </a:cubicBezTo>
                        <a:cubicBezTo>
                          <a:pt x="41" y="82"/>
                          <a:pt x="41" y="82"/>
                          <a:pt x="41" y="82"/>
                        </a:cubicBezTo>
                        <a:cubicBezTo>
                          <a:pt x="13" y="41"/>
                          <a:pt x="13" y="41"/>
                          <a:pt x="13" y="41"/>
                        </a:cubicBezTo>
                        <a:cubicBezTo>
                          <a:pt x="13" y="41"/>
                          <a:pt x="13" y="41"/>
                          <a:pt x="0" y="41"/>
                        </a:cubicBezTo>
                        <a:lnTo>
                          <a:pt x="0" y="41"/>
                        </a:lnTo>
                        <a:cubicBezTo>
                          <a:pt x="0" y="246"/>
                          <a:pt x="0" y="246"/>
                          <a:pt x="0" y="246"/>
                        </a:cubicBezTo>
                        <a:cubicBezTo>
                          <a:pt x="0" y="246"/>
                          <a:pt x="0" y="246"/>
                          <a:pt x="13" y="246"/>
                        </a:cubicBezTo>
                        <a:cubicBezTo>
                          <a:pt x="204" y="246"/>
                          <a:pt x="204" y="246"/>
                          <a:pt x="204" y="246"/>
                        </a:cubicBezTo>
                        <a:lnTo>
                          <a:pt x="204" y="246"/>
                        </a:lnTo>
                        <a:cubicBezTo>
                          <a:pt x="204" y="246"/>
                          <a:pt x="204" y="246"/>
                          <a:pt x="204" y="232"/>
                        </a:cubicBezTo>
                        <a:cubicBezTo>
                          <a:pt x="163" y="204"/>
                          <a:pt x="163" y="204"/>
                          <a:pt x="163" y="204"/>
                        </a:cubicBezTo>
                        <a:cubicBezTo>
                          <a:pt x="245" y="109"/>
                          <a:pt x="245" y="109"/>
                          <a:pt x="245" y="109"/>
                        </a:cubicBezTo>
                        <a:cubicBezTo>
                          <a:pt x="217" y="109"/>
                          <a:pt x="204" y="95"/>
                          <a:pt x="177" y="67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32" name="Group 9"/>
              <p:cNvGrpSpPr/>
              <p:nvPr/>
            </p:nvGrpSpPr>
            <p:grpSpPr>
              <a:xfrm>
                <a:off x="9572073" y="2641610"/>
                <a:ext cx="1954656" cy="1514134"/>
                <a:chOff x="16083526" y="4586232"/>
                <a:chExt cx="3706810" cy="2871405"/>
              </a:xfrm>
            </p:grpSpPr>
            <p:sp>
              <p:nvSpPr>
                <p:cNvPr id="33" name="Freeform 11"/>
                <p:cNvSpPr>
                  <a:spLocks noChangeArrowheads="1"/>
                </p:cNvSpPr>
                <p:nvPr/>
              </p:nvSpPr>
              <p:spPr bwMode="auto">
                <a:xfrm rot="16200000">
                  <a:off x="16501228" y="4168530"/>
                  <a:ext cx="2871405" cy="3706810"/>
                </a:xfrm>
                <a:custGeom>
                  <a:avLst/>
                  <a:gdLst>
                    <a:gd name="T0" fmla="*/ 493 w 2800"/>
                    <a:gd name="T1" fmla="*/ 912 h 3618"/>
                    <a:gd name="T2" fmla="*/ 493 w 2800"/>
                    <a:gd name="T3" fmla="*/ 912 h 3618"/>
                    <a:gd name="T4" fmla="*/ 493 w 2800"/>
                    <a:gd name="T5" fmla="*/ 912 h 3618"/>
                    <a:gd name="T6" fmla="*/ 451 w 2800"/>
                    <a:gd name="T7" fmla="*/ 2663 h 3618"/>
                    <a:gd name="T8" fmla="*/ 451 w 2800"/>
                    <a:gd name="T9" fmla="*/ 2663 h 3618"/>
                    <a:gd name="T10" fmla="*/ 1400 w 2800"/>
                    <a:gd name="T11" fmla="*/ 3617 h 3618"/>
                    <a:gd name="T12" fmla="*/ 2311 w 2800"/>
                    <a:gd name="T13" fmla="*/ 2705 h 3618"/>
                    <a:gd name="T14" fmla="*/ 2311 w 2800"/>
                    <a:gd name="T15" fmla="*/ 2705 h 3618"/>
                    <a:gd name="T16" fmla="*/ 2348 w 2800"/>
                    <a:gd name="T17" fmla="*/ 954 h 3618"/>
                    <a:gd name="T18" fmla="*/ 2353 w 2800"/>
                    <a:gd name="T19" fmla="*/ 954 h 3618"/>
                    <a:gd name="T20" fmla="*/ 1400 w 2800"/>
                    <a:gd name="T21" fmla="*/ 0 h 3618"/>
                    <a:gd name="T22" fmla="*/ 493 w 2800"/>
                    <a:gd name="T23" fmla="*/ 912 h 3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0" h="3618">
                      <a:moveTo>
                        <a:pt x="493" y="912"/>
                      </a:moveTo>
                      <a:lnTo>
                        <a:pt x="493" y="912"/>
                      </a:lnTo>
                      <a:lnTo>
                        <a:pt x="493" y="912"/>
                      </a:lnTo>
                      <a:cubicBezTo>
                        <a:pt x="14" y="1395"/>
                        <a:pt x="0" y="2165"/>
                        <a:pt x="451" y="2663"/>
                      </a:cubicBezTo>
                      <a:lnTo>
                        <a:pt x="451" y="2663"/>
                      </a:lnTo>
                      <a:cubicBezTo>
                        <a:pt x="1400" y="3617"/>
                        <a:pt x="1400" y="3617"/>
                        <a:pt x="1400" y="3617"/>
                      </a:cubicBezTo>
                      <a:cubicBezTo>
                        <a:pt x="2311" y="2705"/>
                        <a:pt x="2311" y="2705"/>
                        <a:pt x="2311" y="2705"/>
                      </a:cubicBezTo>
                      <a:lnTo>
                        <a:pt x="2311" y="2705"/>
                      </a:lnTo>
                      <a:cubicBezTo>
                        <a:pt x="2785" y="2222"/>
                        <a:pt x="2799" y="1452"/>
                        <a:pt x="2348" y="954"/>
                      </a:cubicBezTo>
                      <a:cubicBezTo>
                        <a:pt x="2353" y="954"/>
                        <a:pt x="2353" y="954"/>
                        <a:pt x="2353" y="954"/>
                      </a:cubicBezTo>
                      <a:cubicBezTo>
                        <a:pt x="1400" y="0"/>
                        <a:pt x="1400" y="0"/>
                        <a:pt x="1400" y="0"/>
                      </a:cubicBezTo>
                      <a:lnTo>
                        <a:pt x="493" y="912"/>
                      </a:lnTo>
                    </a:path>
                  </a:pathLst>
                </a:custGeom>
                <a:solidFill>
                  <a:schemeClr val="bg2">
                    <a:lumMod val="10000"/>
                  </a:schemeClr>
                </a:solidFill>
                <a:ln>
                  <a:noFill/>
                </a:ln>
                <a:effectLst/>
              </p:spPr>
              <p:txBody>
                <a:bodyPr wrap="none" anchor="ctr"/>
                <a:p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  <p:grpSp>
              <p:nvGrpSpPr>
                <p:cNvPr id="34" name="Group 2"/>
                <p:cNvGrpSpPr/>
                <p:nvPr/>
              </p:nvGrpSpPr>
              <p:grpSpPr>
                <a:xfrm>
                  <a:off x="17496601" y="5556752"/>
                  <a:ext cx="834765" cy="846415"/>
                  <a:chOff x="3866421" y="8396641"/>
                  <a:chExt cx="610363" cy="618881"/>
                </a:xfrm>
              </p:grpSpPr>
              <p:sp>
                <p:nvSpPr>
                  <p:cNvPr id="35" name="Freeform 812"/>
                  <p:cNvSpPr>
                    <a:spLocks noChangeArrowheads="1"/>
                  </p:cNvSpPr>
                  <p:nvPr/>
                </p:nvSpPr>
                <p:spPr bwMode="auto">
                  <a:xfrm>
                    <a:off x="3866421" y="8614084"/>
                    <a:ext cx="401334" cy="401438"/>
                  </a:xfrm>
                  <a:custGeom>
                    <a:avLst/>
                    <a:gdLst>
                      <a:gd name="T0" fmla="*/ 218 w 422"/>
                      <a:gd name="T1" fmla="*/ 0 h 423"/>
                      <a:gd name="T2" fmla="*/ 218 w 422"/>
                      <a:gd name="T3" fmla="*/ 0 h 423"/>
                      <a:gd name="T4" fmla="*/ 0 w 422"/>
                      <a:gd name="T5" fmla="*/ 218 h 423"/>
                      <a:gd name="T6" fmla="*/ 218 w 422"/>
                      <a:gd name="T7" fmla="*/ 422 h 423"/>
                      <a:gd name="T8" fmla="*/ 421 w 422"/>
                      <a:gd name="T9" fmla="*/ 218 h 423"/>
                      <a:gd name="T10" fmla="*/ 218 w 422"/>
                      <a:gd name="T11" fmla="*/ 0 h 423"/>
                      <a:gd name="T12" fmla="*/ 218 w 422"/>
                      <a:gd name="T13" fmla="*/ 314 h 423"/>
                      <a:gd name="T14" fmla="*/ 218 w 422"/>
                      <a:gd name="T15" fmla="*/ 314 h 423"/>
                      <a:gd name="T16" fmla="*/ 218 w 422"/>
                      <a:gd name="T17" fmla="*/ 354 h 423"/>
                      <a:gd name="T18" fmla="*/ 204 w 422"/>
                      <a:gd name="T19" fmla="*/ 354 h 423"/>
                      <a:gd name="T20" fmla="*/ 204 w 422"/>
                      <a:gd name="T21" fmla="*/ 314 h 423"/>
                      <a:gd name="T22" fmla="*/ 150 w 422"/>
                      <a:gd name="T23" fmla="*/ 300 h 423"/>
                      <a:gd name="T24" fmla="*/ 163 w 422"/>
                      <a:gd name="T25" fmla="*/ 286 h 423"/>
                      <a:gd name="T26" fmla="*/ 204 w 422"/>
                      <a:gd name="T27" fmla="*/ 300 h 423"/>
                      <a:gd name="T28" fmla="*/ 244 w 422"/>
                      <a:gd name="T29" fmla="*/ 259 h 423"/>
                      <a:gd name="T30" fmla="*/ 204 w 422"/>
                      <a:gd name="T31" fmla="*/ 218 h 423"/>
                      <a:gd name="T32" fmla="*/ 150 w 422"/>
                      <a:gd name="T33" fmla="*/ 163 h 423"/>
                      <a:gd name="T34" fmla="*/ 204 w 422"/>
                      <a:gd name="T35" fmla="*/ 109 h 423"/>
                      <a:gd name="T36" fmla="*/ 204 w 422"/>
                      <a:gd name="T37" fmla="*/ 68 h 423"/>
                      <a:gd name="T38" fmla="*/ 231 w 422"/>
                      <a:gd name="T39" fmla="*/ 68 h 423"/>
                      <a:gd name="T40" fmla="*/ 231 w 422"/>
                      <a:gd name="T41" fmla="*/ 109 h 423"/>
                      <a:gd name="T42" fmla="*/ 272 w 422"/>
                      <a:gd name="T43" fmla="*/ 123 h 423"/>
                      <a:gd name="T44" fmla="*/ 258 w 422"/>
                      <a:gd name="T45" fmla="*/ 135 h 423"/>
                      <a:gd name="T46" fmla="*/ 218 w 422"/>
                      <a:gd name="T47" fmla="*/ 123 h 423"/>
                      <a:gd name="T48" fmla="*/ 177 w 422"/>
                      <a:gd name="T49" fmla="*/ 163 h 423"/>
                      <a:gd name="T50" fmla="*/ 231 w 422"/>
                      <a:gd name="T51" fmla="*/ 191 h 423"/>
                      <a:gd name="T52" fmla="*/ 272 w 422"/>
                      <a:gd name="T53" fmla="*/ 259 h 423"/>
                      <a:gd name="T54" fmla="*/ 218 w 422"/>
                      <a:gd name="T55" fmla="*/ 314 h 4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422" h="423">
                        <a:moveTo>
                          <a:pt x="218" y="0"/>
                        </a:moveTo>
                        <a:lnTo>
                          <a:pt x="218" y="0"/>
                        </a:lnTo>
                        <a:cubicBezTo>
                          <a:pt x="95" y="0"/>
                          <a:pt x="0" y="95"/>
                          <a:pt x="0" y="218"/>
                        </a:cubicBezTo>
                        <a:cubicBezTo>
                          <a:pt x="0" y="326"/>
                          <a:pt x="95" y="422"/>
                          <a:pt x="218" y="422"/>
                        </a:cubicBezTo>
                        <a:cubicBezTo>
                          <a:pt x="326" y="422"/>
                          <a:pt x="421" y="326"/>
                          <a:pt x="421" y="218"/>
                        </a:cubicBezTo>
                        <a:cubicBezTo>
                          <a:pt x="421" y="95"/>
                          <a:pt x="326" y="0"/>
                          <a:pt x="218" y="0"/>
                        </a:cubicBezTo>
                        <a:close/>
                        <a:moveTo>
                          <a:pt x="218" y="314"/>
                        </a:moveTo>
                        <a:lnTo>
                          <a:pt x="218" y="314"/>
                        </a:lnTo>
                        <a:cubicBezTo>
                          <a:pt x="218" y="354"/>
                          <a:pt x="218" y="354"/>
                          <a:pt x="218" y="354"/>
                        </a:cubicBezTo>
                        <a:cubicBezTo>
                          <a:pt x="204" y="354"/>
                          <a:pt x="204" y="354"/>
                          <a:pt x="204" y="354"/>
                        </a:cubicBezTo>
                        <a:cubicBezTo>
                          <a:pt x="204" y="314"/>
                          <a:pt x="204" y="314"/>
                          <a:pt x="204" y="314"/>
                        </a:cubicBezTo>
                        <a:cubicBezTo>
                          <a:pt x="177" y="314"/>
                          <a:pt x="163" y="314"/>
                          <a:pt x="150" y="300"/>
                        </a:cubicBezTo>
                        <a:cubicBezTo>
                          <a:pt x="163" y="286"/>
                          <a:pt x="163" y="286"/>
                          <a:pt x="163" y="286"/>
                        </a:cubicBezTo>
                        <a:cubicBezTo>
                          <a:pt x="177" y="286"/>
                          <a:pt x="190" y="300"/>
                          <a:pt x="204" y="300"/>
                        </a:cubicBezTo>
                        <a:cubicBezTo>
                          <a:pt x="231" y="300"/>
                          <a:pt x="244" y="286"/>
                          <a:pt x="244" y="259"/>
                        </a:cubicBezTo>
                        <a:cubicBezTo>
                          <a:pt x="244" y="245"/>
                          <a:pt x="231" y="231"/>
                          <a:pt x="204" y="218"/>
                        </a:cubicBezTo>
                        <a:cubicBezTo>
                          <a:pt x="177" y="205"/>
                          <a:pt x="150" y="191"/>
                          <a:pt x="150" y="163"/>
                        </a:cubicBezTo>
                        <a:cubicBezTo>
                          <a:pt x="150" y="135"/>
                          <a:pt x="177" y="109"/>
                          <a:pt x="204" y="109"/>
                        </a:cubicBezTo>
                        <a:cubicBezTo>
                          <a:pt x="204" y="68"/>
                          <a:pt x="204" y="68"/>
                          <a:pt x="204" y="68"/>
                        </a:cubicBezTo>
                        <a:cubicBezTo>
                          <a:pt x="231" y="68"/>
                          <a:pt x="231" y="68"/>
                          <a:pt x="231" y="68"/>
                        </a:cubicBezTo>
                        <a:cubicBezTo>
                          <a:pt x="231" y="109"/>
                          <a:pt x="231" y="109"/>
                          <a:pt x="231" y="109"/>
                        </a:cubicBezTo>
                        <a:cubicBezTo>
                          <a:pt x="244" y="109"/>
                          <a:pt x="258" y="109"/>
                          <a:pt x="272" y="123"/>
                        </a:cubicBezTo>
                        <a:cubicBezTo>
                          <a:pt x="258" y="135"/>
                          <a:pt x="258" y="135"/>
                          <a:pt x="258" y="135"/>
                        </a:cubicBezTo>
                        <a:cubicBezTo>
                          <a:pt x="258" y="135"/>
                          <a:pt x="244" y="123"/>
                          <a:pt x="218" y="123"/>
                        </a:cubicBezTo>
                        <a:cubicBezTo>
                          <a:pt x="190" y="123"/>
                          <a:pt x="177" y="149"/>
                          <a:pt x="177" y="163"/>
                        </a:cubicBezTo>
                        <a:cubicBezTo>
                          <a:pt x="177" y="177"/>
                          <a:pt x="190" y="191"/>
                          <a:pt x="231" y="191"/>
                        </a:cubicBezTo>
                        <a:cubicBezTo>
                          <a:pt x="258" y="218"/>
                          <a:pt x="272" y="231"/>
                          <a:pt x="272" y="259"/>
                        </a:cubicBezTo>
                        <a:cubicBezTo>
                          <a:pt x="272" y="286"/>
                          <a:pt x="258" y="314"/>
                          <a:pt x="218" y="314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6" name="Freeform 813"/>
                  <p:cNvSpPr>
                    <a:spLocks noChangeArrowheads="1"/>
                  </p:cNvSpPr>
                  <p:nvPr/>
                </p:nvSpPr>
                <p:spPr bwMode="auto">
                  <a:xfrm>
                    <a:off x="4033643" y="8396641"/>
                    <a:ext cx="438960" cy="142175"/>
                  </a:xfrm>
                  <a:custGeom>
                    <a:avLst/>
                    <a:gdLst>
                      <a:gd name="T0" fmla="*/ 231 w 464"/>
                      <a:gd name="T1" fmla="*/ 149 h 150"/>
                      <a:gd name="T2" fmla="*/ 231 w 464"/>
                      <a:gd name="T3" fmla="*/ 149 h 150"/>
                      <a:gd name="T4" fmla="*/ 463 w 464"/>
                      <a:gd name="T5" fmla="*/ 68 h 150"/>
                      <a:gd name="T6" fmla="*/ 231 w 464"/>
                      <a:gd name="T7" fmla="*/ 0 h 150"/>
                      <a:gd name="T8" fmla="*/ 0 w 464"/>
                      <a:gd name="T9" fmla="*/ 68 h 150"/>
                      <a:gd name="T10" fmla="*/ 231 w 464"/>
                      <a:gd name="T11" fmla="*/ 149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64" h="150">
                        <a:moveTo>
                          <a:pt x="231" y="149"/>
                        </a:moveTo>
                        <a:lnTo>
                          <a:pt x="231" y="149"/>
                        </a:lnTo>
                        <a:cubicBezTo>
                          <a:pt x="354" y="149"/>
                          <a:pt x="463" y="108"/>
                          <a:pt x="463" y="68"/>
                        </a:cubicBezTo>
                        <a:cubicBezTo>
                          <a:pt x="463" y="27"/>
                          <a:pt x="354" y="0"/>
                          <a:pt x="231" y="0"/>
                        </a:cubicBezTo>
                        <a:cubicBezTo>
                          <a:pt x="109" y="0"/>
                          <a:pt x="0" y="27"/>
                          <a:pt x="0" y="68"/>
                        </a:cubicBezTo>
                        <a:cubicBezTo>
                          <a:pt x="0" y="108"/>
                          <a:pt x="109" y="149"/>
                          <a:pt x="231" y="149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7" name="Freeform 814"/>
                  <p:cNvSpPr>
                    <a:spLocks noChangeArrowheads="1"/>
                  </p:cNvSpPr>
                  <p:nvPr/>
                </p:nvSpPr>
                <p:spPr bwMode="auto">
                  <a:xfrm>
                    <a:off x="4033643" y="8509544"/>
                    <a:ext cx="438960" cy="91996"/>
                  </a:xfrm>
                  <a:custGeom>
                    <a:avLst/>
                    <a:gdLst>
                      <a:gd name="T0" fmla="*/ 449 w 464"/>
                      <a:gd name="T1" fmla="*/ 0 h 96"/>
                      <a:gd name="T2" fmla="*/ 449 w 464"/>
                      <a:gd name="T3" fmla="*/ 0 h 96"/>
                      <a:gd name="T4" fmla="*/ 449 w 464"/>
                      <a:gd name="T5" fmla="*/ 0 h 96"/>
                      <a:gd name="T6" fmla="*/ 231 w 464"/>
                      <a:gd name="T7" fmla="*/ 40 h 96"/>
                      <a:gd name="T8" fmla="*/ 13 w 464"/>
                      <a:gd name="T9" fmla="*/ 0 h 96"/>
                      <a:gd name="T10" fmla="*/ 13 w 464"/>
                      <a:gd name="T11" fmla="*/ 0 h 96"/>
                      <a:gd name="T12" fmla="*/ 13 w 464"/>
                      <a:gd name="T13" fmla="*/ 0 h 96"/>
                      <a:gd name="T14" fmla="*/ 0 w 464"/>
                      <a:gd name="T15" fmla="*/ 26 h 96"/>
                      <a:gd name="T16" fmla="*/ 231 w 464"/>
                      <a:gd name="T17" fmla="*/ 95 h 96"/>
                      <a:gd name="T18" fmla="*/ 463 w 464"/>
                      <a:gd name="T19" fmla="*/ 26 h 96"/>
                      <a:gd name="T20" fmla="*/ 449 w 464"/>
                      <a:gd name="T21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464" h="96">
                        <a:moveTo>
                          <a:pt x="449" y="0"/>
                        </a:moveTo>
                        <a:lnTo>
                          <a:pt x="449" y="0"/>
                        </a:lnTo>
                        <a:lnTo>
                          <a:pt x="449" y="0"/>
                        </a:lnTo>
                        <a:cubicBezTo>
                          <a:pt x="394" y="26"/>
                          <a:pt x="300" y="40"/>
                          <a:pt x="231" y="40"/>
                        </a:cubicBezTo>
                        <a:cubicBezTo>
                          <a:pt x="163" y="40"/>
                          <a:pt x="67" y="26"/>
                          <a:pt x="13" y="0"/>
                        </a:cubicBezTo>
                        <a:lnTo>
                          <a:pt x="13" y="0"/>
                        </a:lnTo>
                        <a:lnTo>
                          <a:pt x="13" y="0"/>
                        </a:lnTo>
                        <a:cubicBezTo>
                          <a:pt x="0" y="12"/>
                          <a:pt x="0" y="12"/>
                          <a:pt x="0" y="26"/>
                        </a:cubicBezTo>
                        <a:cubicBezTo>
                          <a:pt x="0" y="68"/>
                          <a:pt x="109" y="95"/>
                          <a:pt x="231" y="95"/>
                        </a:cubicBezTo>
                        <a:cubicBezTo>
                          <a:pt x="354" y="95"/>
                          <a:pt x="463" y="68"/>
                          <a:pt x="463" y="26"/>
                        </a:cubicBezTo>
                        <a:cubicBezTo>
                          <a:pt x="463" y="12"/>
                          <a:pt x="463" y="12"/>
                          <a:pt x="449" y="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8" name="Freeform 815"/>
                  <p:cNvSpPr>
                    <a:spLocks noChangeArrowheads="1"/>
                  </p:cNvSpPr>
                  <p:nvPr/>
                </p:nvSpPr>
                <p:spPr bwMode="auto">
                  <a:xfrm>
                    <a:off x="4033644" y="8576451"/>
                    <a:ext cx="41805" cy="12545"/>
                  </a:xfrm>
                  <a:custGeom>
                    <a:avLst/>
                    <a:gdLst>
                      <a:gd name="T0" fmla="*/ 41 w 42"/>
                      <a:gd name="T1" fmla="*/ 12 h 13"/>
                      <a:gd name="T2" fmla="*/ 41 w 42"/>
                      <a:gd name="T3" fmla="*/ 12 h 13"/>
                      <a:gd name="T4" fmla="*/ 13 w 42"/>
                      <a:gd name="T5" fmla="*/ 0 h 13"/>
                      <a:gd name="T6" fmla="*/ 13 w 42"/>
                      <a:gd name="T7" fmla="*/ 0 h 13"/>
                      <a:gd name="T8" fmla="*/ 13 w 42"/>
                      <a:gd name="T9" fmla="*/ 0 h 13"/>
                      <a:gd name="T10" fmla="*/ 0 w 42"/>
                      <a:gd name="T11" fmla="*/ 12 h 13"/>
                      <a:gd name="T12" fmla="*/ 41 w 42"/>
                      <a:gd name="T13" fmla="*/ 12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42" h="13">
                        <a:moveTo>
                          <a:pt x="41" y="12"/>
                        </a:moveTo>
                        <a:lnTo>
                          <a:pt x="41" y="12"/>
                        </a:lnTo>
                        <a:cubicBezTo>
                          <a:pt x="41" y="12"/>
                          <a:pt x="27" y="12"/>
                          <a:pt x="13" y="0"/>
                        </a:cubicBezTo>
                        <a:lnTo>
                          <a:pt x="13" y="0"/>
                        </a:lnTo>
                        <a:lnTo>
                          <a:pt x="13" y="0"/>
                        </a:lnTo>
                        <a:cubicBezTo>
                          <a:pt x="13" y="12"/>
                          <a:pt x="0" y="12"/>
                          <a:pt x="0" y="12"/>
                        </a:cubicBezTo>
                        <a:cubicBezTo>
                          <a:pt x="13" y="12"/>
                          <a:pt x="27" y="12"/>
                          <a:pt x="41" y="12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39" name="Freeform 816"/>
                  <p:cNvSpPr>
                    <a:spLocks noChangeArrowheads="1"/>
                  </p:cNvSpPr>
                  <p:nvPr/>
                </p:nvSpPr>
                <p:spPr bwMode="auto">
                  <a:xfrm>
                    <a:off x="4163243" y="8576451"/>
                    <a:ext cx="309362" cy="91996"/>
                  </a:xfrm>
                  <a:custGeom>
                    <a:avLst/>
                    <a:gdLst>
                      <a:gd name="T0" fmla="*/ 313 w 328"/>
                      <a:gd name="T1" fmla="*/ 0 h 96"/>
                      <a:gd name="T2" fmla="*/ 313 w 328"/>
                      <a:gd name="T3" fmla="*/ 0 h 96"/>
                      <a:gd name="T4" fmla="*/ 313 w 328"/>
                      <a:gd name="T5" fmla="*/ 0 h 96"/>
                      <a:gd name="T6" fmla="*/ 95 w 328"/>
                      <a:gd name="T7" fmla="*/ 40 h 96"/>
                      <a:gd name="T8" fmla="*/ 0 w 328"/>
                      <a:gd name="T9" fmla="*/ 40 h 96"/>
                      <a:gd name="T10" fmla="*/ 82 w 328"/>
                      <a:gd name="T11" fmla="*/ 95 h 96"/>
                      <a:gd name="T12" fmla="*/ 95 w 328"/>
                      <a:gd name="T13" fmla="*/ 95 h 96"/>
                      <a:gd name="T14" fmla="*/ 327 w 328"/>
                      <a:gd name="T15" fmla="*/ 27 h 96"/>
                      <a:gd name="T16" fmla="*/ 313 w 328"/>
                      <a:gd name="T17" fmla="*/ 0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8" h="96">
                        <a:moveTo>
                          <a:pt x="313" y="0"/>
                        </a:moveTo>
                        <a:lnTo>
                          <a:pt x="313" y="0"/>
                        </a:lnTo>
                        <a:lnTo>
                          <a:pt x="313" y="0"/>
                        </a:lnTo>
                        <a:cubicBezTo>
                          <a:pt x="258" y="27"/>
                          <a:pt x="164" y="40"/>
                          <a:pt x="95" y="40"/>
                        </a:cubicBezTo>
                        <a:cubicBezTo>
                          <a:pt x="68" y="40"/>
                          <a:pt x="27" y="40"/>
                          <a:pt x="0" y="40"/>
                        </a:cubicBezTo>
                        <a:cubicBezTo>
                          <a:pt x="27" y="54"/>
                          <a:pt x="54" y="67"/>
                          <a:pt x="82" y="95"/>
                        </a:cubicBezTo>
                        <a:lnTo>
                          <a:pt x="95" y="95"/>
                        </a:lnTo>
                        <a:cubicBezTo>
                          <a:pt x="218" y="95"/>
                          <a:pt x="327" y="67"/>
                          <a:pt x="327" y="27"/>
                        </a:cubicBezTo>
                        <a:cubicBezTo>
                          <a:pt x="327" y="12"/>
                          <a:pt x="327" y="12"/>
                          <a:pt x="313" y="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40" name="Freeform 817"/>
                  <p:cNvSpPr>
                    <a:spLocks noChangeArrowheads="1"/>
                  </p:cNvSpPr>
                  <p:nvPr/>
                </p:nvSpPr>
                <p:spPr bwMode="auto">
                  <a:xfrm>
                    <a:off x="4255215" y="8639177"/>
                    <a:ext cx="221569" cy="91996"/>
                  </a:xfrm>
                  <a:custGeom>
                    <a:avLst/>
                    <a:gdLst>
                      <a:gd name="T0" fmla="*/ 218 w 233"/>
                      <a:gd name="T1" fmla="*/ 0 h 97"/>
                      <a:gd name="T2" fmla="*/ 218 w 233"/>
                      <a:gd name="T3" fmla="*/ 0 h 97"/>
                      <a:gd name="T4" fmla="*/ 218 w 233"/>
                      <a:gd name="T5" fmla="*/ 0 h 97"/>
                      <a:gd name="T6" fmla="*/ 0 w 233"/>
                      <a:gd name="T7" fmla="*/ 41 h 97"/>
                      <a:gd name="T8" fmla="*/ 0 w 233"/>
                      <a:gd name="T9" fmla="*/ 41 h 97"/>
                      <a:gd name="T10" fmla="*/ 27 w 233"/>
                      <a:gd name="T11" fmla="*/ 96 h 97"/>
                      <a:gd name="T12" fmla="*/ 232 w 233"/>
                      <a:gd name="T13" fmla="*/ 28 h 97"/>
                      <a:gd name="T14" fmla="*/ 218 w 233"/>
                      <a:gd name="T15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33" h="97">
                        <a:moveTo>
                          <a:pt x="218" y="0"/>
                        </a:moveTo>
                        <a:lnTo>
                          <a:pt x="218" y="0"/>
                        </a:lnTo>
                        <a:lnTo>
                          <a:pt x="218" y="0"/>
                        </a:lnTo>
                        <a:cubicBezTo>
                          <a:pt x="163" y="41"/>
                          <a:pt x="69" y="41"/>
                          <a:pt x="0" y="41"/>
                        </a:cubicBezTo>
                        <a:lnTo>
                          <a:pt x="0" y="41"/>
                        </a:lnTo>
                        <a:cubicBezTo>
                          <a:pt x="13" y="54"/>
                          <a:pt x="13" y="82"/>
                          <a:pt x="27" y="96"/>
                        </a:cubicBezTo>
                        <a:cubicBezTo>
                          <a:pt x="137" y="96"/>
                          <a:pt x="232" y="68"/>
                          <a:pt x="232" y="28"/>
                        </a:cubicBezTo>
                        <a:cubicBezTo>
                          <a:pt x="232" y="14"/>
                          <a:pt x="232" y="14"/>
                          <a:pt x="218" y="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41" name="Freeform 818"/>
                  <p:cNvSpPr>
                    <a:spLocks noChangeArrowheads="1"/>
                  </p:cNvSpPr>
                  <p:nvPr/>
                </p:nvSpPr>
                <p:spPr bwMode="auto">
                  <a:xfrm>
                    <a:off x="4280297" y="8701901"/>
                    <a:ext cx="196486" cy="91996"/>
                  </a:xfrm>
                  <a:custGeom>
                    <a:avLst/>
                    <a:gdLst>
                      <a:gd name="T0" fmla="*/ 191 w 206"/>
                      <a:gd name="T1" fmla="*/ 0 h 97"/>
                      <a:gd name="T2" fmla="*/ 191 w 206"/>
                      <a:gd name="T3" fmla="*/ 0 h 97"/>
                      <a:gd name="T4" fmla="*/ 191 w 206"/>
                      <a:gd name="T5" fmla="*/ 0 h 97"/>
                      <a:gd name="T6" fmla="*/ 0 w 206"/>
                      <a:gd name="T7" fmla="*/ 40 h 97"/>
                      <a:gd name="T8" fmla="*/ 14 w 206"/>
                      <a:gd name="T9" fmla="*/ 96 h 97"/>
                      <a:gd name="T10" fmla="*/ 205 w 206"/>
                      <a:gd name="T11" fmla="*/ 28 h 97"/>
                      <a:gd name="T12" fmla="*/ 191 w 206"/>
                      <a:gd name="T13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06" h="97">
                        <a:moveTo>
                          <a:pt x="191" y="0"/>
                        </a:moveTo>
                        <a:lnTo>
                          <a:pt x="191" y="0"/>
                        </a:lnTo>
                        <a:lnTo>
                          <a:pt x="191" y="0"/>
                        </a:lnTo>
                        <a:cubicBezTo>
                          <a:pt x="150" y="28"/>
                          <a:pt x="68" y="40"/>
                          <a:pt x="0" y="40"/>
                        </a:cubicBezTo>
                        <a:cubicBezTo>
                          <a:pt x="14" y="54"/>
                          <a:pt x="14" y="82"/>
                          <a:pt x="14" y="96"/>
                        </a:cubicBezTo>
                        <a:cubicBezTo>
                          <a:pt x="123" y="96"/>
                          <a:pt x="205" y="68"/>
                          <a:pt x="205" y="28"/>
                        </a:cubicBezTo>
                        <a:cubicBezTo>
                          <a:pt x="205" y="14"/>
                          <a:pt x="205" y="14"/>
                          <a:pt x="191" y="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  <p:sp>
                <p:nvSpPr>
                  <p:cNvPr id="42" name="Freeform 819"/>
                  <p:cNvSpPr>
                    <a:spLocks noChangeArrowheads="1"/>
                  </p:cNvSpPr>
                  <p:nvPr/>
                </p:nvSpPr>
                <p:spPr bwMode="auto">
                  <a:xfrm>
                    <a:off x="4292839" y="8768807"/>
                    <a:ext cx="183944" cy="91996"/>
                  </a:xfrm>
                  <a:custGeom>
                    <a:avLst/>
                    <a:gdLst>
                      <a:gd name="T0" fmla="*/ 177 w 192"/>
                      <a:gd name="T1" fmla="*/ 0 h 97"/>
                      <a:gd name="T2" fmla="*/ 177 w 192"/>
                      <a:gd name="T3" fmla="*/ 0 h 97"/>
                      <a:gd name="T4" fmla="*/ 177 w 192"/>
                      <a:gd name="T5" fmla="*/ 0 h 97"/>
                      <a:gd name="T6" fmla="*/ 0 w 192"/>
                      <a:gd name="T7" fmla="*/ 42 h 97"/>
                      <a:gd name="T8" fmla="*/ 0 w 192"/>
                      <a:gd name="T9" fmla="*/ 55 h 97"/>
                      <a:gd name="T10" fmla="*/ 0 w 192"/>
                      <a:gd name="T11" fmla="*/ 96 h 97"/>
                      <a:gd name="T12" fmla="*/ 191 w 192"/>
                      <a:gd name="T13" fmla="*/ 28 h 97"/>
                      <a:gd name="T14" fmla="*/ 177 w 192"/>
                      <a:gd name="T15" fmla="*/ 0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92" h="97">
                        <a:moveTo>
                          <a:pt x="177" y="0"/>
                        </a:moveTo>
                        <a:lnTo>
                          <a:pt x="177" y="0"/>
                        </a:lnTo>
                        <a:lnTo>
                          <a:pt x="177" y="0"/>
                        </a:lnTo>
                        <a:cubicBezTo>
                          <a:pt x="136" y="28"/>
                          <a:pt x="68" y="42"/>
                          <a:pt x="0" y="42"/>
                        </a:cubicBezTo>
                        <a:lnTo>
                          <a:pt x="0" y="55"/>
                        </a:lnTo>
                        <a:cubicBezTo>
                          <a:pt x="0" y="68"/>
                          <a:pt x="0" y="82"/>
                          <a:pt x="0" y="96"/>
                        </a:cubicBezTo>
                        <a:cubicBezTo>
                          <a:pt x="109" y="96"/>
                          <a:pt x="191" y="68"/>
                          <a:pt x="191" y="28"/>
                        </a:cubicBezTo>
                        <a:cubicBezTo>
                          <a:pt x="191" y="14"/>
                          <a:pt x="191" y="14"/>
                          <a:pt x="177" y="0"/>
                        </a:cubicBezTo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</p:spPr>
                <p:txBody>
                  <a:bodyPr wrap="none" lIns="80345" tIns="40172" rIns="80345" bIns="40172" anchor="ctr"/>
                  <a:p>
                    <a:endParaRPr 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sym typeface="字魂59号-创粗黑" panose="00000500000000000000" pitchFamily="2" charset="-122"/>
                    </a:endParaRPr>
                  </a:p>
                </p:txBody>
              </p:sp>
            </p:grpSp>
          </p:grpSp>
          <p:grpSp>
            <p:nvGrpSpPr>
              <p:cNvPr id="43" name="Group 5"/>
              <p:cNvGrpSpPr/>
              <p:nvPr/>
            </p:nvGrpSpPr>
            <p:grpSpPr>
              <a:xfrm>
                <a:off x="1330171" y="2641612"/>
                <a:ext cx="1954656" cy="1514135"/>
                <a:chOff x="4608705" y="4586232"/>
                <a:chExt cx="3706810" cy="2871405"/>
              </a:xfrm>
            </p:grpSpPr>
            <p:sp>
              <p:nvSpPr>
                <p:cNvPr id="45" name="Freeform 9"/>
                <p:cNvSpPr>
                  <a:spLocks noChangeArrowheads="1"/>
                </p:cNvSpPr>
                <p:nvPr/>
              </p:nvSpPr>
              <p:spPr bwMode="auto">
                <a:xfrm rot="16200000">
                  <a:off x="5026407" y="4168530"/>
                  <a:ext cx="2871405" cy="3706810"/>
                </a:xfrm>
                <a:custGeom>
                  <a:avLst/>
                  <a:gdLst>
                    <a:gd name="T0" fmla="*/ 488 w 2801"/>
                    <a:gd name="T1" fmla="*/ 910 h 3617"/>
                    <a:gd name="T2" fmla="*/ 488 w 2801"/>
                    <a:gd name="T3" fmla="*/ 910 h 3617"/>
                    <a:gd name="T4" fmla="*/ 488 w 2801"/>
                    <a:gd name="T5" fmla="*/ 910 h 3617"/>
                    <a:gd name="T6" fmla="*/ 451 w 2801"/>
                    <a:gd name="T7" fmla="*/ 2662 h 3617"/>
                    <a:gd name="T8" fmla="*/ 451 w 2801"/>
                    <a:gd name="T9" fmla="*/ 2662 h 3617"/>
                    <a:gd name="T10" fmla="*/ 1399 w 2801"/>
                    <a:gd name="T11" fmla="*/ 3616 h 3617"/>
                    <a:gd name="T12" fmla="*/ 2311 w 2801"/>
                    <a:gd name="T13" fmla="*/ 2705 h 3617"/>
                    <a:gd name="T14" fmla="*/ 2311 w 2801"/>
                    <a:gd name="T15" fmla="*/ 2705 h 3617"/>
                    <a:gd name="T16" fmla="*/ 2348 w 2801"/>
                    <a:gd name="T17" fmla="*/ 953 h 3617"/>
                    <a:gd name="T18" fmla="*/ 2348 w 2801"/>
                    <a:gd name="T19" fmla="*/ 953 h 3617"/>
                    <a:gd name="T20" fmla="*/ 1399 w 2801"/>
                    <a:gd name="T21" fmla="*/ 0 h 3617"/>
                    <a:gd name="T22" fmla="*/ 488 w 2801"/>
                    <a:gd name="T23" fmla="*/ 910 h 36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01" h="3617">
                      <a:moveTo>
                        <a:pt x="488" y="910"/>
                      </a:moveTo>
                      <a:lnTo>
                        <a:pt x="488" y="910"/>
                      </a:lnTo>
                      <a:lnTo>
                        <a:pt x="488" y="910"/>
                      </a:lnTo>
                      <a:cubicBezTo>
                        <a:pt x="14" y="1395"/>
                        <a:pt x="0" y="2165"/>
                        <a:pt x="451" y="2662"/>
                      </a:cubicBezTo>
                      <a:lnTo>
                        <a:pt x="451" y="2662"/>
                      </a:lnTo>
                      <a:cubicBezTo>
                        <a:pt x="1399" y="3616"/>
                        <a:pt x="1399" y="3616"/>
                        <a:pt x="1399" y="3616"/>
                      </a:cubicBezTo>
                      <a:cubicBezTo>
                        <a:pt x="2311" y="2705"/>
                        <a:pt x="2311" y="2705"/>
                        <a:pt x="2311" y="2705"/>
                      </a:cubicBezTo>
                      <a:lnTo>
                        <a:pt x="2311" y="2705"/>
                      </a:lnTo>
                      <a:cubicBezTo>
                        <a:pt x="2786" y="2221"/>
                        <a:pt x="2800" y="1451"/>
                        <a:pt x="2348" y="953"/>
                      </a:cubicBezTo>
                      <a:lnTo>
                        <a:pt x="2348" y="953"/>
                      </a:lnTo>
                      <a:cubicBezTo>
                        <a:pt x="1399" y="0"/>
                        <a:pt x="1399" y="0"/>
                        <a:pt x="1399" y="0"/>
                      </a:cubicBezTo>
                      <a:lnTo>
                        <a:pt x="488" y="910"/>
                      </a:lnTo>
                    </a:path>
                  </a:pathLst>
                </a:custGeom>
                <a:solidFill>
                  <a:srgbClr val="CC0001"/>
                </a:solidFill>
                <a:ln>
                  <a:noFill/>
                </a:ln>
                <a:effectLst/>
              </p:spPr>
              <p:txBody>
                <a:bodyPr wrap="none" anchor="ctr"/>
                <a:p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  <p:sp>
              <p:nvSpPr>
                <p:cNvPr id="46" name="Freeform 700"/>
                <p:cNvSpPr>
                  <a:spLocks noChangeAspect="1" noChangeArrowheads="1"/>
                </p:cNvSpPr>
                <p:nvPr/>
              </p:nvSpPr>
              <p:spPr bwMode="auto">
                <a:xfrm>
                  <a:off x="5965063" y="5496653"/>
                  <a:ext cx="1079159" cy="898326"/>
                </a:xfrm>
                <a:custGeom>
                  <a:avLst/>
                  <a:gdLst>
                    <a:gd name="T0" fmla="*/ 654 w 655"/>
                    <a:gd name="T1" fmla="*/ 165 h 546"/>
                    <a:gd name="T2" fmla="*/ 572 w 655"/>
                    <a:gd name="T3" fmla="*/ 219 h 546"/>
                    <a:gd name="T4" fmla="*/ 286 w 655"/>
                    <a:gd name="T5" fmla="*/ 55 h 546"/>
                    <a:gd name="T6" fmla="*/ 137 w 655"/>
                    <a:gd name="T7" fmla="*/ 0 h 546"/>
                    <a:gd name="T8" fmla="*/ 96 w 655"/>
                    <a:gd name="T9" fmla="*/ 14 h 546"/>
                    <a:gd name="T10" fmla="*/ 137 w 655"/>
                    <a:gd name="T11" fmla="*/ 123 h 546"/>
                    <a:gd name="T12" fmla="*/ 28 w 655"/>
                    <a:gd name="T13" fmla="*/ 205 h 546"/>
                    <a:gd name="T14" fmla="*/ 0 w 655"/>
                    <a:gd name="T15" fmla="*/ 273 h 546"/>
                    <a:gd name="T16" fmla="*/ 14 w 655"/>
                    <a:gd name="T17" fmla="*/ 328 h 546"/>
                    <a:gd name="T18" fmla="*/ 123 w 655"/>
                    <a:gd name="T19" fmla="*/ 450 h 546"/>
                    <a:gd name="T20" fmla="*/ 123 w 655"/>
                    <a:gd name="T21" fmla="*/ 545 h 546"/>
                    <a:gd name="T22" fmla="*/ 191 w 655"/>
                    <a:gd name="T23" fmla="*/ 545 h 546"/>
                    <a:gd name="T24" fmla="*/ 191 w 655"/>
                    <a:gd name="T25" fmla="*/ 477 h 546"/>
                    <a:gd name="T26" fmla="*/ 396 w 655"/>
                    <a:gd name="T27" fmla="*/ 545 h 546"/>
                    <a:gd name="T28" fmla="*/ 464 w 655"/>
                    <a:gd name="T29" fmla="*/ 545 h 546"/>
                    <a:gd name="T30" fmla="*/ 464 w 655"/>
                    <a:gd name="T31" fmla="*/ 450 h 546"/>
                    <a:gd name="T32" fmla="*/ 572 w 655"/>
                    <a:gd name="T33" fmla="*/ 245 h 546"/>
                    <a:gd name="T34" fmla="*/ 654 w 655"/>
                    <a:gd name="T35" fmla="*/ 191 h 546"/>
                    <a:gd name="T36" fmla="*/ 219 w 655"/>
                    <a:gd name="T37" fmla="*/ 232 h 546"/>
                    <a:gd name="T38" fmla="*/ 191 w 655"/>
                    <a:gd name="T39" fmla="*/ 191 h 546"/>
                    <a:gd name="T40" fmla="*/ 245 w 655"/>
                    <a:gd name="T41" fmla="*/ 191 h 546"/>
                    <a:gd name="T42" fmla="*/ 382 w 655"/>
                    <a:gd name="T43" fmla="*/ 368 h 546"/>
                    <a:gd name="T44" fmla="*/ 382 w 655"/>
                    <a:gd name="T45" fmla="*/ 396 h 546"/>
                    <a:gd name="T46" fmla="*/ 368 w 655"/>
                    <a:gd name="T47" fmla="*/ 368 h 546"/>
                    <a:gd name="T48" fmla="*/ 327 w 655"/>
                    <a:gd name="T49" fmla="*/ 340 h 546"/>
                    <a:gd name="T50" fmla="*/ 396 w 655"/>
                    <a:gd name="T51" fmla="*/ 328 h 546"/>
                    <a:gd name="T52" fmla="*/ 327 w 655"/>
                    <a:gd name="T53" fmla="*/ 245 h 546"/>
                    <a:gd name="T54" fmla="*/ 368 w 655"/>
                    <a:gd name="T55" fmla="*/ 177 h 546"/>
                    <a:gd name="T56" fmla="*/ 382 w 655"/>
                    <a:gd name="T57" fmla="*/ 205 h 546"/>
                    <a:gd name="T58" fmla="*/ 408 w 655"/>
                    <a:gd name="T59" fmla="*/ 232 h 546"/>
                    <a:gd name="T60" fmla="*/ 340 w 655"/>
                    <a:gd name="T61" fmla="*/ 245 h 546"/>
                    <a:gd name="T62" fmla="*/ 422 w 655"/>
                    <a:gd name="T63" fmla="*/ 328 h 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55" h="546">
                      <a:moveTo>
                        <a:pt x="654" y="165"/>
                      </a:moveTo>
                      <a:lnTo>
                        <a:pt x="654" y="165"/>
                      </a:lnTo>
                      <a:cubicBezTo>
                        <a:pt x="639" y="165"/>
                        <a:pt x="639" y="165"/>
                        <a:pt x="627" y="177"/>
                      </a:cubicBezTo>
                      <a:cubicBezTo>
                        <a:pt x="627" y="177"/>
                        <a:pt x="613" y="219"/>
                        <a:pt x="572" y="219"/>
                      </a:cubicBezTo>
                      <a:cubicBezTo>
                        <a:pt x="572" y="219"/>
                        <a:pt x="572" y="232"/>
                        <a:pt x="559" y="232"/>
                      </a:cubicBezTo>
                      <a:cubicBezTo>
                        <a:pt x="531" y="123"/>
                        <a:pt x="422" y="55"/>
                        <a:pt x="286" y="55"/>
                      </a:cubicBezTo>
                      <a:cubicBezTo>
                        <a:pt x="273" y="55"/>
                        <a:pt x="259" y="55"/>
                        <a:pt x="259" y="55"/>
                      </a:cubicBezTo>
                      <a:cubicBezTo>
                        <a:pt x="219" y="14"/>
                        <a:pt x="163" y="0"/>
                        <a:pt x="137" y="0"/>
                      </a:cubicBezTo>
                      <a:cubicBezTo>
                        <a:pt x="109" y="0"/>
                        <a:pt x="96" y="14"/>
                        <a:pt x="96" y="14"/>
                      </a:cubicBezTo>
                      <a:lnTo>
                        <a:pt x="96" y="14"/>
                      </a:lnTo>
                      <a:lnTo>
                        <a:pt x="96" y="14"/>
                      </a:lnTo>
                      <a:cubicBezTo>
                        <a:pt x="123" y="42"/>
                        <a:pt x="150" y="82"/>
                        <a:pt x="137" y="123"/>
                      </a:cubicBezTo>
                      <a:cubicBezTo>
                        <a:pt x="137" y="177"/>
                        <a:pt x="109" y="205"/>
                        <a:pt x="55" y="205"/>
                      </a:cubicBezTo>
                      <a:cubicBezTo>
                        <a:pt x="42" y="205"/>
                        <a:pt x="28" y="205"/>
                        <a:pt x="28" y="205"/>
                      </a:cubicBezTo>
                      <a:lnTo>
                        <a:pt x="14" y="205"/>
                      </a:lnTo>
                      <a:cubicBezTo>
                        <a:pt x="14" y="232"/>
                        <a:pt x="0" y="245"/>
                        <a:pt x="0" y="273"/>
                      </a:cubicBezTo>
                      <a:cubicBezTo>
                        <a:pt x="0" y="286"/>
                        <a:pt x="0" y="300"/>
                        <a:pt x="14" y="328"/>
                      </a:cubicBezTo>
                      <a:lnTo>
                        <a:pt x="14" y="328"/>
                      </a:lnTo>
                      <a:cubicBezTo>
                        <a:pt x="68" y="328"/>
                        <a:pt x="123" y="382"/>
                        <a:pt x="123" y="450"/>
                      </a:cubicBezTo>
                      <a:lnTo>
                        <a:pt x="123" y="450"/>
                      </a:lnTo>
                      <a:lnTo>
                        <a:pt x="123" y="450"/>
                      </a:lnTo>
                      <a:cubicBezTo>
                        <a:pt x="123" y="545"/>
                        <a:pt x="123" y="545"/>
                        <a:pt x="123" y="545"/>
                      </a:cubicBezTo>
                      <a:lnTo>
                        <a:pt x="123" y="545"/>
                      </a:lnTo>
                      <a:cubicBezTo>
                        <a:pt x="191" y="545"/>
                        <a:pt x="191" y="545"/>
                        <a:pt x="191" y="545"/>
                      </a:cubicBezTo>
                      <a:lnTo>
                        <a:pt x="191" y="545"/>
                      </a:lnTo>
                      <a:cubicBezTo>
                        <a:pt x="191" y="477"/>
                        <a:pt x="191" y="477"/>
                        <a:pt x="191" y="477"/>
                      </a:cubicBezTo>
                      <a:cubicBezTo>
                        <a:pt x="259" y="504"/>
                        <a:pt x="327" y="491"/>
                        <a:pt x="396" y="477"/>
                      </a:cubicBezTo>
                      <a:cubicBezTo>
                        <a:pt x="396" y="545"/>
                        <a:pt x="396" y="545"/>
                        <a:pt x="396" y="545"/>
                      </a:cubicBezTo>
                      <a:lnTo>
                        <a:pt x="396" y="545"/>
                      </a:lnTo>
                      <a:cubicBezTo>
                        <a:pt x="464" y="545"/>
                        <a:pt x="464" y="545"/>
                        <a:pt x="464" y="545"/>
                      </a:cubicBezTo>
                      <a:lnTo>
                        <a:pt x="464" y="545"/>
                      </a:lnTo>
                      <a:cubicBezTo>
                        <a:pt x="464" y="450"/>
                        <a:pt x="464" y="450"/>
                        <a:pt x="464" y="450"/>
                      </a:cubicBezTo>
                      <a:cubicBezTo>
                        <a:pt x="531" y="410"/>
                        <a:pt x="572" y="340"/>
                        <a:pt x="572" y="273"/>
                      </a:cubicBezTo>
                      <a:cubicBezTo>
                        <a:pt x="572" y="273"/>
                        <a:pt x="572" y="259"/>
                        <a:pt x="572" y="245"/>
                      </a:cubicBezTo>
                      <a:lnTo>
                        <a:pt x="572" y="245"/>
                      </a:lnTo>
                      <a:cubicBezTo>
                        <a:pt x="627" y="245"/>
                        <a:pt x="654" y="191"/>
                        <a:pt x="654" y="191"/>
                      </a:cubicBezTo>
                      <a:cubicBezTo>
                        <a:pt x="654" y="177"/>
                        <a:pt x="654" y="177"/>
                        <a:pt x="654" y="165"/>
                      </a:cubicBezTo>
                      <a:close/>
                      <a:moveTo>
                        <a:pt x="219" y="232"/>
                      </a:moveTo>
                      <a:lnTo>
                        <a:pt x="219" y="232"/>
                      </a:lnTo>
                      <a:cubicBezTo>
                        <a:pt x="205" y="232"/>
                        <a:pt x="191" y="219"/>
                        <a:pt x="191" y="191"/>
                      </a:cubicBezTo>
                      <a:cubicBezTo>
                        <a:pt x="191" y="177"/>
                        <a:pt x="205" y="165"/>
                        <a:pt x="219" y="165"/>
                      </a:cubicBezTo>
                      <a:cubicBezTo>
                        <a:pt x="231" y="165"/>
                        <a:pt x="245" y="177"/>
                        <a:pt x="245" y="191"/>
                      </a:cubicBezTo>
                      <a:cubicBezTo>
                        <a:pt x="245" y="219"/>
                        <a:pt x="231" y="232"/>
                        <a:pt x="219" y="232"/>
                      </a:cubicBezTo>
                      <a:close/>
                      <a:moveTo>
                        <a:pt x="382" y="368"/>
                      </a:moveTo>
                      <a:lnTo>
                        <a:pt x="382" y="368"/>
                      </a:lnTo>
                      <a:cubicBezTo>
                        <a:pt x="382" y="396"/>
                        <a:pt x="382" y="396"/>
                        <a:pt x="382" y="396"/>
                      </a:cubicBezTo>
                      <a:cubicBezTo>
                        <a:pt x="368" y="396"/>
                        <a:pt x="368" y="396"/>
                        <a:pt x="368" y="396"/>
                      </a:cubicBezTo>
                      <a:cubicBezTo>
                        <a:pt x="368" y="368"/>
                        <a:pt x="368" y="368"/>
                        <a:pt x="368" y="368"/>
                      </a:cubicBezTo>
                      <a:cubicBezTo>
                        <a:pt x="340" y="368"/>
                        <a:pt x="327" y="368"/>
                        <a:pt x="327" y="354"/>
                      </a:cubicBezTo>
                      <a:cubicBezTo>
                        <a:pt x="327" y="340"/>
                        <a:pt x="327" y="340"/>
                        <a:pt x="327" y="340"/>
                      </a:cubicBezTo>
                      <a:cubicBezTo>
                        <a:pt x="340" y="340"/>
                        <a:pt x="354" y="354"/>
                        <a:pt x="368" y="354"/>
                      </a:cubicBezTo>
                      <a:cubicBezTo>
                        <a:pt x="382" y="354"/>
                        <a:pt x="396" y="340"/>
                        <a:pt x="396" y="328"/>
                      </a:cubicBezTo>
                      <a:cubicBezTo>
                        <a:pt x="396" y="314"/>
                        <a:pt x="382" y="300"/>
                        <a:pt x="368" y="300"/>
                      </a:cubicBezTo>
                      <a:cubicBezTo>
                        <a:pt x="340" y="286"/>
                        <a:pt x="327" y="273"/>
                        <a:pt x="327" y="245"/>
                      </a:cubicBezTo>
                      <a:cubicBezTo>
                        <a:pt x="327" y="232"/>
                        <a:pt x="340" y="219"/>
                        <a:pt x="368" y="205"/>
                      </a:cubicBezTo>
                      <a:cubicBezTo>
                        <a:pt x="368" y="177"/>
                        <a:pt x="368" y="177"/>
                        <a:pt x="368" y="177"/>
                      </a:cubicBezTo>
                      <a:cubicBezTo>
                        <a:pt x="382" y="177"/>
                        <a:pt x="382" y="177"/>
                        <a:pt x="382" y="177"/>
                      </a:cubicBezTo>
                      <a:cubicBezTo>
                        <a:pt x="382" y="205"/>
                        <a:pt x="382" y="205"/>
                        <a:pt x="382" y="205"/>
                      </a:cubicBezTo>
                      <a:cubicBezTo>
                        <a:pt x="396" y="205"/>
                        <a:pt x="408" y="219"/>
                        <a:pt x="408" y="219"/>
                      </a:cubicBezTo>
                      <a:cubicBezTo>
                        <a:pt x="408" y="232"/>
                        <a:pt x="408" y="232"/>
                        <a:pt x="408" y="232"/>
                      </a:cubicBezTo>
                      <a:cubicBezTo>
                        <a:pt x="408" y="232"/>
                        <a:pt x="396" y="219"/>
                        <a:pt x="368" y="219"/>
                      </a:cubicBezTo>
                      <a:cubicBezTo>
                        <a:pt x="354" y="219"/>
                        <a:pt x="340" y="232"/>
                        <a:pt x="340" y="245"/>
                      </a:cubicBezTo>
                      <a:cubicBezTo>
                        <a:pt x="340" y="259"/>
                        <a:pt x="354" y="273"/>
                        <a:pt x="382" y="273"/>
                      </a:cubicBezTo>
                      <a:cubicBezTo>
                        <a:pt x="408" y="286"/>
                        <a:pt x="422" y="300"/>
                        <a:pt x="422" y="328"/>
                      </a:cubicBezTo>
                      <a:cubicBezTo>
                        <a:pt x="422" y="340"/>
                        <a:pt x="408" y="368"/>
                        <a:pt x="382" y="36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wrap="none" lIns="80345" tIns="40172" rIns="80345" bIns="40172" anchor="ctr"/>
                <a:p>
                  <a:endParaRPr 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字魂59号-创粗黑" panose="00000500000000000000" pitchFamily="2" charset="-122"/>
                  </a:endParaRPr>
                </a:p>
              </p:txBody>
            </p:sp>
          </p:grpSp>
          <p:sp>
            <p:nvSpPr>
              <p:cNvPr id="47" name="Right Arrow 50"/>
              <p:cNvSpPr>
                <a:spLocks noChangeAspect="1"/>
              </p:cNvSpPr>
              <p:nvPr/>
            </p:nvSpPr>
            <p:spPr>
              <a:xfrm>
                <a:off x="6227842" y="3275772"/>
                <a:ext cx="466515" cy="231078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8" name="Right Arrow 67"/>
              <p:cNvSpPr>
                <a:spLocks noChangeAspect="1"/>
              </p:cNvSpPr>
              <p:nvPr/>
            </p:nvSpPr>
            <p:spPr>
              <a:xfrm>
                <a:off x="8980095" y="3275772"/>
                <a:ext cx="466515" cy="231078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9" name="Right Arrow 68"/>
              <p:cNvSpPr>
                <a:spLocks noChangeAspect="1"/>
              </p:cNvSpPr>
              <p:nvPr/>
            </p:nvSpPr>
            <p:spPr>
              <a:xfrm>
                <a:off x="3470518" y="3275772"/>
                <a:ext cx="466515" cy="231078"/>
              </a:xfrm>
              <a:prstGeom prst="rightArrow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51" name="文本框 50"/>
            <p:cNvSpPr txBox="1"/>
            <p:nvPr/>
          </p:nvSpPr>
          <p:spPr>
            <a:xfrm>
              <a:off x="1057" y="5192"/>
              <a:ext cx="30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Rectangle 24"/>
            <p:cNvSpPr>
              <a:spLocks noChangeArrowheads="1"/>
            </p:cNvSpPr>
            <p:nvPr/>
          </p:nvSpPr>
          <p:spPr bwMode="auto">
            <a:xfrm>
              <a:off x="1466" y="4867"/>
              <a:ext cx="19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249" y="5177"/>
              <a:ext cx="30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4658" y="4852"/>
              <a:ext cx="19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99" y="5181"/>
              <a:ext cx="30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7808" y="4856"/>
              <a:ext cx="19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10595" y="5171"/>
              <a:ext cx="309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spcBef>
                  <a:spcPts val="600"/>
                </a:spcBef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Rectangle 24"/>
            <p:cNvSpPr>
              <a:spLocks noChangeArrowheads="1"/>
            </p:cNvSpPr>
            <p:nvPr/>
          </p:nvSpPr>
          <p:spPr bwMode="auto">
            <a:xfrm>
              <a:off x="11004" y="4846"/>
              <a:ext cx="1975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p>
              <a:pPr algn="ctr">
                <a:lnSpc>
                  <a:spcPct val="120000"/>
                </a:lnSpc>
                <a:spcBef>
                  <a:spcPts val="300"/>
                </a:spcBef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9号-创粗黑" panose="00000500000000000000" pitchFamily="2" charset="-122"/>
                </a:rPr>
                <a:t>单击填加标题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9号-创粗黑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1" name="等腰三角形 10"/>
          <p:cNvSpPr/>
          <p:nvPr/>
        </p:nvSpPr>
        <p:spPr>
          <a:xfrm rot="16200000">
            <a:off x="8915720" y="2934459"/>
            <a:ext cx="4020668" cy="2592852"/>
          </a:xfrm>
          <a:prstGeom prst="triangl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8375" y="2088515"/>
            <a:ext cx="232410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1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24994" y="2439073"/>
            <a:ext cx="141339" cy="1151356"/>
            <a:chOff x="5219700" y="2609850"/>
            <a:chExt cx="171450" cy="1396642"/>
          </a:xfrm>
          <a:solidFill>
            <a:schemeClr val="tx1"/>
          </a:solidFill>
        </p:grpSpPr>
        <p:cxnSp>
          <p:nvCxnSpPr>
            <p:cNvPr id="4" name="直接连接符 3"/>
            <p:cNvCxnSpPr/>
            <p:nvPr/>
          </p:nvCxnSpPr>
          <p:spPr>
            <a:xfrm>
              <a:off x="5290369" y="2620144"/>
              <a:ext cx="0" cy="138634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5219700" y="260985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238750" y="38481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08887" y="2317125"/>
            <a:ext cx="26130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THREE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56487" y="2985470"/>
            <a:ext cx="349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 </a:t>
            </a:r>
            <a:r>
              <a:rPr lang="zh-CN" altLang="en-US" sz="400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添加本章标题</a:t>
            </a:r>
            <a:endParaRPr lang="zh-CN" altLang="en-US" sz="40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564603" y="2488240"/>
            <a:ext cx="352755" cy="304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16200000">
            <a:off x="8893309" y="1375521"/>
            <a:ext cx="4020668" cy="2592852"/>
          </a:xfrm>
          <a:prstGeom prst="triangle">
            <a:avLst/>
          </a:prstGeom>
          <a:blipFill dpi="0" rotWithShape="1">
            <a:blip r:embed="rId2"/>
            <a:srcRect/>
            <a:stretch>
              <a:fillRect l="-77000" t="-5000" r="-54000" b="-1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1466" y="3838194"/>
            <a:ext cx="512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副标题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804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bldLvl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42" name="组合 41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4" name="矩形 43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6" name="任意多边形 125"/>
          <p:cNvSpPr/>
          <p:nvPr/>
        </p:nvSpPr>
        <p:spPr>
          <a:xfrm>
            <a:off x="5149695" y="1945299"/>
            <a:ext cx="1884649" cy="1737028"/>
          </a:xfrm>
          <a:custGeom>
            <a:avLst/>
            <a:gdLst>
              <a:gd name="connsiteX0" fmla="*/ 30347 w 1313950"/>
              <a:gd name="connsiteY0" fmla="*/ 30347 h 1279311"/>
              <a:gd name="connsiteX1" fmla="*/ 103611 w 1313950"/>
              <a:gd name="connsiteY1" fmla="*/ 0 h 1279311"/>
              <a:gd name="connsiteX2" fmla="*/ 1210339 w 1313950"/>
              <a:gd name="connsiteY2" fmla="*/ 0 h 1279311"/>
              <a:gd name="connsiteX3" fmla="*/ 1313950 w 1313950"/>
              <a:gd name="connsiteY3" fmla="*/ 103611 h 1279311"/>
              <a:gd name="connsiteX4" fmla="*/ 1313950 w 1313950"/>
              <a:gd name="connsiteY4" fmla="*/ 648315 h 1279311"/>
              <a:gd name="connsiteX5" fmla="*/ 751928 w 1313950"/>
              <a:gd name="connsiteY5" fmla="*/ 648315 h 1279311"/>
              <a:gd name="connsiteX6" fmla="*/ 648317 w 1313950"/>
              <a:gd name="connsiteY6" fmla="*/ 751926 h 1279311"/>
              <a:gd name="connsiteX7" fmla="*/ 648317 w 1313950"/>
              <a:gd name="connsiteY7" fmla="*/ 1279311 h 1279311"/>
              <a:gd name="connsiteX8" fmla="*/ 103611 w 1313950"/>
              <a:gd name="connsiteY8" fmla="*/ 1279311 h 1279311"/>
              <a:gd name="connsiteX9" fmla="*/ 0 w 1313950"/>
              <a:gd name="connsiteY9" fmla="*/ 1175700 h 1279311"/>
              <a:gd name="connsiteX10" fmla="*/ 0 w 1313950"/>
              <a:gd name="connsiteY10" fmla="*/ 103611 h 1279311"/>
              <a:gd name="connsiteX11" fmla="*/ 30347 w 1313950"/>
              <a:gd name="connsiteY11" fmla="*/ 30347 h 127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13950" h="1279311">
                <a:moveTo>
                  <a:pt x="30347" y="30347"/>
                </a:moveTo>
                <a:cubicBezTo>
                  <a:pt x="49097" y="11597"/>
                  <a:pt x="75000" y="0"/>
                  <a:pt x="103611" y="0"/>
                </a:cubicBezTo>
                <a:lnTo>
                  <a:pt x="1210339" y="0"/>
                </a:lnTo>
                <a:cubicBezTo>
                  <a:pt x="1267562" y="0"/>
                  <a:pt x="1313950" y="46388"/>
                  <a:pt x="1313950" y="103611"/>
                </a:cubicBezTo>
                <a:lnTo>
                  <a:pt x="1313950" y="648315"/>
                </a:lnTo>
                <a:lnTo>
                  <a:pt x="751928" y="648315"/>
                </a:lnTo>
                <a:cubicBezTo>
                  <a:pt x="694704" y="648315"/>
                  <a:pt x="648317" y="694703"/>
                  <a:pt x="648317" y="751926"/>
                </a:cubicBezTo>
                <a:lnTo>
                  <a:pt x="648317" y="1279311"/>
                </a:lnTo>
                <a:lnTo>
                  <a:pt x="103611" y="1279311"/>
                </a:lnTo>
                <a:cubicBezTo>
                  <a:pt x="46388" y="1279311"/>
                  <a:pt x="0" y="1232923"/>
                  <a:pt x="0" y="1175700"/>
                </a:cubicBezTo>
                <a:lnTo>
                  <a:pt x="0" y="103611"/>
                </a:lnTo>
                <a:cubicBezTo>
                  <a:pt x="0" y="74999"/>
                  <a:pt x="11597" y="49097"/>
                  <a:pt x="30347" y="30347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61" tIns="0" rIns="0" bIns="0"/>
          <a:p>
            <a:pPr>
              <a:defRPr/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任意多边形 126"/>
          <p:cNvSpPr/>
          <p:nvPr/>
        </p:nvSpPr>
        <p:spPr>
          <a:xfrm>
            <a:off x="6285492" y="2973290"/>
            <a:ext cx="1834574" cy="1784442"/>
          </a:xfrm>
          <a:custGeom>
            <a:avLst/>
            <a:gdLst>
              <a:gd name="connsiteX0" fmla="*/ 103611 w 1279311"/>
              <a:gd name="connsiteY0" fmla="*/ 0 h 1313951"/>
              <a:gd name="connsiteX1" fmla="*/ 1175700 w 1279311"/>
              <a:gd name="connsiteY1" fmla="*/ 0 h 1313951"/>
              <a:gd name="connsiteX2" fmla="*/ 1248964 w 1279311"/>
              <a:gd name="connsiteY2" fmla="*/ 30347 h 1313951"/>
              <a:gd name="connsiteX3" fmla="*/ 1279311 w 1279311"/>
              <a:gd name="connsiteY3" fmla="*/ 103611 h 1313951"/>
              <a:gd name="connsiteX4" fmla="*/ 1279311 w 1279311"/>
              <a:gd name="connsiteY4" fmla="*/ 1210340 h 1313951"/>
              <a:gd name="connsiteX5" fmla="*/ 1175700 w 1279311"/>
              <a:gd name="connsiteY5" fmla="*/ 1313951 h 1313951"/>
              <a:gd name="connsiteX6" fmla="*/ 630996 w 1279311"/>
              <a:gd name="connsiteY6" fmla="*/ 1313951 h 1313951"/>
              <a:gd name="connsiteX7" fmla="*/ 630996 w 1279311"/>
              <a:gd name="connsiteY7" fmla="*/ 751929 h 1313951"/>
              <a:gd name="connsiteX8" fmla="*/ 527385 w 1279311"/>
              <a:gd name="connsiteY8" fmla="*/ 648318 h 1313951"/>
              <a:gd name="connsiteX9" fmla="*/ 0 w 1279311"/>
              <a:gd name="connsiteY9" fmla="*/ 648318 h 1313951"/>
              <a:gd name="connsiteX10" fmla="*/ 0 w 1279311"/>
              <a:gd name="connsiteY10" fmla="*/ 103611 h 1313951"/>
              <a:gd name="connsiteX11" fmla="*/ 103611 w 1279311"/>
              <a:gd name="connsiteY11" fmla="*/ 0 h 131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79311" h="1313951">
                <a:moveTo>
                  <a:pt x="103611" y="0"/>
                </a:moveTo>
                <a:lnTo>
                  <a:pt x="1175700" y="0"/>
                </a:lnTo>
                <a:cubicBezTo>
                  <a:pt x="1204312" y="0"/>
                  <a:pt x="1230214" y="11597"/>
                  <a:pt x="1248964" y="30347"/>
                </a:cubicBezTo>
                <a:cubicBezTo>
                  <a:pt x="1267714" y="49097"/>
                  <a:pt x="1279311" y="75000"/>
                  <a:pt x="1279311" y="103611"/>
                </a:cubicBezTo>
                <a:lnTo>
                  <a:pt x="1279311" y="1210340"/>
                </a:lnTo>
                <a:cubicBezTo>
                  <a:pt x="1279311" y="1267563"/>
                  <a:pt x="1232923" y="1313951"/>
                  <a:pt x="1175700" y="1313951"/>
                </a:cubicBezTo>
                <a:lnTo>
                  <a:pt x="630996" y="1313951"/>
                </a:lnTo>
                <a:lnTo>
                  <a:pt x="630996" y="751929"/>
                </a:lnTo>
                <a:cubicBezTo>
                  <a:pt x="630996" y="694705"/>
                  <a:pt x="584608" y="648318"/>
                  <a:pt x="527385" y="648318"/>
                </a:cubicBezTo>
                <a:lnTo>
                  <a:pt x="0" y="648318"/>
                </a:lnTo>
                <a:lnTo>
                  <a:pt x="0" y="103611"/>
                </a:lnTo>
                <a:cubicBezTo>
                  <a:pt x="0" y="46388"/>
                  <a:pt x="46388" y="0"/>
                  <a:pt x="1036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43961" bIns="0"/>
          <a:p>
            <a:pPr algn="r">
              <a:defRPr/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任意多边形 127"/>
          <p:cNvSpPr/>
          <p:nvPr/>
        </p:nvSpPr>
        <p:spPr>
          <a:xfrm>
            <a:off x="5149695" y="4048696"/>
            <a:ext cx="1884649" cy="1737028"/>
          </a:xfrm>
          <a:custGeom>
            <a:avLst/>
            <a:gdLst>
              <a:gd name="connsiteX0" fmla="*/ 665633 w 1313950"/>
              <a:gd name="connsiteY0" fmla="*/ 0 h 1279311"/>
              <a:gd name="connsiteX1" fmla="*/ 1210339 w 1313950"/>
              <a:gd name="connsiteY1" fmla="*/ 0 h 1279311"/>
              <a:gd name="connsiteX2" fmla="*/ 1313950 w 1313950"/>
              <a:gd name="connsiteY2" fmla="*/ 103611 h 1279311"/>
              <a:gd name="connsiteX3" fmla="*/ 1313950 w 1313950"/>
              <a:gd name="connsiteY3" fmla="*/ 1175700 h 1279311"/>
              <a:gd name="connsiteX4" fmla="*/ 1283603 w 1313950"/>
              <a:gd name="connsiteY4" fmla="*/ 1248964 h 1279311"/>
              <a:gd name="connsiteX5" fmla="*/ 1210339 w 1313950"/>
              <a:gd name="connsiteY5" fmla="*/ 1279311 h 1279311"/>
              <a:gd name="connsiteX6" fmla="*/ 103611 w 1313950"/>
              <a:gd name="connsiteY6" fmla="*/ 1279311 h 1279311"/>
              <a:gd name="connsiteX7" fmla="*/ 0 w 1313950"/>
              <a:gd name="connsiteY7" fmla="*/ 1175700 h 1279311"/>
              <a:gd name="connsiteX8" fmla="*/ 0 w 1313950"/>
              <a:gd name="connsiteY8" fmla="*/ 630996 h 1279311"/>
              <a:gd name="connsiteX9" fmla="*/ 562022 w 1313950"/>
              <a:gd name="connsiteY9" fmla="*/ 630996 h 1279311"/>
              <a:gd name="connsiteX10" fmla="*/ 665633 w 1313950"/>
              <a:gd name="connsiteY10" fmla="*/ 527385 h 127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13950" h="1279311">
                <a:moveTo>
                  <a:pt x="665633" y="0"/>
                </a:moveTo>
                <a:lnTo>
                  <a:pt x="1210339" y="0"/>
                </a:lnTo>
                <a:cubicBezTo>
                  <a:pt x="1267562" y="0"/>
                  <a:pt x="1313950" y="46388"/>
                  <a:pt x="1313950" y="103611"/>
                </a:cubicBezTo>
                <a:lnTo>
                  <a:pt x="1313950" y="1175700"/>
                </a:lnTo>
                <a:cubicBezTo>
                  <a:pt x="1313950" y="1204312"/>
                  <a:pt x="1302353" y="1230214"/>
                  <a:pt x="1283603" y="1248964"/>
                </a:cubicBezTo>
                <a:cubicBezTo>
                  <a:pt x="1264853" y="1267714"/>
                  <a:pt x="1238950" y="1279311"/>
                  <a:pt x="1210339" y="1279311"/>
                </a:cubicBezTo>
                <a:lnTo>
                  <a:pt x="103611" y="1279311"/>
                </a:lnTo>
                <a:cubicBezTo>
                  <a:pt x="46388" y="1279311"/>
                  <a:pt x="0" y="1232923"/>
                  <a:pt x="0" y="1175700"/>
                </a:cubicBezTo>
                <a:lnTo>
                  <a:pt x="0" y="630996"/>
                </a:lnTo>
                <a:lnTo>
                  <a:pt x="562022" y="630996"/>
                </a:lnTo>
                <a:cubicBezTo>
                  <a:pt x="619246" y="630996"/>
                  <a:pt x="665633" y="584608"/>
                  <a:pt x="665633" y="52738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43961" bIns="0" anchor="b"/>
          <a:p>
            <a:pPr algn="r">
              <a:defRPr/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任意多边形 128"/>
          <p:cNvSpPr/>
          <p:nvPr/>
        </p:nvSpPr>
        <p:spPr>
          <a:xfrm>
            <a:off x="4063975" y="2973290"/>
            <a:ext cx="1834574" cy="1784442"/>
          </a:xfrm>
          <a:custGeom>
            <a:avLst/>
            <a:gdLst>
              <a:gd name="connsiteX0" fmla="*/ 103611 w 1279311"/>
              <a:gd name="connsiteY0" fmla="*/ 0 h 1313951"/>
              <a:gd name="connsiteX1" fmla="*/ 648315 w 1279311"/>
              <a:gd name="connsiteY1" fmla="*/ 0 h 1313951"/>
              <a:gd name="connsiteX2" fmla="*/ 648315 w 1279311"/>
              <a:gd name="connsiteY2" fmla="*/ 562023 h 1313951"/>
              <a:gd name="connsiteX3" fmla="*/ 751926 w 1279311"/>
              <a:gd name="connsiteY3" fmla="*/ 665634 h 1313951"/>
              <a:gd name="connsiteX4" fmla="*/ 1279311 w 1279311"/>
              <a:gd name="connsiteY4" fmla="*/ 665634 h 1313951"/>
              <a:gd name="connsiteX5" fmla="*/ 1279311 w 1279311"/>
              <a:gd name="connsiteY5" fmla="*/ 1210340 h 1313951"/>
              <a:gd name="connsiteX6" fmla="*/ 1175700 w 1279311"/>
              <a:gd name="connsiteY6" fmla="*/ 1313951 h 1313951"/>
              <a:gd name="connsiteX7" fmla="*/ 103611 w 1279311"/>
              <a:gd name="connsiteY7" fmla="*/ 1313951 h 1313951"/>
              <a:gd name="connsiteX8" fmla="*/ 30347 w 1279311"/>
              <a:gd name="connsiteY8" fmla="*/ 1283604 h 1313951"/>
              <a:gd name="connsiteX9" fmla="*/ 0 w 1279311"/>
              <a:gd name="connsiteY9" fmla="*/ 1210340 h 1313951"/>
              <a:gd name="connsiteX10" fmla="*/ 0 w 1279311"/>
              <a:gd name="connsiteY10" fmla="*/ 103611 h 1313951"/>
              <a:gd name="connsiteX11" fmla="*/ 103611 w 1279311"/>
              <a:gd name="connsiteY11" fmla="*/ 0 h 131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79311" h="1313951">
                <a:moveTo>
                  <a:pt x="103611" y="0"/>
                </a:moveTo>
                <a:lnTo>
                  <a:pt x="648315" y="0"/>
                </a:lnTo>
                <a:lnTo>
                  <a:pt x="648315" y="562023"/>
                </a:lnTo>
                <a:cubicBezTo>
                  <a:pt x="648315" y="619247"/>
                  <a:pt x="694703" y="665634"/>
                  <a:pt x="751926" y="665634"/>
                </a:cubicBezTo>
                <a:lnTo>
                  <a:pt x="1279311" y="665634"/>
                </a:lnTo>
                <a:lnTo>
                  <a:pt x="1279311" y="1210340"/>
                </a:lnTo>
                <a:cubicBezTo>
                  <a:pt x="1279311" y="1267563"/>
                  <a:pt x="1232923" y="1313951"/>
                  <a:pt x="1175700" y="1313951"/>
                </a:cubicBezTo>
                <a:lnTo>
                  <a:pt x="103611" y="1313951"/>
                </a:lnTo>
                <a:cubicBezTo>
                  <a:pt x="74999" y="1313951"/>
                  <a:pt x="49097" y="1302354"/>
                  <a:pt x="30347" y="1283604"/>
                </a:cubicBezTo>
                <a:cubicBezTo>
                  <a:pt x="11597" y="1264854"/>
                  <a:pt x="0" y="1238951"/>
                  <a:pt x="0" y="1210340"/>
                </a:cubicBezTo>
                <a:lnTo>
                  <a:pt x="0" y="103611"/>
                </a:lnTo>
                <a:cubicBezTo>
                  <a:pt x="0" y="46388"/>
                  <a:pt x="46388" y="0"/>
                  <a:pt x="103611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3961" tIns="0" rIns="0" bIns="0" anchor="b"/>
          <a:p>
            <a:pPr>
              <a:defRPr/>
            </a:pPr>
            <a:r>
              <a:rPr lang="en-US" altLang="zh-CN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TextBox 8"/>
          <p:cNvSpPr txBox="1"/>
          <p:nvPr/>
        </p:nvSpPr>
        <p:spPr>
          <a:xfrm>
            <a:off x="7034344" y="1960530"/>
            <a:ext cx="3563209" cy="951230"/>
          </a:xfrm>
          <a:prstGeom prst="rect">
            <a:avLst/>
          </a:prstGeom>
          <a:noFill/>
        </p:spPr>
        <p:txBody>
          <a:bodyPr wrap="square" lIns="121887" tIns="60943" rIns="121887" bIns="60943" rtlCol="0">
            <a:spAutoFit/>
          </a:bodyPr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200" spc="30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1" name="TextBox 9"/>
          <p:cNvSpPr txBox="1"/>
          <p:nvPr/>
        </p:nvSpPr>
        <p:spPr>
          <a:xfrm>
            <a:off x="7114246" y="4764470"/>
            <a:ext cx="3592489" cy="951230"/>
          </a:xfrm>
          <a:prstGeom prst="rect">
            <a:avLst/>
          </a:prstGeom>
          <a:noFill/>
        </p:spPr>
        <p:txBody>
          <a:bodyPr wrap="square" lIns="121887" tIns="60943" rIns="121887" bIns="60943" rtlCol="0">
            <a:spAutoFit/>
          </a:bodyPr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200" spc="30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2" name="TextBox 10"/>
          <p:cNvSpPr txBox="1"/>
          <p:nvPr/>
        </p:nvSpPr>
        <p:spPr>
          <a:xfrm>
            <a:off x="1453554" y="4764470"/>
            <a:ext cx="3698858" cy="951230"/>
          </a:xfrm>
          <a:prstGeom prst="rect">
            <a:avLst/>
          </a:prstGeom>
          <a:noFill/>
        </p:spPr>
        <p:txBody>
          <a:bodyPr wrap="square" lIns="121887" tIns="60943" rIns="121887" bIns="60943" rtlCol="0">
            <a:spAutoFit/>
          </a:bodyPr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200" spc="30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3" name="TextBox 11"/>
          <p:cNvSpPr txBox="1"/>
          <p:nvPr/>
        </p:nvSpPr>
        <p:spPr>
          <a:xfrm>
            <a:off x="1453554" y="1960530"/>
            <a:ext cx="3708016" cy="951230"/>
          </a:xfrm>
          <a:prstGeom prst="rect">
            <a:avLst/>
          </a:prstGeom>
          <a:noFill/>
        </p:spPr>
        <p:txBody>
          <a:bodyPr wrap="square" lIns="121887" tIns="60943" rIns="121887" bIns="60943" rtlCol="0">
            <a:spAutoFit/>
          </a:bodyPr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200" spc="30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ldLvl="0" animBg="1"/>
      <p:bldP spid="127" grpId="0" bldLvl="0" animBg="1"/>
      <p:bldP spid="128" grpId="0" bldLvl="0" animBg="1"/>
      <p:bldP spid="129" grpId="0" bldLvl="0" animBg="1"/>
      <p:bldP spid="130" grpId="0"/>
      <p:bldP spid="131" grpId="0"/>
      <p:bldP spid="132" grpId="0"/>
      <p:bldP spid="1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椭圆 26"/>
          <p:cNvSpPr/>
          <p:nvPr/>
        </p:nvSpPr>
        <p:spPr>
          <a:xfrm>
            <a:off x="364654" y="2987566"/>
            <a:ext cx="561109" cy="56110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59418" y="3973826"/>
            <a:ext cx="561109" cy="56110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80387" y="4954323"/>
            <a:ext cx="561109" cy="56110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921885" y="1814829"/>
            <a:ext cx="7273636" cy="406630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270231" y="1814828"/>
            <a:ext cx="4921992" cy="4066309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稻壳儿小白白(http://dwz.cn/Wu2UP)"/>
          <p:cNvSpPr txBox="1">
            <a:spLocks noChangeArrowheads="1"/>
          </p:cNvSpPr>
          <p:nvPr/>
        </p:nvSpPr>
        <p:spPr bwMode="auto">
          <a:xfrm>
            <a:off x="5121886" y="3360425"/>
            <a:ext cx="195262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700" b="1" dirty="0" smtClean="0">
                <a:solidFill>
                  <a:schemeClr val="bg1"/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700" b="1" dirty="0">
              <a:solidFill>
                <a:schemeClr val="bg1"/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 txBox="1">
            <a:spLocks noChangeArrowheads="1"/>
          </p:cNvSpPr>
          <p:nvPr/>
        </p:nvSpPr>
        <p:spPr bwMode="auto">
          <a:xfrm>
            <a:off x="5117606" y="3692519"/>
            <a:ext cx="1956905" cy="83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矩形 19"/>
          <p:cNvSpPr>
            <a:spLocks noChangeArrowheads="1"/>
          </p:cNvSpPr>
          <p:nvPr/>
        </p:nvSpPr>
        <p:spPr bwMode="auto">
          <a:xfrm>
            <a:off x="296273" y="1718424"/>
            <a:ext cx="4296452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charset="0"/>
                <a:ea typeface="冬青黑体简体中文 W3" charset="-122"/>
              </a:defRPr>
            </a:lvl9pPr>
          </a:lstStyle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zh-CN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486362" y="5054744"/>
            <a:ext cx="354280" cy="378189"/>
            <a:chOff x="8342313" y="10972800"/>
            <a:chExt cx="1293813" cy="1381125"/>
          </a:xfrm>
          <a:solidFill>
            <a:schemeClr val="bg1"/>
          </a:solidFill>
          <a:effectLst/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8342313" y="10972800"/>
              <a:ext cx="1293813" cy="1381125"/>
            </a:xfrm>
            <a:custGeom>
              <a:avLst/>
              <a:gdLst>
                <a:gd name="T0" fmla="*/ 299 w 345"/>
                <a:gd name="T1" fmla="*/ 0 h 368"/>
                <a:gd name="T2" fmla="*/ 46 w 345"/>
                <a:gd name="T3" fmla="*/ 0 h 368"/>
                <a:gd name="T4" fmla="*/ 0 w 345"/>
                <a:gd name="T5" fmla="*/ 46 h 368"/>
                <a:gd name="T6" fmla="*/ 0 w 345"/>
                <a:gd name="T7" fmla="*/ 322 h 368"/>
                <a:gd name="T8" fmla="*/ 46 w 345"/>
                <a:gd name="T9" fmla="*/ 368 h 368"/>
                <a:gd name="T10" fmla="*/ 299 w 345"/>
                <a:gd name="T11" fmla="*/ 368 h 368"/>
                <a:gd name="T12" fmla="*/ 345 w 345"/>
                <a:gd name="T13" fmla="*/ 322 h 368"/>
                <a:gd name="T14" fmla="*/ 345 w 345"/>
                <a:gd name="T15" fmla="*/ 46 h 368"/>
                <a:gd name="T16" fmla="*/ 299 w 345"/>
                <a:gd name="T17" fmla="*/ 0 h 368"/>
                <a:gd name="T18" fmla="*/ 322 w 345"/>
                <a:gd name="T19" fmla="*/ 322 h 368"/>
                <a:gd name="T20" fmla="*/ 299 w 345"/>
                <a:gd name="T21" fmla="*/ 345 h 368"/>
                <a:gd name="T22" fmla="*/ 46 w 345"/>
                <a:gd name="T23" fmla="*/ 345 h 368"/>
                <a:gd name="T24" fmla="*/ 23 w 345"/>
                <a:gd name="T25" fmla="*/ 322 h 368"/>
                <a:gd name="T26" fmla="*/ 23 w 345"/>
                <a:gd name="T27" fmla="*/ 46 h 368"/>
                <a:gd name="T28" fmla="*/ 46 w 345"/>
                <a:gd name="T29" fmla="*/ 23 h 368"/>
                <a:gd name="T30" fmla="*/ 299 w 345"/>
                <a:gd name="T31" fmla="*/ 23 h 368"/>
                <a:gd name="T32" fmla="*/ 322 w 345"/>
                <a:gd name="T33" fmla="*/ 46 h 368"/>
                <a:gd name="T34" fmla="*/ 322 w 345"/>
                <a:gd name="T35" fmla="*/ 322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5" h="368">
                  <a:moveTo>
                    <a:pt x="299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0" y="348"/>
                    <a:pt x="20" y="368"/>
                    <a:pt x="46" y="368"/>
                  </a:cubicBezTo>
                  <a:cubicBezTo>
                    <a:pt x="299" y="368"/>
                    <a:pt x="299" y="368"/>
                    <a:pt x="299" y="368"/>
                  </a:cubicBezTo>
                  <a:cubicBezTo>
                    <a:pt x="324" y="368"/>
                    <a:pt x="345" y="348"/>
                    <a:pt x="345" y="322"/>
                  </a:cubicBezTo>
                  <a:cubicBezTo>
                    <a:pt x="345" y="46"/>
                    <a:pt x="345" y="46"/>
                    <a:pt x="345" y="46"/>
                  </a:cubicBezTo>
                  <a:cubicBezTo>
                    <a:pt x="345" y="21"/>
                    <a:pt x="324" y="0"/>
                    <a:pt x="299" y="0"/>
                  </a:cubicBezTo>
                  <a:close/>
                  <a:moveTo>
                    <a:pt x="322" y="322"/>
                  </a:moveTo>
                  <a:cubicBezTo>
                    <a:pt x="322" y="335"/>
                    <a:pt x="312" y="345"/>
                    <a:pt x="299" y="345"/>
                  </a:cubicBezTo>
                  <a:cubicBezTo>
                    <a:pt x="46" y="345"/>
                    <a:pt x="46" y="345"/>
                    <a:pt x="46" y="345"/>
                  </a:cubicBezTo>
                  <a:cubicBezTo>
                    <a:pt x="33" y="345"/>
                    <a:pt x="23" y="335"/>
                    <a:pt x="23" y="322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33"/>
                    <a:pt x="33" y="23"/>
                    <a:pt x="46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12" y="23"/>
                    <a:pt x="322" y="33"/>
                    <a:pt x="322" y="46"/>
                  </a:cubicBezTo>
                  <a:lnTo>
                    <a:pt x="322" y="32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8513763" y="11145838"/>
              <a:ext cx="949325" cy="863600"/>
            </a:xfrm>
            <a:custGeom>
              <a:avLst/>
              <a:gdLst>
                <a:gd name="T0" fmla="*/ 241 w 253"/>
                <a:gd name="T1" fmla="*/ 0 h 230"/>
                <a:gd name="T2" fmla="*/ 11 w 253"/>
                <a:gd name="T3" fmla="*/ 0 h 230"/>
                <a:gd name="T4" fmla="*/ 0 w 253"/>
                <a:gd name="T5" fmla="*/ 11 h 230"/>
                <a:gd name="T6" fmla="*/ 0 w 253"/>
                <a:gd name="T7" fmla="*/ 219 h 230"/>
                <a:gd name="T8" fmla="*/ 11 w 253"/>
                <a:gd name="T9" fmla="*/ 230 h 230"/>
                <a:gd name="T10" fmla="*/ 241 w 253"/>
                <a:gd name="T11" fmla="*/ 230 h 230"/>
                <a:gd name="T12" fmla="*/ 253 w 253"/>
                <a:gd name="T13" fmla="*/ 219 h 230"/>
                <a:gd name="T14" fmla="*/ 253 w 253"/>
                <a:gd name="T15" fmla="*/ 11 h 230"/>
                <a:gd name="T16" fmla="*/ 241 w 253"/>
                <a:gd name="T17" fmla="*/ 0 h 230"/>
                <a:gd name="T18" fmla="*/ 241 w 253"/>
                <a:gd name="T19" fmla="*/ 11 h 230"/>
                <a:gd name="T20" fmla="*/ 241 w 253"/>
                <a:gd name="T21" fmla="*/ 171 h 230"/>
                <a:gd name="T22" fmla="*/ 204 w 253"/>
                <a:gd name="T23" fmla="*/ 130 h 230"/>
                <a:gd name="T24" fmla="*/ 195 w 253"/>
                <a:gd name="T25" fmla="*/ 127 h 230"/>
                <a:gd name="T26" fmla="*/ 187 w 253"/>
                <a:gd name="T27" fmla="*/ 130 h 230"/>
                <a:gd name="T28" fmla="*/ 157 w 253"/>
                <a:gd name="T29" fmla="*/ 164 h 230"/>
                <a:gd name="T30" fmla="*/ 66 w 253"/>
                <a:gd name="T31" fmla="*/ 61 h 230"/>
                <a:gd name="T32" fmla="*/ 57 w 253"/>
                <a:gd name="T33" fmla="*/ 57 h 230"/>
                <a:gd name="T34" fmla="*/ 49 w 253"/>
                <a:gd name="T35" fmla="*/ 61 h 230"/>
                <a:gd name="T36" fmla="*/ 11 w 253"/>
                <a:gd name="T37" fmla="*/ 105 h 230"/>
                <a:gd name="T38" fmla="*/ 11 w 253"/>
                <a:gd name="T39" fmla="*/ 11 h 230"/>
                <a:gd name="T40" fmla="*/ 241 w 253"/>
                <a:gd name="T41" fmla="*/ 11 h 230"/>
                <a:gd name="T42" fmla="*/ 11 w 253"/>
                <a:gd name="T43" fmla="*/ 122 h 230"/>
                <a:gd name="T44" fmla="*/ 57 w 253"/>
                <a:gd name="T45" fmla="*/ 69 h 230"/>
                <a:gd name="T46" fmla="*/ 150 w 253"/>
                <a:gd name="T47" fmla="*/ 174 h 230"/>
                <a:gd name="T48" fmla="*/ 157 w 253"/>
                <a:gd name="T49" fmla="*/ 182 h 230"/>
                <a:gd name="T50" fmla="*/ 189 w 253"/>
                <a:gd name="T51" fmla="*/ 219 h 230"/>
                <a:gd name="T52" fmla="*/ 11 w 253"/>
                <a:gd name="T53" fmla="*/ 219 h 230"/>
                <a:gd name="T54" fmla="*/ 11 w 253"/>
                <a:gd name="T55" fmla="*/ 122 h 230"/>
                <a:gd name="T56" fmla="*/ 204 w 253"/>
                <a:gd name="T57" fmla="*/ 219 h 230"/>
                <a:gd name="T58" fmla="*/ 165 w 253"/>
                <a:gd name="T59" fmla="*/ 173 h 230"/>
                <a:gd name="T60" fmla="*/ 195 w 253"/>
                <a:gd name="T61" fmla="*/ 138 h 230"/>
                <a:gd name="T62" fmla="*/ 241 w 253"/>
                <a:gd name="T63" fmla="*/ 188 h 230"/>
                <a:gd name="T64" fmla="*/ 241 w 253"/>
                <a:gd name="T65" fmla="*/ 219 h 230"/>
                <a:gd name="T66" fmla="*/ 204 w 253"/>
                <a:gd name="T67" fmla="*/ 21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3" h="230">
                  <a:moveTo>
                    <a:pt x="241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5"/>
                    <a:pt x="5" y="230"/>
                    <a:pt x="11" y="230"/>
                  </a:cubicBezTo>
                  <a:cubicBezTo>
                    <a:pt x="241" y="230"/>
                    <a:pt x="241" y="230"/>
                    <a:pt x="241" y="230"/>
                  </a:cubicBezTo>
                  <a:cubicBezTo>
                    <a:pt x="248" y="230"/>
                    <a:pt x="253" y="225"/>
                    <a:pt x="253" y="219"/>
                  </a:cubicBezTo>
                  <a:cubicBezTo>
                    <a:pt x="253" y="11"/>
                    <a:pt x="253" y="11"/>
                    <a:pt x="253" y="11"/>
                  </a:cubicBezTo>
                  <a:cubicBezTo>
                    <a:pt x="253" y="5"/>
                    <a:pt x="248" y="0"/>
                    <a:pt x="241" y="0"/>
                  </a:cubicBezTo>
                  <a:close/>
                  <a:moveTo>
                    <a:pt x="241" y="11"/>
                  </a:moveTo>
                  <a:cubicBezTo>
                    <a:pt x="241" y="171"/>
                    <a:pt x="241" y="171"/>
                    <a:pt x="241" y="171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2" y="128"/>
                    <a:pt x="199" y="127"/>
                    <a:pt x="195" y="127"/>
                  </a:cubicBezTo>
                  <a:cubicBezTo>
                    <a:pt x="192" y="127"/>
                    <a:pt x="189" y="128"/>
                    <a:pt x="187" y="130"/>
                  </a:cubicBezTo>
                  <a:cubicBezTo>
                    <a:pt x="157" y="164"/>
                    <a:pt x="157" y="164"/>
                    <a:pt x="157" y="164"/>
                  </a:cubicBezTo>
                  <a:cubicBezTo>
                    <a:pt x="66" y="61"/>
                    <a:pt x="66" y="61"/>
                    <a:pt x="66" y="61"/>
                  </a:cubicBezTo>
                  <a:cubicBezTo>
                    <a:pt x="64" y="59"/>
                    <a:pt x="61" y="57"/>
                    <a:pt x="57" y="57"/>
                  </a:cubicBezTo>
                  <a:cubicBezTo>
                    <a:pt x="54" y="57"/>
                    <a:pt x="51" y="59"/>
                    <a:pt x="49" y="61"/>
                  </a:cubicBezTo>
                  <a:cubicBezTo>
                    <a:pt x="11" y="105"/>
                    <a:pt x="11" y="105"/>
                    <a:pt x="11" y="105"/>
                  </a:cubicBezTo>
                  <a:cubicBezTo>
                    <a:pt x="11" y="11"/>
                    <a:pt x="11" y="11"/>
                    <a:pt x="11" y="11"/>
                  </a:cubicBezTo>
                  <a:lnTo>
                    <a:pt x="241" y="11"/>
                  </a:lnTo>
                  <a:close/>
                  <a:moveTo>
                    <a:pt x="11" y="122"/>
                  </a:moveTo>
                  <a:cubicBezTo>
                    <a:pt x="57" y="69"/>
                    <a:pt x="57" y="69"/>
                    <a:pt x="57" y="69"/>
                  </a:cubicBezTo>
                  <a:cubicBezTo>
                    <a:pt x="150" y="174"/>
                    <a:pt x="150" y="174"/>
                    <a:pt x="150" y="174"/>
                  </a:cubicBezTo>
                  <a:cubicBezTo>
                    <a:pt x="157" y="182"/>
                    <a:pt x="157" y="182"/>
                    <a:pt x="157" y="182"/>
                  </a:cubicBezTo>
                  <a:cubicBezTo>
                    <a:pt x="189" y="219"/>
                    <a:pt x="189" y="219"/>
                    <a:pt x="189" y="219"/>
                  </a:cubicBezTo>
                  <a:cubicBezTo>
                    <a:pt x="11" y="219"/>
                    <a:pt x="11" y="219"/>
                    <a:pt x="11" y="219"/>
                  </a:cubicBezTo>
                  <a:lnTo>
                    <a:pt x="11" y="122"/>
                  </a:lnTo>
                  <a:close/>
                  <a:moveTo>
                    <a:pt x="204" y="219"/>
                  </a:moveTo>
                  <a:cubicBezTo>
                    <a:pt x="165" y="173"/>
                    <a:pt x="165" y="173"/>
                    <a:pt x="165" y="173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1" y="219"/>
                    <a:pt x="241" y="219"/>
                    <a:pt x="241" y="219"/>
                  </a:cubicBezTo>
                  <a:lnTo>
                    <a:pt x="204" y="2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9032875" y="11272838"/>
              <a:ext cx="258763" cy="263525"/>
            </a:xfrm>
            <a:custGeom>
              <a:avLst/>
              <a:gdLst>
                <a:gd name="T0" fmla="*/ 34 w 69"/>
                <a:gd name="T1" fmla="*/ 70 h 70"/>
                <a:gd name="T2" fmla="*/ 69 w 69"/>
                <a:gd name="T3" fmla="*/ 35 h 70"/>
                <a:gd name="T4" fmla="*/ 34 w 69"/>
                <a:gd name="T5" fmla="*/ 0 h 70"/>
                <a:gd name="T6" fmla="*/ 0 w 69"/>
                <a:gd name="T7" fmla="*/ 35 h 70"/>
                <a:gd name="T8" fmla="*/ 34 w 69"/>
                <a:gd name="T9" fmla="*/ 70 h 70"/>
                <a:gd name="T10" fmla="*/ 34 w 69"/>
                <a:gd name="T11" fmla="*/ 12 h 70"/>
                <a:gd name="T12" fmla="*/ 57 w 69"/>
                <a:gd name="T13" fmla="*/ 35 h 70"/>
                <a:gd name="T14" fmla="*/ 34 w 69"/>
                <a:gd name="T15" fmla="*/ 58 h 70"/>
                <a:gd name="T16" fmla="*/ 11 w 69"/>
                <a:gd name="T17" fmla="*/ 35 h 70"/>
                <a:gd name="T18" fmla="*/ 34 w 69"/>
                <a:gd name="T19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9" h="70">
                  <a:moveTo>
                    <a:pt x="34" y="70"/>
                  </a:moveTo>
                  <a:cubicBezTo>
                    <a:pt x="53" y="70"/>
                    <a:pt x="69" y="54"/>
                    <a:pt x="69" y="35"/>
                  </a:cubicBezTo>
                  <a:cubicBezTo>
                    <a:pt x="69" y="16"/>
                    <a:pt x="53" y="0"/>
                    <a:pt x="34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54"/>
                    <a:pt x="15" y="70"/>
                    <a:pt x="34" y="70"/>
                  </a:cubicBezTo>
                  <a:close/>
                  <a:moveTo>
                    <a:pt x="34" y="12"/>
                  </a:moveTo>
                  <a:cubicBezTo>
                    <a:pt x="47" y="12"/>
                    <a:pt x="57" y="22"/>
                    <a:pt x="57" y="35"/>
                  </a:cubicBezTo>
                  <a:cubicBezTo>
                    <a:pt x="57" y="48"/>
                    <a:pt x="47" y="58"/>
                    <a:pt x="34" y="58"/>
                  </a:cubicBezTo>
                  <a:cubicBezTo>
                    <a:pt x="22" y="58"/>
                    <a:pt x="11" y="48"/>
                    <a:pt x="11" y="35"/>
                  </a:cubicBezTo>
                  <a:cubicBezTo>
                    <a:pt x="11" y="22"/>
                    <a:pt x="22" y="12"/>
                    <a:pt x="34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37"/>
          <p:cNvGrpSpPr/>
          <p:nvPr/>
        </p:nvGrpSpPr>
        <p:grpSpPr>
          <a:xfrm>
            <a:off x="459243" y="3102283"/>
            <a:ext cx="379493" cy="331676"/>
            <a:chOff x="8296275" y="8293096"/>
            <a:chExt cx="1385888" cy="1211261"/>
          </a:xfrm>
          <a:solidFill>
            <a:schemeClr val="bg1"/>
          </a:solidFill>
          <a:effectLst/>
        </p:grpSpPr>
        <p:sp>
          <p:nvSpPr>
            <p:cNvPr id="14" name="Freeform 8"/>
            <p:cNvSpPr>
              <a:spLocks noEditPoints="1"/>
            </p:cNvSpPr>
            <p:nvPr/>
          </p:nvSpPr>
          <p:spPr bwMode="auto">
            <a:xfrm>
              <a:off x="8296275" y="8293096"/>
              <a:ext cx="1385888" cy="1211261"/>
            </a:xfrm>
            <a:custGeom>
              <a:avLst/>
              <a:gdLst>
                <a:gd name="T0" fmla="*/ 368 w 369"/>
                <a:gd name="T1" fmla="*/ 190 h 323"/>
                <a:gd name="T2" fmla="*/ 322 w 369"/>
                <a:gd name="T3" fmla="*/ 17 h 323"/>
                <a:gd name="T4" fmla="*/ 299 w 369"/>
                <a:gd name="T5" fmla="*/ 0 h 323"/>
                <a:gd name="T6" fmla="*/ 184 w 369"/>
                <a:gd name="T7" fmla="*/ 0 h 323"/>
                <a:gd name="T8" fmla="*/ 69 w 369"/>
                <a:gd name="T9" fmla="*/ 0 h 323"/>
                <a:gd name="T10" fmla="*/ 47 w 369"/>
                <a:gd name="T11" fmla="*/ 17 h 323"/>
                <a:gd name="T12" fmla="*/ 1 w 369"/>
                <a:gd name="T13" fmla="*/ 190 h 323"/>
                <a:gd name="T14" fmla="*/ 0 w 369"/>
                <a:gd name="T15" fmla="*/ 196 h 323"/>
                <a:gd name="T16" fmla="*/ 0 w 369"/>
                <a:gd name="T17" fmla="*/ 276 h 323"/>
                <a:gd name="T18" fmla="*/ 46 w 369"/>
                <a:gd name="T19" fmla="*/ 323 h 323"/>
                <a:gd name="T20" fmla="*/ 323 w 369"/>
                <a:gd name="T21" fmla="*/ 323 h 323"/>
                <a:gd name="T22" fmla="*/ 369 w 369"/>
                <a:gd name="T23" fmla="*/ 276 h 323"/>
                <a:gd name="T24" fmla="*/ 369 w 369"/>
                <a:gd name="T25" fmla="*/ 196 h 323"/>
                <a:gd name="T26" fmla="*/ 368 w 369"/>
                <a:gd name="T27" fmla="*/ 190 h 323"/>
                <a:gd name="T28" fmla="*/ 346 w 369"/>
                <a:gd name="T29" fmla="*/ 276 h 323"/>
                <a:gd name="T30" fmla="*/ 323 w 369"/>
                <a:gd name="T31" fmla="*/ 299 h 323"/>
                <a:gd name="T32" fmla="*/ 46 w 369"/>
                <a:gd name="T33" fmla="*/ 299 h 323"/>
                <a:gd name="T34" fmla="*/ 23 w 369"/>
                <a:gd name="T35" fmla="*/ 276 h 323"/>
                <a:gd name="T36" fmla="*/ 23 w 369"/>
                <a:gd name="T37" fmla="*/ 196 h 323"/>
                <a:gd name="T38" fmla="*/ 69 w 369"/>
                <a:gd name="T39" fmla="*/ 23 h 323"/>
                <a:gd name="T40" fmla="*/ 299 w 369"/>
                <a:gd name="T41" fmla="*/ 23 h 323"/>
                <a:gd name="T42" fmla="*/ 346 w 369"/>
                <a:gd name="T43" fmla="*/ 196 h 323"/>
                <a:gd name="T44" fmla="*/ 346 w 369"/>
                <a:gd name="T45" fmla="*/ 276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9" h="323">
                  <a:moveTo>
                    <a:pt x="368" y="190"/>
                  </a:moveTo>
                  <a:cubicBezTo>
                    <a:pt x="322" y="17"/>
                    <a:pt x="322" y="17"/>
                    <a:pt x="322" y="17"/>
                  </a:cubicBezTo>
                  <a:cubicBezTo>
                    <a:pt x="319" y="7"/>
                    <a:pt x="310" y="0"/>
                    <a:pt x="299" y="0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59" y="0"/>
                    <a:pt x="50" y="7"/>
                    <a:pt x="47" y="17"/>
                  </a:cubicBezTo>
                  <a:cubicBezTo>
                    <a:pt x="1" y="190"/>
                    <a:pt x="1" y="190"/>
                    <a:pt x="1" y="190"/>
                  </a:cubicBezTo>
                  <a:cubicBezTo>
                    <a:pt x="0" y="192"/>
                    <a:pt x="0" y="194"/>
                    <a:pt x="0" y="196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302"/>
                    <a:pt x="21" y="323"/>
                    <a:pt x="46" y="323"/>
                  </a:cubicBezTo>
                  <a:cubicBezTo>
                    <a:pt x="323" y="323"/>
                    <a:pt x="323" y="323"/>
                    <a:pt x="323" y="323"/>
                  </a:cubicBezTo>
                  <a:cubicBezTo>
                    <a:pt x="348" y="323"/>
                    <a:pt x="369" y="302"/>
                    <a:pt x="369" y="276"/>
                  </a:cubicBezTo>
                  <a:cubicBezTo>
                    <a:pt x="369" y="196"/>
                    <a:pt x="369" y="196"/>
                    <a:pt x="369" y="196"/>
                  </a:cubicBezTo>
                  <a:cubicBezTo>
                    <a:pt x="369" y="194"/>
                    <a:pt x="368" y="192"/>
                    <a:pt x="368" y="190"/>
                  </a:cubicBezTo>
                  <a:close/>
                  <a:moveTo>
                    <a:pt x="346" y="276"/>
                  </a:moveTo>
                  <a:cubicBezTo>
                    <a:pt x="346" y="289"/>
                    <a:pt x="335" y="299"/>
                    <a:pt x="323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34" y="299"/>
                    <a:pt x="23" y="289"/>
                    <a:pt x="23" y="276"/>
                  </a:cubicBezTo>
                  <a:cubicBezTo>
                    <a:pt x="23" y="196"/>
                    <a:pt x="23" y="196"/>
                    <a:pt x="23" y="196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346" y="196"/>
                    <a:pt x="346" y="196"/>
                    <a:pt x="346" y="196"/>
                  </a:cubicBezTo>
                  <a:lnTo>
                    <a:pt x="346" y="27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8461376" y="8466137"/>
              <a:ext cx="1055689" cy="776288"/>
            </a:xfrm>
            <a:custGeom>
              <a:avLst/>
              <a:gdLst>
                <a:gd name="T0" fmla="*/ 229 w 281"/>
                <a:gd name="T1" fmla="*/ 0 h 207"/>
                <a:gd name="T2" fmla="*/ 51 w 281"/>
                <a:gd name="T3" fmla="*/ 0 h 207"/>
                <a:gd name="T4" fmla="*/ 40 w 281"/>
                <a:gd name="T5" fmla="*/ 9 h 207"/>
                <a:gd name="T6" fmla="*/ 0 w 281"/>
                <a:gd name="T7" fmla="*/ 147 h 207"/>
                <a:gd name="T8" fmla="*/ 2 w 281"/>
                <a:gd name="T9" fmla="*/ 157 h 207"/>
                <a:gd name="T10" fmla="*/ 12 w 281"/>
                <a:gd name="T11" fmla="*/ 161 h 207"/>
                <a:gd name="T12" fmla="*/ 45 w 281"/>
                <a:gd name="T13" fmla="*/ 161 h 207"/>
                <a:gd name="T14" fmla="*/ 58 w 281"/>
                <a:gd name="T15" fmla="*/ 161 h 207"/>
                <a:gd name="T16" fmla="*/ 64 w 281"/>
                <a:gd name="T17" fmla="*/ 161 h 207"/>
                <a:gd name="T18" fmla="*/ 81 w 281"/>
                <a:gd name="T19" fmla="*/ 195 h 207"/>
                <a:gd name="T20" fmla="*/ 101 w 281"/>
                <a:gd name="T21" fmla="*/ 207 h 207"/>
                <a:gd name="T22" fmla="*/ 179 w 281"/>
                <a:gd name="T23" fmla="*/ 207 h 207"/>
                <a:gd name="T24" fmla="*/ 200 w 281"/>
                <a:gd name="T25" fmla="*/ 195 h 207"/>
                <a:gd name="T26" fmla="*/ 217 w 281"/>
                <a:gd name="T27" fmla="*/ 161 h 207"/>
                <a:gd name="T28" fmla="*/ 223 w 281"/>
                <a:gd name="T29" fmla="*/ 161 h 207"/>
                <a:gd name="T30" fmla="*/ 236 w 281"/>
                <a:gd name="T31" fmla="*/ 161 h 207"/>
                <a:gd name="T32" fmla="*/ 269 w 281"/>
                <a:gd name="T33" fmla="*/ 161 h 207"/>
                <a:gd name="T34" fmla="*/ 278 w 281"/>
                <a:gd name="T35" fmla="*/ 157 h 207"/>
                <a:gd name="T36" fmla="*/ 280 w 281"/>
                <a:gd name="T37" fmla="*/ 147 h 207"/>
                <a:gd name="T38" fmla="*/ 241 w 281"/>
                <a:gd name="T39" fmla="*/ 9 h 207"/>
                <a:gd name="T40" fmla="*/ 229 w 281"/>
                <a:gd name="T41" fmla="*/ 0 h 207"/>
                <a:gd name="T42" fmla="*/ 236 w 281"/>
                <a:gd name="T43" fmla="*/ 138 h 207"/>
                <a:gd name="T44" fmla="*/ 217 w 281"/>
                <a:gd name="T45" fmla="*/ 138 h 207"/>
                <a:gd name="T46" fmla="*/ 196 w 281"/>
                <a:gd name="T47" fmla="*/ 151 h 207"/>
                <a:gd name="T48" fmla="*/ 179 w 281"/>
                <a:gd name="T49" fmla="*/ 184 h 207"/>
                <a:gd name="T50" fmla="*/ 101 w 281"/>
                <a:gd name="T51" fmla="*/ 184 h 207"/>
                <a:gd name="T52" fmla="*/ 85 w 281"/>
                <a:gd name="T53" fmla="*/ 151 h 207"/>
                <a:gd name="T54" fmla="*/ 64 w 281"/>
                <a:gd name="T55" fmla="*/ 138 h 207"/>
                <a:gd name="T56" fmla="*/ 45 w 281"/>
                <a:gd name="T57" fmla="*/ 138 h 207"/>
                <a:gd name="T58" fmla="*/ 18 w 281"/>
                <a:gd name="T59" fmla="*/ 138 h 207"/>
                <a:gd name="T60" fmla="*/ 51 w 281"/>
                <a:gd name="T61" fmla="*/ 12 h 207"/>
                <a:gd name="T62" fmla="*/ 229 w 281"/>
                <a:gd name="T63" fmla="*/ 12 h 207"/>
                <a:gd name="T64" fmla="*/ 263 w 281"/>
                <a:gd name="T65" fmla="*/ 138 h 207"/>
                <a:gd name="T66" fmla="*/ 236 w 281"/>
                <a:gd name="T67" fmla="*/ 138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1" h="207">
                  <a:moveTo>
                    <a:pt x="229" y="0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6" y="0"/>
                    <a:pt x="41" y="4"/>
                    <a:pt x="40" y="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50"/>
                    <a:pt x="0" y="154"/>
                    <a:pt x="2" y="157"/>
                  </a:cubicBezTo>
                  <a:cubicBezTo>
                    <a:pt x="5" y="160"/>
                    <a:pt x="8" y="161"/>
                    <a:pt x="12" y="161"/>
                  </a:cubicBezTo>
                  <a:cubicBezTo>
                    <a:pt x="45" y="161"/>
                    <a:pt x="45" y="161"/>
                    <a:pt x="45" y="161"/>
                  </a:cubicBezTo>
                  <a:cubicBezTo>
                    <a:pt x="58" y="161"/>
                    <a:pt x="58" y="161"/>
                    <a:pt x="58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81" y="195"/>
                    <a:pt x="81" y="195"/>
                    <a:pt x="81" y="195"/>
                  </a:cubicBezTo>
                  <a:cubicBezTo>
                    <a:pt x="85" y="203"/>
                    <a:pt x="93" y="207"/>
                    <a:pt x="101" y="207"/>
                  </a:cubicBezTo>
                  <a:cubicBezTo>
                    <a:pt x="179" y="207"/>
                    <a:pt x="179" y="207"/>
                    <a:pt x="179" y="207"/>
                  </a:cubicBezTo>
                  <a:cubicBezTo>
                    <a:pt x="188" y="207"/>
                    <a:pt x="196" y="203"/>
                    <a:pt x="200" y="195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23" y="161"/>
                    <a:pt x="223" y="161"/>
                    <a:pt x="223" y="161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3" y="161"/>
                    <a:pt x="276" y="160"/>
                    <a:pt x="278" y="157"/>
                  </a:cubicBezTo>
                  <a:cubicBezTo>
                    <a:pt x="280" y="154"/>
                    <a:pt x="281" y="150"/>
                    <a:pt x="280" y="147"/>
                  </a:cubicBezTo>
                  <a:cubicBezTo>
                    <a:pt x="241" y="9"/>
                    <a:pt x="241" y="9"/>
                    <a:pt x="241" y="9"/>
                  </a:cubicBezTo>
                  <a:cubicBezTo>
                    <a:pt x="239" y="4"/>
                    <a:pt x="235" y="0"/>
                    <a:pt x="229" y="0"/>
                  </a:cubicBezTo>
                  <a:close/>
                  <a:moveTo>
                    <a:pt x="236" y="138"/>
                  </a:moveTo>
                  <a:cubicBezTo>
                    <a:pt x="217" y="138"/>
                    <a:pt x="217" y="138"/>
                    <a:pt x="217" y="138"/>
                  </a:cubicBezTo>
                  <a:cubicBezTo>
                    <a:pt x="208" y="138"/>
                    <a:pt x="200" y="143"/>
                    <a:pt x="196" y="151"/>
                  </a:cubicBezTo>
                  <a:cubicBezTo>
                    <a:pt x="179" y="184"/>
                    <a:pt x="179" y="184"/>
                    <a:pt x="179" y="184"/>
                  </a:cubicBezTo>
                  <a:cubicBezTo>
                    <a:pt x="101" y="184"/>
                    <a:pt x="101" y="184"/>
                    <a:pt x="101" y="184"/>
                  </a:cubicBezTo>
                  <a:cubicBezTo>
                    <a:pt x="85" y="151"/>
                    <a:pt x="85" y="151"/>
                    <a:pt x="85" y="151"/>
                  </a:cubicBezTo>
                  <a:cubicBezTo>
                    <a:pt x="81" y="143"/>
                    <a:pt x="73" y="138"/>
                    <a:pt x="64" y="138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229" y="12"/>
                    <a:pt x="229" y="12"/>
                    <a:pt x="229" y="12"/>
                  </a:cubicBezTo>
                  <a:cubicBezTo>
                    <a:pt x="263" y="138"/>
                    <a:pt x="263" y="138"/>
                    <a:pt x="263" y="138"/>
                  </a:cubicBezTo>
                  <a:lnTo>
                    <a:pt x="23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40"/>
          <p:cNvGrpSpPr/>
          <p:nvPr/>
        </p:nvGrpSpPr>
        <p:grpSpPr>
          <a:xfrm>
            <a:off x="456332" y="4109457"/>
            <a:ext cx="378189" cy="319504"/>
            <a:chOff x="13828713" y="2805113"/>
            <a:chExt cx="1381125" cy="1166812"/>
          </a:xfrm>
          <a:solidFill>
            <a:schemeClr val="bg1"/>
          </a:solidFill>
          <a:effectLst/>
        </p:grpSpPr>
        <p:sp>
          <p:nvSpPr>
            <p:cNvPr id="17" name="Freeform 10"/>
            <p:cNvSpPr>
              <a:spLocks noEditPoints="1"/>
            </p:cNvSpPr>
            <p:nvPr/>
          </p:nvSpPr>
          <p:spPr bwMode="auto">
            <a:xfrm>
              <a:off x="14173200" y="3109913"/>
              <a:ext cx="690563" cy="690562"/>
            </a:xfrm>
            <a:custGeom>
              <a:avLst/>
              <a:gdLst>
                <a:gd name="T0" fmla="*/ 92 w 184"/>
                <a:gd name="T1" fmla="*/ 0 h 184"/>
                <a:gd name="T2" fmla="*/ 0 w 184"/>
                <a:gd name="T3" fmla="*/ 92 h 184"/>
                <a:gd name="T4" fmla="*/ 92 w 184"/>
                <a:gd name="T5" fmla="*/ 184 h 184"/>
                <a:gd name="T6" fmla="*/ 184 w 184"/>
                <a:gd name="T7" fmla="*/ 92 h 184"/>
                <a:gd name="T8" fmla="*/ 92 w 184"/>
                <a:gd name="T9" fmla="*/ 0 h 184"/>
                <a:gd name="T10" fmla="*/ 144 w 184"/>
                <a:gd name="T11" fmla="*/ 137 h 184"/>
                <a:gd name="T12" fmla="*/ 47 w 184"/>
                <a:gd name="T13" fmla="*/ 144 h 184"/>
                <a:gd name="T14" fmla="*/ 39 w 184"/>
                <a:gd name="T15" fmla="*/ 47 h 184"/>
                <a:gd name="T16" fmla="*/ 137 w 184"/>
                <a:gd name="T17" fmla="*/ 39 h 184"/>
                <a:gd name="T18" fmla="*/ 144 w 184"/>
                <a:gd name="T19" fmla="*/ 13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41" y="0"/>
                    <a:pt x="0" y="41"/>
                    <a:pt x="0" y="92"/>
                  </a:cubicBezTo>
                  <a:cubicBezTo>
                    <a:pt x="0" y="143"/>
                    <a:pt x="41" y="184"/>
                    <a:pt x="92" y="184"/>
                  </a:cubicBezTo>
                  <a:cubicBezTo>
                    <a:pt x="143" y="184"/>
                    <a:pt x="184" y="143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lose/>
                  <a:moveTo>
                    <a:pt x="144" y="137"/>
                  </a:moveTo>
                  <a:cubicBezTo>
                    <a:pt x="119" y="166"/>
                    <a:pt x="76" y="169"/>
                    <a:pt x="47" y="144"/>
                  </a:cubicBezTo>
                  <a:cubicBezTo>
                    <a:pt x="18" y="120"/>
                    <a:pt x="15" y="76"/>
                    <a:pt x="39" y="47"/>
                  </a:cubicBezTo>
                  <a:cubicBezTo>
                    <a:pt x="64" y="18"/>
                    <a:pt x="108" y="15"/>
                    <a:pt x="137" y="39"/>
                  </a:cubicBezTo>
                  <a:cubicBezTo>
                    <a:pt x="166" y="64"/>
                    <a:pt x="169" y="108"/>
                    <a:pt x="144" y="1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4346238" y="3281363"/>
              <a:ext cx="195263" cy="195262"/>
            </a:xfrm>
            <a:custGeom>
              <a:avLst/>
              <a:gdLst>
                <a:gd name="T0" fmla="*/ 46 w 52"/>
                <a:gd name="T1" fmla="*/ 0 h 52"/>
                <a:gd name="T2" fmla="*/ 0 w 52"/>
                <a:gd name="T3" fmla="*/ 46 h 52"/>
                <a:gd name="T4" fmla="*/ 0 w 52"/>
                <a:gd name="T5" fmla="*/ 46 h 52"/>
                <a:gd name="T6" fmla="*/ 6 w 52"/>
                <a:gd name="T7" fmla="*/ 52 h 52"/>
                <a:gd name="T8" fmla="*/ 11 w 52"/>
                <a:gd name="T9" fmla="*/ 46 h 52"/>
                <a:gd name="T10" fmla="*/ 11 w 52"/>
                <a:gd name="T11" fmla="*/ 46 h 52"/>
                <a:gd name="T12" fmla="*/ 46 w 52"/>
                <a:gd name="T13" fmla="*/ 11 h 52"/>
                <a:gd name="T14" fmla="*/ 52 w 52"/>
                <a:gd name="T15" fmla="*/ 6 h 52"/>
                <a:gd name="T16" fmla="*/ 46 w 52"/>
                <a:gd name="T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52">
                  <a:moveTo>
                    <a:pt x="46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9"/>
                    <a:pt x="2" y="52"/>
                    <a:pt x="6" y="52"/>
                  </a:cubicBezTo>
                  <a:cubicBezTo>
                    <a:pt x="9" y="52"/>
                    <a:pt x="11" y="49"/>
                    <a:pt x="11" y="46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1" y="27"/>
                    <a:pt x="27" y="11"/>
                    <a:pt x="46" y="11"/>
                  </a:cubicBezTo>
                  <a:cubicBezTo>
                    <a:pt x="49" y="11"/>
                    <a:pt x="52" y="9"/>
                    <a:pt x="52" y="6"/>
                  </a:cubicBezTo>
                  <a:cubicBezTo>
                    <a:pt x="52" y="2"/>
                    <a:pt x="49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3828713" y="2805113"/>
              <a:ext cx="1381125" cy="1166812"/>
            </a:xfrm>
            <a:custGeom>
              <a:avLst/>
              <a:gdLst>
                <a:gd name="T0" fmla="*/ 339 w 368"/>
                <a:gd name="T1" fmla="*/ 70 h 311"/>
                <a:gd name="T2" fmla="*/ 289 w 368"/>
                <a:gd name="T3" fmla="*/ 61 h 311"/>
                <a:gd name="T4" fmla="*/ 273 w 368"/>
                <a:gd name="T5" fmla="*/ 22 h 311"/>
                <a:gd name="T6" fmla="*/ 241 w 368"/>
                <a:gd name="T7" fmla="*/ 0 h 311"/>
                <a:gd name="T8" fmla="*/ 126 w 368"/>
                <a:gd name="T9" fmla="*/ 0 h 311"/>
                <a:gd name="T10" fmla="*/ 94 w 368"/>
                <a:gd name="T11" fmla="*/ 22 h 311"/>
                <a:gd name="T12" fmla="*/ 78 w 368"/>
                <a:gd name="T13" fmla="*/ 61 h 311"/>
                <a:gd name="T14" fmla="*/ 29 w 368"/>
                <a:gd name="T15" fmla="*/ 70 h 311"/>
                <a:gd name="T16" fmla="*/ 0 w 368"/>
                <a:gd name="T17" fmla="*/ 104 h 311"/>
                <a:gd name="T18" fmla="*/ 0 w 368"/>
                <a:gd name="T19" fmla="*/ 277 h 311"/>
                <a:gd name="T20" fmla="*/ 34 w 368"/>
                <a:gd name="T21" fmla="*/ 311 h 311"/>
                <a:gd name="T22" fmla="*/ 333 w 368"/>
                <a:gd name="T23" fmla="*/ 311 h 311"/>
                <a:gd name="T24" fmla="*/ 368 w 368"/>
                <a:gd name="T25" fmla="*/ 277 h 311"/>
                <a:gd name="T26" fmla="*/ 368 w 368"/>
                <a:gd name="T27" fmla="*/ 104 h 311"/>
                <a:gd name="T28" fmla="*/ 339 w 368"/>
                <a:gd name="T29" fmla="*/ 70 h 311"/>
                <a:gd name="T30" fmla="*/ 345 w 368"/>
                <a:gd name="T31" fmla="*/ 277 h 311"/>
                <a:gd name="T32" fmla="*/ 333 w 368"/>
                <a:gd name="T33" fmla="*/ 288 h 311"/>
                <a:gd name="T34" fmla="*/ 34 w 368"/>
                <a:gd name="T35" fmla="*/ 288 h 311"/>
                <a:gd name="T36" fmla="*/ 23 w 368"/>
                <a:gd name="T37" fmla="*/ 277 h 311"/>
                <a:gd name="T38" fmla="*/ 23 w 368"/>
                <a:gd name="T39" fmla="*/ 104 h 311"/>
                <a:gd name="T40" fmla="*/ 32 w 368"/>
                <a:gd name="T41" fmla="*/ 92 h 311"/>
                <a:gd name="T42" fmla="*/ 95 w 368"/>
                <a:gd name="T43" fmla="*/ 82 h 311"/>
                <a:gd name="T44" fmla="*/ 116 w 368"/>
                <a:gd name="T45" fmla="*/ 31 h 311"/>
                <a:gd name="T46" fmla="*/ 126 w 368"/>
                <a:gd name="T47" fmla="*/ 23 h 311"/>
                <a:gd name="T48" fmla="*/ 241 w 368"/>
                <a:gd name="T49" fmla="*/ 23 h 311"/>
                <a:gd name="T50" fmla="*/ 252 w 368"/>
                <a:gd name="T51" fmla="*/ 31 h 311"/>
                <a:gd name="T52" fmla="*/ 273 w 368"/>
                <a:gd name="T53" fmla="*/ 82 h 311"/>
                <a:gd name="T54" fmla="*/ 335 w 368"/>
                <a:gd name="T55" fmla="*/ 92 h 311"/>
                <a:gd name="T56" fmla="*/ 345 w 368"/>
                <a:gd name="T57" fmla="*/ 104 h 311"/>
                <a:gd name="T58" fmla="*/ 345 w 368"/>
                <a:gd name="T59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8" h="311">
                  <a:moveTo>
                    <a:pt x="339" y="70"/>
                  </a:moveTo>
                  <a:cubicBezTo>
                    <a:pt x="289" y="61"/>
                    <a:pt x="289" y="61"/>
                    <a:pt x="289" y="61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68" y="9"/>
                    <a:pt x="256" y="0"/>
                    <a:pt x="24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12" y="0"/>
                    <a:pt x="99" y="9"/>
                    <a:pt x="94" y="22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12" y="73"/>
                    <a:pt x="0" y="87"/>
                    <a:pt x="0" y="104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6"/>
                    <a:pt x="15" y="311"/>
                    <a:pt x="34" y="311"/>
                  </a:cubicBezTo>
                  <a:cubicBezTo>
                    <a:pt x="333" y="311"/>
                    <a:pt x="333" y="311"/>
                    <a:pt x="333" y="311"/>
                  </a:cubicBezTo>
                  <a:cubicBezTo>
                    <a:pt x="353" y="311"/>
                    <a:pt x="368" y="296"/>
                    <a:pt x="368" y="277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87"/>
                    <a:pt x="356" y="73"/>
                    <a:pt x="339" y="70"/>
                  </a:cubicBezTo>
                  <a:close/>
                  <a:moveTo>
                    <a:pt x="345" y="277"/>
                  </a:moveTo>
                  <a:cubicBezTo>
                    <a:pt x="345" y="283"/>
                    <a:pt x="340" y="288"/>
                    <a:pt x="333" y="288"/>
                  </a:cubicBezTo>
                  <a:cubicBezTo>
                    <a:pt x="34" y="288"/>
                    <a:pt x="34" y="288"/>
                    <a:pt x="34" y="288"/>
                  </a:cubicBezTo>
                  <a:cubicBezTo>
                    <a:pt x="28" y="288"/>
                    <a:pt x="23" y="283"/>
                    <a:pt x="23" y="27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23" y="98"/>
                    <a:pt x="27" y="93"/>
                    <a:pt x="32" y="9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7" y="26"/>
                    <a:pt x="122" y="23"/>
                    <a:pt x="126" y="23"/>
                  </a:cubicBezTo>
                  <a:cubicBezTo>
                    <a:pt x="241" y="23"/>
                    <a:pt x="241" y="23"/>
                    <a:pt x="241" y="23"/>
                  </a:cubicBezTo>
                  <a:cubicBezTo>
                    <a:pt x="246" y="23"/>
                    <a:pt x="250" y="26"/>
                    <a:pt x="252" y="31"/>
                  </a:cubicBezTo>
                  <a:cubicBezTo>
                    <a:pt x="273" y="82"/>
                    <a:pt x="273" y="82"/>
                    <a:pt x="273" y="82"/>
                  </a:cubicBezTo>
                  <a:cubicBezTo>
                    <a:pt x="335" y="92"/>
                    <a:pt x="335" y="92"/>
                    <a:pt x="335" y="92"/>
                  </a:cubicBezTo>
                  <a:cubicBezTo>
                    <a:pt x="341" y="93"/>
                    <a:pt x="345" y="98"/>
                    <a:pt x="345" y="104"/>
                  </a:cubicBezTo>
                  <a:lnTo>
                    <a:pt x="345" y="27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稻壳儿小白白(http://dwz.cn/Wu2UP)"/>
          <p:cNvSpPr txBox="1">
            <a:spLocks noChangeArrowheads="1"/>
          </p:cNvSpPr>
          <p:nvPr/>
        </p:nvSpPr>
        <p:spPr bwMode="auto">
          <a:xfrm>
            <a:off x="1072881" y="2939399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稻壳儿小白白(http://dwz.cn/Wu2UP)"/>
          <p:cNvSpPr txBox="1">
            <a:spLocks noChangeArrowheads="1"/>
          </p:cNvSpPr>
          <p:nvPr/>
        </p:nvSpPr>
        <p:spPr bwMode="auto">
          <a:xfrm>
            <a:off x="1068602" y="3256979"/>
            <a:ext cx="3533648" cy="55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2" name="稻壳儿小白白(http://dwz.cn/Wu2UP)"/>
          <p:cNvSpPr txBox="1">
            <a:spLocks noChangeArrowheads="1"/>
          </p:cNvSpPr>
          <p:nvPr/>
        </p:nvSpPr>
        <p:spPr bwMode="auto">
          <a:xfrm>
            <a:off x="1084514" y="4946226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稻壳儿小白白(http://dwz.cn/Wu2UP)"/>
          <p:cNvSpPr txBox="1">
            <a:spLocks noChangeArrowheads="1"/>
          </p:cNvSpPr>
          <p:nvPr/>
        </p:nvSpPr>
        <p:spPr bwMode="auto">
          <a:xfrm>
            <a:off x="1080233" y="5263806"/>
            <a:ext cx="3523755" cy="55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稻壳儿小白白(http://dwz.cn/Wu2UP)"/>
          <p:cNvSpPr txBox="1">
            <a:spLocks noChangeArrowheads="1"/>
          </p:cNvSpPr>
          <p:nvPr/>
        </p:nvSpPr>
        <p:spPr bwMode="auto">
          <a:xfrm>
            <a:off x="1080233" y="3940488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zh-CN" alt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稻壳儿小白白(http://dwz.cn/Wu2UP)"/>
          <p:cNvSpPr txBox="1">
            <a:spLocks noChangeArrowheads="1"/>
          </p:cNvSpPr>
          <p:nvPr/>
        </p:nvSpPr>
        <p:spPr bwMode="auto">
          <a:xfrm>
            <a:off x="1075952" y="4258068"/>
            <a:ext cx="3527189" cy="55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31" name="组合 30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3" name="矩形 32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椭圆 34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8"/>
          <p:cNvGrpSpPr/>
          <p:nvPr/>
        </p:nvGrpSpPr>
        <p:grpSpPr>
          <a:xfrm>
            <a:off x="480974" y="1785938"/>
            <a:ext cx="5715040" cy="4090436"/>
            <a:chOff x="285720" y="1214428"/>
            <a:chExt cx="4286280" cy="2756143"/>
          </a:xfrm>
        </p:grpSpPr>
        <p:graphicFrame>
          <p:nvGraphicFramePr>
            <p:cNvPr id="11" name="Chart 1"/>
            <p:cNvGraphicFramePr/>
            <p:nvPr/>
          </p:nvGraphicFramePr>
          <p:xfrm>
            <a:off x="285720" y="1214428"/>
            <a:ext cx="4286280" cy="25717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12" name="Rectangle 10"/>
            <p:cNvSpPr/>
            <p:nvPr/>
          </p:nvSpPr>
          <p:spPr>
            <a:xfrm>
              <a:off x="428596" y="1214428"/>
              <a:ext cx="1383983" cy="2550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865" dirty="0" smtClean="0">
                  <a:solidFill>
                    <a:srgbClr val="2F2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近四年数据分析</a:t>
              </a:r>
              <a:endParaRPr lang="zh-CN" altLang="en-US" sz="1865" dirty="0" smtClean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13" name="Rectangle 11"/>
            <p:cNvSpPr/>
            <p:nvPr/>
          </p:nvSpPr>
          <p:spPr>
            <a:xfrm>
              <a:off x="642910" y="3714758"/>
              <a:ext cx="537647" cy="255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5" dirty="0" smtClean="0">
                  <a:solidFill>
                    <a:srgbClr val="2F2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2014</a:t>
              </a:r>
              <a:endParaRPr lang="en-US" sz="1865" dirty="0" smtClean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1643042" y="3714758"/>
              <a:ext cx="537647" cy="255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5" dirty="0" smtClean="0">
                  <a:solidFill>
                    <a:srgbClr val="2F2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2015</a:t>
              </a:r>
              <a:endParaRPr lang="en-US" sz="1865" dirty="0" smtClean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15" name="Rectangle 13"/>
            <p:cNvSpPr/>
            <p:nvPr/>
          </p:nvSpPr>
          <p:spPr>
            <a:xfrm>
              <a:off x="2643174" y="3714758"/>
              <a:ext cx="537647" cy="255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5" dirty="0" smtClean="0">
                  <a:solidFill>
                    <a:srgbClr val="2F2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2016</a:t>
              </a:r>
              <a:endParaRPr lang="en-US" sz="1865" dirty="0" smtClean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  <p:sp>
          <p:nvSpPr>
            <p:cNvPr id="16" name="Rectangle 14"/>
            <p:cNvSpPr/>
            <p:nvPr/>
          </p:nvSpPr>
          <p:spPr>
            <a:xfrm>
              <a:off x="3643306" y="3714758"/>
              <a:ext cx="537647" cy="25581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65" dirty="0" smtClean="0">
                  <a:solidFill>
                    <a:srgbClr val="2F2F2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charset="0"/>
                </a:rPr>
                <a:t>2017</a:t>
              </a:r>
              <a:endParaRPr lang="en-US" sz="1865" dirty="0" smtClean="0">
                <a:solidFill>
                  <a:srgbClr val="2F2F2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charset="0"/>
              </a:endParaRPr>
            </a:p>
          </p:txBody>
        </p:sp>
      </p:grpSp>
      <p:sp>
        <p:nvSpPr>
          <p:cNvPr id="20" name="TextBox 25"/>
          <p:cNvSpPr txBox="1"/>
          <p:nvPr/>
        </p:nvSpPr>
        <p:spPr>
          <a:xfrm>
            <a:off x="6700931" y="1925732"/>
            <a:ext cx="2587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232B36"/>
                </a:solidFill>
                <a:latin typeface="Arial Rounded MT Bold" pitchFamily="34" charset="0"/>
              </a:defRPr>
            </a:lvl1pPr>
          </a:lstStyle>
          <a:p>
            <a:r>
              <a:rPr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单击此处添加您的标题</a:t>
            </a:r>
            <a:endParaRPr lang="zh-CN" altLang="en-US" sz="1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00932" y="2268024"/>
            <a:ext cx="3757117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23577" y="3048402"/>
            <a:ext cx="46778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000">
                <a:solidFill>
                  <a:srgbClr val="232B36"/>
                </a:solidFill>
                <a:latin typeface="Segoe UI Light" panose="020B0502040204020203" pitchFamily="34" charset="0"/>
              </a:defRPr>
            </a:lvl1pPr>
          </a:lstStyle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18" name="组合 17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1" name="矩形 20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1" name="等腰三角形 10"/>
          <p:cNvSpPr/>
          <p:nvPr/>
        </p:nvSpPr>
        <p:spPr>
          <a:xfrm rot="16200000">
            <a:off x="8915720" y="2934459"/>
            <a:ext cx="4020668" cy="2592852"/>
          </a:xfrm>
          <a:prstGeom prst="triangl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68375" y="2088515"/>
            <a:ext cx="2324100" cy="1861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115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924994" y="2439073"/>
            <a:ext cx="141339" cy="1151356"/>
            <a:chOff x="5219700" y="2609850"/>
            <a:chExt cx="171450" cy="1396642"/>
          </a:xfrm>
          <a:solidFill>
            <a:schemeClr val="tx1"/>
          </a:solidFill>
        </p:grpSpPr>
        <p:cxnSp>
          <p:nvCxnSpPr>
            <p:cNvPr id="4" name="直接连接符 3"/>
            <p:cNvCxnSpPr/>
            <p:nvPr/>
          </p:nvCxnSpPr>
          <p:spPr>
            <a:xfrm>
              <a:off x="5290369" y="2620144"/>
              <a:ext cx="0" cy="1386348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5219700" y="260985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5238750" y="3848100"/>
              <a:ext cx="152400" cy="152400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066342" y="2348240"/>
            <a:ext cx="261304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PART FOUR</a:t>
            </a:r>
            <a:endParaRPr lang="en-US" altLang="zh-CN" sz="3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56487" y="2985470"/>
            <a:ext cx="3491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 </a:t>
            </a:r>
            <a:r>
              <a:rPr lang="zh-CN" altLang="en-US" sz="4000" smtClean="0"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添加本章标题</a:t>
            </a:r>
            <a:endParaRPr lang="zh-CN" altLang="en-US" sz="4000" dirty="0"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5564603" y="2488240"/>
            <a:ext cx="352755" cy="304099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rot="16200000">
            <a:off x="8893309" y="1375521"/>
            <a:ext cx="4020668" cy="2592852"/>
          </a:xfrm>
          <a:prstGeom prst="triangle">
            <a:avLst/>
          </a:prstGeom>
          <a:blipFill dpi="0" rotWithShape="1">
            <a:blip r:embed="rId2"/>
            <a:srcRect/>
            <a:stretch>
              <a:fillRect l="-77000" t="-5000" r="-54000" b="-13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1466" y="3838194"/>
            <a:ext cx="5124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副标题</a:t>
            </a:r>
            <a:r>
              <a:rPr lang="zh-CN" altLang="en-US" sz="1400" dirty="0" smtClean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en-US" sz="1400" dirty="0">
                <a:solidFill>
                  <a:srgbClr val="08040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建议您在展示时采用微软雅黑字体，本模版所有图形线条及其相应素材均可自由编辑、改色、替换。</a:t>
            </a:r>
            <a:endParaRPr lang="zh-CN" altLang="en-US" sz="1400" dirty="0">
              <a:solidFill>
                <a:srgbClr val="08040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 bldLvl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80" name="组合 79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82" name="矩形 81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1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TextBox 17"/>
          <p:cNvSpPr txBox="1"/>
          <p:nvPr/>
        </p:nvSpPr>
        <p:spPr>
          <a:xfrm>
            <a:off x="5470505" y="3122975"/>
            <a:ext cx="1247814" cy="13131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265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应用前景</a:t>
            </a:r>
            <a:endParaRPr lang="zh-CN" altLang="en-US" sz="4265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TextBox 18"/>
          <p:cNvSpPr txBox="1"/>
          <p:nvPr/>
        </p:nvSpPr>
        <p:spPr>
          <a:xfrm>
            <a:off x="1676129" y="1850786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添加标题</a:t>
            </a:r>
            <a:r>
              <a:rPr lang="zh-CN" alt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</a:rPr>
              <a:t>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  <a:sym typeface="Gill Sans" charset="0"/>
              </a:rPr>
              <a:t>。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cs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7805311" y="1850786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Lato Light" charset="0"/>
              <a:sym typeface="Gill Sans" charset="0"/>
            </a:endParaRPr>
          </a:p>
        </p:txBody>
      </p:sp>
      <p:sp>
        <p:nvSpPr>
          <p:cNvPr id="28" name="TextBox 20"/>
          <p:cNvSpPr txBox="1"/>
          <p:nvPr/>
        </p:nvSpPr>
        <p:spPr>
          <a:xfrm>
            <a:off x="1676129" y="4435813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Lato Light" charset="0"/>
              <a:sym typeface="Gill Sans" charset="0"/>
            </a:endParaRPr>
          </a:p>
        </p:txBody>
      </p:sp>
      <p:sp>
        <p:nvSpPr>
          <p:cNvPr id="39" name="TextBox 21"/>
          <p:cNvSpPr txBox="1"/>
          <p:nvPr/>
        </p:nvSpPr>
        <p:spPr>
          <a:xfrm>
            <a:off x="7805311" y="4435813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添加标题内容</a:t>
            </a:r>
            <a:endParaRPr lang="zh-CN" altLang="en-US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sym typeface="Gill Sans" charset="0"/>
              </a:rPr>
              <a:t>此处添加详细文本描述，建议与标题相关并符合整体语言风格，语言描述尽量简洁生动。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Lato Light" charset="0"/>
              <a:sym typeface="Gill Sans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433263" y="2111895"/>
            <a:ext cx="3322301" cy="3334999"/>
            <a:chOff x="3325813" y="1973262"/>
            <a:chExt cx="2492375" cy="2501901"/>
          </a:xfrm>
          <a:solidFill>
            <a:srgbClr val="C00000"/>
          </a:solidFill>
        </p:grpSpPr>
        <p:sp>
          <p:nvSpPr>
            <p:cNvPr id="59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Box 50"/>
            <p:cNvSpPr txBox="1"/>
            <p:nvPr/>
          </p:nvSpPr>
          <p:spPr>
            <a:xfrm>
              <a:off x="3786883" y="2348629"/>
              <a:ext cx="144016" cy="338595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en-US" altLang="zh-CN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TextBox 36"/>
            <p:cNvSpPr txBox="1"/>
            <p:nvPr/>
          </p:nvSpPr>
          <p:spPr>
            <a:xfrm>
              <a:off x="5251579" y="2348629"/>
              <a:ext cx="144016" cy="338595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en-US" altLang="zh-CN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TextBox 34"/>
            <p:cNvSpPr txBox="1"/>
            <p:nvPr/>
          </p:nvSpPr>
          <p:spPr>
            <a:xfrm>
              <a:off x="3786883" y="3767794"/>
              <a:ext cx="144016" cy="338595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en-US" altLang="zh-CN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Box 32"/>
            <p:cNvSpPr txBox="1"/>
            <p:nvPr/>
          </p:nvSpPr>
          <p:spPr>
            <a:xfrm>
              <a:off x="5251579" y="3767794"/>
              <a:ext cx="144016" cy="338595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en-US" altLang="zh-CN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7" grpId="0"/>
      <p:bldP spid="2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3"/>
          <p:cNvGraphicFramePr/>
          <p:nvPr/>
        </p:nvGraphicFramePr>
        <p:xfrm>
          <a:off x="423081" y="1255594"/>
          <a:ext cx="11045827" cy="3429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6" name="Oval 99"/>
          <p:cNvSpPr/>
          <p:nvPr/>
        </p:nvSpPr>
        <p:spPr>
          <a:xfrm rot="16200000">
            <a:off x="5429244" y="4857761"/>
            <a:ext cx="176509" cy="176507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val 100"/>
          <p:cNvSpPr/>
          <p:nvPr/>
        </p:nvSpPr>
        <p:spPr>
          <a:xfrm rot="16200000">
            <a:off x="7715260" y="4857761"/>
            <a:ext cx="176509" cy="176507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101"/>
          <p:cNvSpPr/>
          <p:nvPr/>
        </p:nvSpPr>
        <p:spPr>
          <a:xfrm rot="16200000">
            <a:off x="10096527" y="4857761"/>
            <a:ext cx="176509" cy="176507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Straight Connector 102"/>
          <p:cNvCxnSpPr>
            <a:stCxn id="26" idx="4"/>
            <a:endCxn id="27" idx="0"/>
          </p:cNvCxnSpPr>
          <p:nvPr/>
        </p:nvCxnSpPr>
        <p:spPr>
          <a:xfrm>
            <a:off x="5605752" y="4946015"/>
            <a:ext cx="2109509" cy="2117"/>
          </a:xfrm>
          <a:prstGeom prst="line">
            <a:avLst/>
          </a:prstGeom>
          <a:ln w="127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03"/>
          <p:cNvCxnSpPr>
            <a:stCxn id="27" idx="4"/>
            <a:endCxn id="28" idx="0"/>
          </p:cNvCxnSpPr>
          <p:nvPr/>
        </p:nvCxnSpPr>
        <p:spPr>
          <a:xfrm>
            <a:off x="7891768" y="4946015"/>
            <a:ext cx="2204760" cy="2117"/>
          </a:xfrm>
          <a:prstGeom prst="line">
            <a:avLst/>
          </a:prstGeom>
          <a:ln w="127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104"/>
          <p:cNvSpPr/>
          <p:nvPr/>
        </p:nvSpPr>
        <p:spPr>
          <a:xfrm rot="16200000">
            <a:off x="761962" y="4857761"/>
            <a:ext cx="176509" cy="176507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105"/>
          <p:cNvSpPr/>
          <p:nvPr/>
        </p:nvSpPr>
        <p:spPr>
          <a:xfrm rot="16200000">
            <a:off x="3047978" y="4857761"/>
            <a:ext cx="176509" cy="176507"/>
          </a:xfrm>
          <a:prstGeom prst="ellipse">
            <a:avLst/>
          </a:prstGeom>
          <a:solidFill>
            <a:srgbClr val="C0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Straight Connector 106"/>
          <p:cNvCxnSpPr>
            <a:stCxn id="31" idx="4"/>
            <a:endCxn id="32" idx="0"/>
          </p:cNvCxnSpPr>
          <p:nvPr/>
        </p:nvCxnSpPr>
        <p:spPr>
          <a:xfrm>
            <a:off x="938470" y="4946015"/>
            <a:ext cx="2109509" cy="2117"/>
          </a:xfrm>
          <a:prstGeom prst="line">
            <a:avLst/>
          </a:prstGeom>
          <a:ln w="127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107"/>
          <p:cNvCxnSpPr>
            <a:stCxn id="26" idx="0"/>
            <a:endCxn id="32" idx="4"/>
          </p:cNvCxnSpPr>
          <p:nvPr/>
        </p:nvCxnSpPr>
        <p:spPr>
          <a:xfrm rot="10800000">
            <a:off x="3224486" y="4946015"/>
            <a:ext cx="2204760" cy="2117"/>
          </a:xfrm>
          <a:prstGeom prst="line">
            <a:avLst/>
          </a:prstGeom>
          <a:ln w="12700">
            <a:solidFill>
              <a:srgbClr val="2F2F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761964" y="5368164"/>
            <a:ext cx="1244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工作进度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761964" y="5724692"/>
            <a:ext cx="13807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稻壳儿小白白(http://dwz.cn/Wu2UP)"/>
          <p:cNvSpPr txBox="1">
            <a:spLocks noChangeArrowheads="1"/>
          </p:cNvSpPr>
          <p:nvPr/>
        </p:nvSpPr>
        <p:spPr bwMode="auto">
          <a:xfrm>
            <a:off x="3024347" y="5368164"/>
            <a:ext cx="1244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工作进度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稻壳儿小白白(http://dwz.cn/Wu2UP)"/>
          <p:cNvSpPr txBox="1">
            <a:spLocks noChangeArrowheads="1"/>
          </p:cNvSpPr>
          <p:nvPr/>
        </p:nvSpPr>
        <p:spPr bwMode="auto">
          <a:xfrm>
            <a:off x="3024347" y="5724692"/>
            <a:ext cx="13807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稻壳儿小白白(http://dwz.cn/Wu2UP)"/>
          <p:cNvSpPr txBox="1">
            <a:spLocks noChangeArrowheads="1"/>
          </p:cNvSpPr>
          <p:nvPr/>
        </p:nvSpPr>
        <p:spPr bwMode="auto">
          <a:xfrm>
            <a:off x="5398067" y="5368164"/>
            <a:ext cx="1244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工作进度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稻壳儿小白白(http://dwz.cn/Wu2UP)"/>
          <p:cNvSpPr txBox="1">
            <a:spLocks noChangeArrowheads="1"/>
          </p:cNvSpPr>
          <p:nvPr/>
        </p:nvSpPr>
        <p:spPr bwMode="auto">
          <a:xfrm>
            <a:off x="5398067" y="5724692"/>
            <a:ext cx="13807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稻壳儿小白白(http://dwz.cn/Wu2UP)"/>
          <p:cNvSpPr txBox="1">
            <a:spLocks noChangeArrowheads="1"/>
          </p:cNvSpPr>
          <p:nvPr/>
        </p:nvSpPr>
        <p:spPr bwMode="auto">
          <a:xfrm>
            <a:off x="7722808" y="5368164"/>
            <a:ext cx="1244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工作进度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稻壳儿小白白(http://dwz.cn/Wu2UP)"/>
          <p:cNvSpPr txBox="1">
            <a:spLocks noChangeArrowheads="1"/>
          </p:cNvSpPr>
          <p:nvPr/>
        </p:nvSpPr>
        <p:spPr bwMode="auto">
          <a:xfrm>
            <a:off x="7722808" y="5724692"/>
            <a:ext cx="13807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稻壳儿小白白(http://dwz.cn/Wu2UP)"/>
          <p:cNvSpPr txBox="1">
            <a:spLocks noChangeArrowheads="1"/>
          </p:cNvSpPr>
          <p:nvPr/>
        </p:nvSpPr>
        <p:spPr bwMode="auto">
          <a:xfrm>
            <a:off x="10096528" y="5368164"/>
            <a:ext cx="124425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工作进度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稻壳儿小白白(http://dwz.cn/Wu2UP)"/>
          <p:cNvSpPr txBox="1">
            <a:spLocks noChangeArrowheads="1"/>
          </p:cNvSpPr>
          <p:nvPr/>
        </p:nvSpPr>
        <p:spPr bwMode="auto">
          <a:xfrm>
            <a:off x="10096528" y="5724692"/>
            <a:ext cx="138073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23" name="组合 22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25" name="矩形 24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组合 62"/>
          <p:cNvGrpSpPr/>
          <p:nvPr/>
        </p:nvGrpSpPr>
        <p:grpSpPr>
          <a:xfrm>
            <a:off x="0" y="0"/>
            <a:ext cx="3865512" cy="1292884"/>
            <a:chOff x="0" y="0"/>
            <a:chExt cx="3865512" cy="1292884"/>
          </a:xfrm>
        </p:grpSpPr>
        <p:grpSp>
          <p:nvGrpSpPr>
            <p:cNvPr id="64" name="组合 63"/>
            <p:cNvGrpSpPr/>
            <p:nvPr/>
          </p:nvGrpSpPr>
          <p:grpSpPr>
            <a:xfrm rot="10800000" flipV="1">
              <a:off x="0" y="0"/>
              <a:ext cx="579120" cy="1292884"/>
              <a:chOff x="0" y="0"/>
              <a:chExt cx="1043797" cy="2330274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66" name="矩形 65"/>
              <p:cNvSpPr/>
              <p:nvPr/>
            </p:nvSpPr>
            <p:spPr>
              <a:xfrm rot="10800000">
                <a:off x="508961" y="0"/>
                <a:ext cx="103517" cy="2019722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86" name="矩形 85"/>
              <p:cNvSpPr/>
              <p:nvPr/>
            </p:nvSpPr>
            <p:spPr>
              <a:xfrm rot="10800000">
                <a:off x="0" y="415208"/>
                <a:ext cx="1043797" cy="10351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29" name="椭圆 128"/>
              <p:cNvSpPr/>
              <p:nvPr/>
            </p:nvSpPr>
            <p:spPr>
              <a:xfrm rot="10800000">
                <a:off x="491707" y="2200878"/>
                <a:ext cx="129396" cy="12939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5" name="稻壳儿小白白(http://dwz.cn/Wu2UP)"/>
            <p:cNvSpPr txBox="1">
              <a:spLocks noChangeArrowheads="1"/>
            </p:cNvSpPr>
            <p:nvPr/>
          </p:nvSpPr>
          <p:spPr bwMode="auto">
            <a:xfrm>
              <a:off x="454763" y="458267"/>
              <a:ext cx="34107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  <a:sym typeface="Arial" panose="020B0604020202020204" pitchFamily="34" charset="0"/>
                </a:rPr>
                <a:t>这里可以是你的</a:t>
              </a:r>
              <a:r>
                <a:rPr lang="zh-CN" altLang="en-US" sz="28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  <a:sym typeface="Arial" panose="020B0604020202020204" pitchFamily="34" charset="0"/>
                </a:rPr>
                <a:t>标题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Docer搜索：半想象现实   http://chn.docer.com/works/?userid=199927538"/>
          <p:cNvSpPr/>
          <p:nvPr>
            <p:custDataLst>
              <p:tags r:id="rId1"/>
            </p:custDataLst>
          </p:nvPr>
        </p:nvSpPr>
        <p:spPr>
          <a:xfrm>
            <a:off x="784860" y="1538605"/>
            <a:ext cx="3226435" cy="30276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  <p:sp>
        <p:nvSpPr>
          <p:cNvPr id="39" name="Docer搜索：半想象现实   http://chn.docer.com/works/?userid=199927538"/>
          <p:cNvSpPr txBox="1"/>
          <p:nvPr>
            <p:custDataLst>
              <p:tags r:id="rId2"/>
            </p:custDataLst>
          </p:nvPr>
        </p:nvSpPr>
        <p:spPr>
          <a:xfrm>
            <a:off x="1049020" y="2058035"/>
            <a:ext cx="1965960" cy="3695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itty原始猫咪中文智能手机字体" panose="02000500000000000000" charset="-122"/>
              </a:rPr>
              <a:t>TITLE HERE 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  <p:cxnSp>
        <p:nvCxnSpPr>
          <p:cNvPr id="15" name="Docer搜索：半想象现实   http://chn.docer.com/works/?userid=199927538"/>
          <p:cNvCxnSpPr/>
          <p:nvPr/>
        </p:nvCxnSpPr>
        <p:spPr>
          <a:xfrm>
            <a:off x="1156335" y="2512695"/>
            <a:ext cx="226060" cy="0"/>
          </a:xfrm>
          <a:prstGeom prst="line">
            <a:avLst/>
          </a:prstGeom>
          <a:solidFill>
            <a:srgbClr val="9ECAA5"/>
          </a:solidFill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Docer搜索：半想象现实   http://chn.docer.com/works/?userid=199927538"/>
          <p:cNvSpPr txBox="1"/>
          <p:nvPr/>
        </p:nvSpPr>
        <p:spPr>
          <a:xfrm>
            <a:off x="964565" y="2644775"/>
            <a:ext cx="28670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  <a:sym typeface="Gill Sans" charset="0"/>
            </a:endParaRPr>
          </a:p>
        </p:txBody>
      </p:sp>
      <p:sp>
        <p:nvSpPr>
          <p:cNvPr id="9" name="Docer搜索：半想象现实   http://chn.docer.com/works/?userid=199927538"/>
          <p:cNvSpPr/>
          <p:nvPr>
            <p:custDataLst>
              <p:tags r:id="rId3"/>
            </p:custDataLst>
          </p:nvPr>
        </p:nvSpPr>
        <p:spPr>
          <a:xfrm>
            <a:off x="4192270" y="1538605"/>
            <a:ext cx="2224405" cy="302768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  <p:sp>
        <p:nvSpPr>
          <p:cNvPr id="10" name="Docer搜索：半想象现实   http://chn.docer.com/works/?userid=199927538"/>
          <p:cNvSpPr/>
          <p:nvPr>
            <p:custDataLst>
              <p:tags r:id="rId5"/>
            </p:custDataLst>
          </p:nvPr>
        </p:nvSpPr>
        <p:spPr>
          <a:xfrm>
            <a:off x="6597650" y="1538605"/>
            <a:ext cx="2224405" cy="302768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  <p:sp>
        <p:nvSpPr>
          <p:cNvPr id="11" name="Docer搜索：半想象现实   http://chn.docer.com/works/?userid=199927538"/>
          <p:cNvSpPr/>
          <p:nvPr>
            <p:custDataLst>
              <p:tags r:id="rId7"/>
            </p:custDataLst>
          </p:nvPr>
        </p:nvSpPr>
        <p:spPr>
          <a:xfrm>
            <a:off x="9003030" y="1538605"/>
            <a:ext cx="1779270" cy="302768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  <p:sp>
        <p:nvSpPr>
          <p:cNvPr id="7" name="Docer搜索：半想象现实   http://chn.docer.com/works/?userid=199927538"/>
          <p:cNvSpPr txBox="1"/>
          <p:nvPr/>
        </p:nvSpPr>
        <p:spPr>
          <a:xfrm>
            <a:off x="784860" y="4936490"/>
            <a:ext cx="9442450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itty原始猫咪中文智能手机字体" panose="02000500000000000000" charset="-122"/>
                <a:sym typeface="+mn-ea"/>
              </a:rPr>
              <a:t>——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此处添加详细文本描述，建议与标题相关并符合整体语言风格。此处添加详细文本描述，建议与标题相关并符合整体语言风格。此处添加详细文本描述，建议与标题相关并符合整体语言风格。</a:t>
            </a:r>
            <a:endParaRPr lang="zh-CN" altLang="en-US" sz="1400" spc="30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400" spc="30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itty原始猫咪中文智能手机字体" panose="02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 dir="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32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715" y="-193675"/>
            <a:ext cx="12373610" cy="4272280"/>
          </a:xfrm>
          <a:prstGeom prst="rect">
            <a:avLst/>
          </a:prstGeom>
        </p:spPr>
      </p:pic>
      <p:pic>
        <p:nvPicPr>
          <p:cNvPr id="21" name="图片 20" descr="99建党节展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" y="-2540"/>
            <a:ext cx="12197715" cy="686054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906101" y="4730178"/>
            <a:ext cx="1392702" cy="41580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664425" y="2788880"/>
            <a:ext cx="6020360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微软雅黑" panose="020B0503020204020204" pitchFamily="34" charset="-122"/>
                <a:sym typeface="字魂59号-创粗黑" panose="00000500000000000000" pitchFamily="2" charset="-122"/>
              </a:rPr>
              <a:t>THANKS</a:t>
            </a:r>
            <a:endParaRPr lang="en-US" altLang="zh-CN" sz="6000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23908" y="3712194"/>
            <a:ext cx="5400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0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ZAZHIFENGPOWERPOINT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0260" y="4293518"/>
            <a:ext cx="4211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商务计划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广告提案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9445" y="4180544"/>
            <a:ext cx="1223104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619364" y="4730178"/>
            <a:ext cx="1392702" cy="415804"/>
          </a:xfrm>
          <a:prstGeom prst="rect">
            <a:avLst/>
          </a:prstGeom>
          <a:solidFill>
            <a:srgbClr val="C00000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60633" y="4729732"/>
            <a:ext cx="126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00326" y="4729732"/>
            <a:ext cx="1269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PPTCN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84645" y="3272155"/>
            <a:ext cx="558165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PA" val="v3.0.0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ags/tag13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2884</Words>
  <Application>WPS 演示</Application>
  <PresentationFormat>宽屏</PresentationFormat>
  <Paragraphs>354</Paragraphs>
  <Slides>20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38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60" baseType="lpstr">
      <vt:lpstr>Arial</vt:lpstr>
      <vt:lpstr>宋体</vt:lpstr>
      <vt:lpstr>Wingdings</vt:lpstr>
      <vt:lpstr>微软雅黑</vt:lpstr>
      <vt:lpstr>Calibri</vt:lpstr>
      <vt:lpstr>方正兰亭粗黑简体</vt:lpstr>
      <vt:lpstr>黑体</vt:lpstr>
      <vt:lpstr>方正兰亭超细黑简体</vt:lpstr>
      <vt:lpstr>Impact</vt:lpstr>
      <vt:lpstr>Roboto Light</vt:lpstr>
      <vt:lpstr>Vrinda</vt:lpstr>
      <vt:lpstr>Open Sans Light</vt:lpstr>
      <vt:lpstr>NumberOnly</vt:lpstr>
      <vt:lpstr>Helvetica</vt:lpstr>
      <vt:lpstr>MS PGothic</vt:lpstr>
      <vt:lpstr>Agency FB</vt:lpstr>
      <vt:lpstr>Trebuchet MS</vt:lpstr>
      <vt:lpstr>Open Sans</vt:lpstr>
      <vt:lpstr>Segoe Print</vt:lpstr>
      <vt:lpstr>冬青黑体简体中文 W3</vt:lpstr>
      <vt:lpstr>华文细黑</vt:lpstr>
      <vt:lpstr>Arial Unicode MS</vt:lpstr>
      <vt:lpstr>Calibri Light</vt:lpstr>
      <vt:lpstr>Arial Rounded MT Bold</vt:lpstr>
      <vt:lpstr>Segoe UI Light</vt:lpstr>
      <vt:lpstr>造字工房悦黑演示版特细体</vt:lpstr>
      <vt:lpstr>字魂59号-创粗黑</vt:lpstr>
      <vt:lpstr>兰米蹦君体</vt:lpstr>
      <vt:lpstr>Hiragino Sans GB W3</vt:lpstr>
      <vt:lpstr>Gill Sans</vt:lpstr>
      <vt:lpstr>Lato Light</vt:lpstr>
      <vt:lpstr>Lato Light</vt:lpstr>
      <vt:lpstr>Lato Regular</vt:lpstr>
      <vt:lpstr>Helvetica Light</vt:lpstr>
      <vt:lpstr>印品粗朗体</vt:lpstr>
      <vt:lpstr>印品黑体</vt:lpstr>
      <vt:lpstr>等线</vt:lpstr>
      <vt:lpstr>kitty原始猫咪中文智能手机字体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罗祉璇</cp:lastModifiedBy>
  <cp:revision>12</cp:revision>
  <dcterms:created xsi:type="dcterms:W3CDTF">2017-08-26T14:21:00Z</dcterms:created>
  <dcterms:modified xsi:type="dcterms:W3CDTF">2020-07-15T07:12:51Z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