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2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3.xml" ContentType="application/vnd.openxmlformats-officedocument.presentationml.tags+xml"/>
  <Override PartName="/ppt/notesSlides/notesSlide15.xml" ContentType="application/vnd.openxmlformats-officedocument.presentationml.notesSlide+xml"/>
  <Override PartName="/ppt/tags/tag4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5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8" r:id="rId2"/>
  </p:sldMasterIdLst>
  <p:notesMasterIdLst>
    <p:notesMasterId r:id="rId27"/>
  </p:notesMasterIdLst>
  <p:sldIdLst>
    <p:sldId id="256" r:id="rId3"/>
    <p:sldId id="269" r:id="rId4"/>
    <p:sldId id="270" r:id="rId5"/>
    <p:sldId id="334" r:id="rId6"/>
    <p:sldId id="335" r:id="rId7"/>
    <p:sldId id="336" r:id="rId8"/>
    <p:sldId id="337" r:id="rId9"/>
    <p:sldId id="338" r:id="rId10"/>
    <p:sldId id="354" r:id="rId11"/>
    <p:sldId id="340" r:id="rId12"/>
    <p:sldId id="341" r:id="rId13"/>
    <p:sldId id="342" r:id="rId14"/>
    <p:sldId id="343" r:id="rId15"/>
    <p:sldId id="355" r:id="rId16"/>
    <p:sldId id="345" r:id="rId17"/>
    <p:sldId id="346" r:id="rId18"/>
    <p:sldId id="347" r:id="rId19"/>
    <p:sldId id="348" r:id="rId20"/>
    <p:sldId id="356" r:id="rId21"/>
    <p:sldId id="350" r:id="rId22"/>
    <p:sldId id="351" r:id="rId23"/>
    <p:sldId id="352" r:id="rId24"/>
    <p:sldId id="353" r:id="rId25"/>
    <p:sldId id="357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4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7E6BC9"/>
    <a:srgbClr val="D16809"/>
    <a:srgbClr val="1C1C1C"/>
    <a:srgbClr val="319095"/>
    <a:srgbClr val="F5F5F5"/>
    <a:srgbClr val="5FCACB"/>
    <a:srgbClr val="F5841C"/>
    <a:srgbClr val="A0BF0D"/>
    <a:srgbClr val="FDB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5" autoAdjust="0"/>
    <p:restoredTop sz="99816" autoAdjust="0"/>
  </p:normalViewPr>
  <p:slideViewPr>
    <p:cSldViewPr snapToGrid="0" showGuides="1">
      <p:cViewPr varScale="1">
        <p:scale>
          <a:sx n="92" d="100"/>
          <a:sy n="92" d="100"/>
        </p:scale>
        <p:origin x="450" y="96"/>
      </p:cViewPr>
      <p:guideLst>
        <p:guide orient="horz" pos="215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6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2020/7/1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2002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43805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88620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76911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48704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50977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89190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25328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70646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53066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59486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09395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52965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76241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84909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19199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29460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8518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34969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67318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86047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35065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57427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61431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0251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5472326" y="70341"/>
            <a:ext cx="1645941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教学分析</a:t>
            </a:r>
          </a:p>
        </p:txBody>
      </p:sp>
      <p:cxnSp>
        <p:nvCxnSpPr>
          <p:cNvPr id="12" name="直接连接符 11"/>
          <p:cNvCxnSpPr/>
          <p:nvPr userDrawn="1"/>
        </p:nvCxnSpPr>
        <p:spPr>
          <a:xfrm>
            <a:off x="7118267" y="195069"/>
            <a:ext cx="0" cy="360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 userDrawn="1"/>
        </p:nvCxnSpPr>
        <p:spPr>
          <a:xfrm>
            <a:off x="8764195" y="195069"/>
            <a:ext cx="0" cy="360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 userDrawn="1"/>
        </p:nvCxnSpPr>
        <p:spPr>
          <a:xfrm>
            <a:off x="10424234" y="195069"/>
            <a:ext cx="0" cy="360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 userDrawn="1"/>
        </p:nvSpPr>
        <p:spPr>
          <a:xfrm>
            <a:off x="7118254" y="70341"/>
            <a:ext cx="1645941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教学设计</a:t>
            </a:r>
          </a:p>
        </p:txBody>
      </p:sp>
      <p:sp>
        <p:nvSpPr>
          <p:cNvPr id="16" name="矩形 15"/>
          <p:cNvSpPr/>
          <p:nvPr userDrawn="1"/>
        </p:nvSpPr>
        <p:spPr>
          <a:xfrm>
            <a:off x="8764195" y="70341"/>
            <a:ext cx="1645941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教学过程</a:t>
            </a:r>
          </a:p>
        </p:txBody>
      </p:sp>
      <p:sp>
        <p:nvSpPr>
          <p:cNvPr id="17" name="矩形 16"/>
          <p:cNvSpPr/>
          <p:nvPr userDrawn="1"/>
        </p:nvSpPr>
        <p:spPr>
          <a:xfrm>
            <a:off x="10410136" y="70341"/>
            <a:ext cx="1645941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教学反思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教学分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5472326" y="70341"/>
            <a:ext cx="1645941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教学分析</a:t>
            </a:r>
          </a:p>
        </p:txBody>
      </p:sp>
      <p:cxnSp>
        <p:nvCxnSpPr>
          <p:cNvPr id="12" name="直接连接符 11"/>
          <p:cNvCxnSpPr/>
          <p:nvPr userDrawn="1"/>
        </p:nvCxnSpPr>
        <p:spPr>
          <a:xfrm>
            <a:off x="7118267" y="195069"/>
            <a:ext cx="0" cy="360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 userDrawn="1"/>
        </p:nvCxnSpPr>
        <p:spPr>
          <a:xfrm>
            <a:off x="8764195" y="195069"/>
            <a:ext cx="0" cy="360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 userDrawn="1"/>
        </p:nvCxnSpPr>
        <p:spPr>
          <a:xfrm>
            <a:off x="10424234" y="195069"/>
            <a:ext cx="0" cy="360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 userDrawn="1"/>
        </p:nvSpPr>
        <p:spPr>
          <a:xfrm>
            <a:off x="7118254" y="70341"/>
            <a:ext cx="1645941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教学设计</a:t>
            </a:r>
          </a:p>
        </p:txBody>
      </p:sp>
      <p:sp>
        <p:nvSpPr>
          <p:cNvPr id="16" name="矩形 15"/>
          <p:cNvSpPr/>
          <p:nvPr userDrawn="1"/>
        </p:nvSpPr>
        <p:spPr>
          <a:xfrm>
            <a:off x="8764195" y="70341"/>
            <a:ext cx="1645941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教学过程</a:t>
            </a:r>
          </a:p>
        </p:txBody>
      </p:sp>
      <p:sp>
        <p:nvSpPr>
          <p:cNvPr id="17" name="矩形 16"/>
          <p:cNvSpPr/>
          <p:nvPr userDrawn="1"/>
        </p:nvSpPr>
        <p:spPr>
          <a:xfrm>
            <a:off x="10410136" y="70341"/>
            <a:ext cx="1645941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教学反思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教学设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5472326" y="70341"/>
            <a:ext cx="1645941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教学分析</a:t>
            </a:r>
          </a:p>
        </p:txBody>
      </p:sp>
      <p:cxnSp>
        <p:nvCxnSpPr>
          <p:cNvPr id="12" name="直接连接符 11"/>
          <p:cNvCxnSpPr/>
          <p:nvPr userDrawn="1"/>
        </p:nvCxnSpPr>
        <p:spPr>
          <a:xfrm>
            <a:off x="7118267" y="195069"/>
            <a:ext cx="0" cy="360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 userDrawn="1"/>
        </p:nvCxnSpPr>
        <p:spPr>
          <a:xfrm>
            <a:off x="8764195" y="195069"/>
            <a:ext cx="0" cy="360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 userDrawn="1"/>
        </p:nvCxnSpPr>
        <p:spPr>
          <a:xfrm>
            <a:off x="10424234" y="195069"/>
            <a:ext cx="0" cy="360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 userDrawn="1"/>
        </p:nvSpPr>
        <p:spPr>
          <a:xfrm>
            <a:off x="7118254" y="70341"/>
            <a:ext cx="1645941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教学设计</a:t>
            </a:r>
          </a:p>
        </p:txBody>
      </p:sp>
      <p:sp>
        <p:nvSpPr>
          <p:cNvPr id="16" name="矩形 15"/>
          <p:cNvSpPr/>
          <p:nvPr userDrawn="1"/>
        </p:nvSpPr>
        <p:spPr>
          <a:xfrm>
            <a:off x="8764195" y="70341"/>
            <a:ext cx="1645941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教学过程</a:t>
            </a:r>
          </a:p>
        </p:txBody>
      </p:sp>
      <p:sp>
        <p:nvSpPr>
          <p:cNvPr id="17" name="矩形 16"/>
          <p:cNvSpPr/>
          <p:nvPr userDrawn="1"/>
        </p:nvSpPr>
        <p:spPr>
          <a:xfrm>
            <a:off x="10410136" y="70341"/>
            <a:ext cx="1645941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教学反思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教学过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5472326" y="70341"/>
            <a:ext cx="1645941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教学分析</a:t>
            </a:r>
          </a:p>
        </p:txBody>
      </p:sp>
      <p:cxnSp>
        <p:nvCxnSpPr>
          <p:cNvPr id="12" name="直接连接符 11"/>
          <p:cNvCxnSpPr/>
          <p:nvPr userDrawn="1"/>
        </p:nvCxnSpPr>
        <p:spPr>
          <a:xfrm>
            <a:off x="7118267" y="195069"/>
            <a:ext cx="0" cy="360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 userDrawn="1"/>
        </p:nvCxnSpPr>
        <p:spPr>
          <a:xfrm>
            <a:off x="8764195" y="195069"/>
            <a:ext cx="0" cy="360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 userDrawn="1"/>
        </p:nvCxnSpPr>
        <p:spPr>
          <a:xfrm>
            <a:off x="10424234" y="195069"/>
            <a:ext cx="0" cy="360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 userDrawn="1"/>
        </p:nvSpPr>
        <p:spPr>
          <a:xfrm>
            <a:off x="7118254" y="70341"/>
            <a:ext cx="1645941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教学设计</a:t>
            </a:r>
          </a:p>
        </p:txBody>
      </p:sp>
      <p:sp>
        <p:nvSpPr>
          <p:cNvPr id="16" name="矩形 15"/>
          <p:cNvSpPr/>
          <p:nvPr userDrawn="1"/>
        </p:nvSpPr>
        <p:spPr>
          <a:xfrm>
            <a:off x="8764195" y="70341"/>
            <a:ext cx="1645941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教学过程</a:t>
            </a:r>
          </a:p>
        </p:txBody>
      </p:sp>
      <p:sp>
        <p:nvSpPr>
          <p:cNvPr id="17" name="矩形 16"/>
          <p:cNvSpPr/>
          <p:nvPr userDrawn="1"/>
        </p:nvSpPr>
        <p:spPr>
          <a:xfrm>
            <a:off x="10410136" y="70341"/>
            <a:ext cx="1645941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教学反思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教学反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5472326" y="70341"/>
            <a:ext cx="1645941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教学分析</a:t>
            </a:r>
          </a:p>
        </p:txBody>
      </p:sp>
      <p:cxnSp>
        <p:nvCxnSpPr>
          <p:cNvPr id="12" name="直接连接符 11"/>
          <p:cNvCxnSpPr/>
          <p:nvPr userDrawn="1"/>
        </p:nvCxnSpPr>
        <p:spPr>
          <a:xfrm>
            <a:off x="7118267" y="195069"/>
            <a:ext cx="0" cy="360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 userDrawn="1"/>
        </p:nvCxnSpPr>
        <p:spPr>
          <a:xfrm>
            <a:off x="8764195" y="195069"/>
            <a:ext cx="0" cy="360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 userDrawn="1"/>
        </p:nvCxnSpPr>
        <p:spPr>
          <a:xfrm>
            <a:off x="10424234" y="195069"/>
            <a:ext cx="0" cy="360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 userDrawn="1"/>
        </p:nvSpPr>
        <p:spPr>
          <a:xfrm>
            <a:off x="7118254" y="70341"/>
            <a:ext cx="1645941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教学设计</a:t>
            </a:r>
          </a:p>
        </p:txBody>
      </p:sp>
      <p:sp>
        <p:nvSpPr>
          <p:cNvPr id="16" name="矩形 15"/>
          <p:cNvSpPr/>
          <p:nvPr userDrawn="1"/>
        </p:nvSpPr>
        <p:spPr>
          <a:xfrm>
            <a:off x="8764195" y="70341"/>
            <a:ext cx="1645941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教学过程</a:t>
            </a:r>
          </a:p>
        </p:txBody>
      </p:sp>
      <p:sp>
        <p:nvSpPr>
          <p:cNvPr id="17" name="矩形 16"/>
          <p:cNvSpPr/>
          <p:nvPr userDrawn="1"/>
        </p:nvSpPr>
        <p:spPr>
          <a:xfrm>
            <a:off x="10410136" y="70341"/>
            <a:ext cx="1645941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教学反思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0" y="246743"/>
            <a:ext cx="3164114" cy="435428"/>
            <a:chOff x="0" y="246743"/>
            <a:chExt cx="3164114" cy="435428"/>
          </a:xfrm>
        </p:grpSpPr>
        <p:sp>
          <p:nvSpPr>
            <p:cNvPr id="8" name="矩形 7"/>
            <p:cNvSpPr/>
            <p:nvPr/>
          </p:nvSpPr>
          <p:spPr>
            <a:xfrm>
              <a:off x="0" y="246743"/>
              <a:ext cx="3164114" cy="435428"/>
            </a:xfrm>
            <a:prstGeom prst="rect">
              <a:avLst/>
            </a:prstGeom>
            <a:solidFill>
              <a:srgbClr val="F584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0" y="246743"/>
              <a:ext cx="761773" cy="435428"/>
            </a:xfrm>
            <a:prstGeom prst="rect">
              <a:avLst/>
            </a:prstGeom>
            <a:solidFill>
              <a:srgbClr val="FDB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497000" y="246743"/>
              <a:ext cx="761773" cy="435428"/>
            </a:xfrm>
            <a:prstGeom prst="rect">
              <a:avLst/>
            </a:prstGeom>
            <a:solidFill>
              <a:srgbClr val="A0BF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1106600" y="246743"/>
              <a:ext cx="761773" cy="435428"/>
            </a:xfrm>
            <a:prstGeom prst="rect">
              <a:avLst/>
            </a:prstGeom>
            <a:solidFill>
              <a:srgbClr val="5FCA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1755773" y="246743"/>
              <a:ext cx="761773" cy="435428"/>
            </a:xfrm>
            <a:prstGeom prst="rect">
              <a:avLst/>
            </a:prstGeom>
            <a:solidFill>
              <a:srgbClr val="3190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 userDrawn="1"/>
        </p:nvGrpSpPr>
        <p:grpSpPr>
          <a:xfrm>
            <a:off x="9027886" y="6241143"/>
            <a:ext cx="3164114" cy="435428"/>
            <a:chOff x="0" y="246743"/>
            <a:chExt cx="3164114" cy="435428"/>
          </a:xfrm>
        </p:grpSpPr>
        <p:sp>
          <p:nvSpPr>
            <p:cNvPr id="14" name="矩形 13"/>
            <p:cNvSpPr/>
            <p:nvPr/>
          </p:nvSpPr>
          <p:spPr>
            <a:xfrm>
              <a:off x="0" y="246743"/>
              <a:ext cx="3164114" cy="435428"/>
            </a:xfrm>
            <a:prstGeom prst="rect">
              <a:avLst/>
            </a:prstGeom>
            <a:solidFill>
              <a:srgbClr val="F584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0" y="246743"/>
              <a:ext cx="761773" cy="435428"/>
            </a:xfrm>
            <a:prstGeom prst="rect">
              <a:avLst/>
            </a:prstGeom>
            <a:solidFill>
              <a:srgbClr val="FDB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497000" y="246743"/>
              <a:ext cx="761773" cy="435428"/>
            </a:xfrm>
            <a:prstGeom prst="rect">
              <a:avLst/>
            </a:prstGeom>
            <a:solidFill>
              <a:srgbClr val="A0BF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1106600" y="246743"/>
              <a:ext cx="761773" cy="435428"/>
            </a:xfrm>
            <a:prstGeom prst="rect">
              <a:avLst/>
            </a:prstGeom>
            <a:solidFill>
              <a:srgbClr val="5FCA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1755773" y="246743"/>
              <a:ext cx="761773" cy="435428"/>
            </a:xfrm>
            <a:prstGeom prst="rect">
              <a:avLst/>
            </a:prstGeom>
            <a:solidFill>
              <a:srgbClr val="3190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5472326" y="70341"/>
            <a:ext cx="1645941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教学分析</a:t>
            </a:r>
          </a:p>
        </p:txBody>
      </p:sp>
      <p:cxnSp>
        <p:nvCxnSpPr>
          <p:cNvPr id="12" name="直接连接符 11"/>
          <p:cNvCxnSpPr/>
          <p:nvPr userDrawn="1"/>
        </p:nvCxnSpPr>
        <p:spPr>
          <a:xfrm>
            <a:off x="7118267" y="195069"/>
            <a:ext cx="0" cy="360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 userDrawn="1"/>
        </p:nvCxnSpPr>
        <p:spPr>
          <a:xfrm>
            <a:off x="8764195" y="195069"/>
            <a:ext cx="0" cy="360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 userDrawn="1"/>
        </p:nvCxnSpPr>
        <p:spPr>
          <a:xfrm>
            <a:off x="10424234" y="195069"/>
            <a:ext cx="0" cy="360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 userDrawn="1"/>
        </p:nvSpPr>
        <p:spPr>
          <a:xfrm>
            <a:off x="7118254" y="70341"/>
            <a:ext cx="1645941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教学设计</a:t>
            </a:r>
          </a:p>
        </p:txBody>
      </p:sp>
      <p:sp>
        <p:nvSpPr>
          <p:cNvPr id="16" name="矩形 15"/>
          <p:cNvSpPr/>
          <p:nvPr userDrawn="1"/>
        </p:nvSpPr>
        <p:spPr>
          <a:xfrm>
            <a:off x="8764195" y="70341"/>
            <a:ext cx="1645941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教学过程</a:t>
            </a:r>
          </a:p>
        </p:txBody>
      </p:sp>
      <p:sp>
        <p:nvSpPr>
          <p:cNvPr id="17" name="矩形 16"/>
          <p:cNvSpPr/>
          <p:nvPr userDrawn="1"/>
        </p:nvSpPr>
        <p:spPr>
          <a:xfrm>
            <a:off x="10410136" y="70341"/>
            <a:ext cx="1645941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教学反思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教学分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5472326" y="70341"/>
            <a:ext cx="1645941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教学分析</a:t>
            </a:r>
          </a:p>
        </p:txBody>
      </p:sp>
      <p:cxnSp>
        <p:nvCxnSpPr>
          <p:cNvPr id="12" name="直接连接符 11"/>
          <p:cNvCxnSpPr/>
          <p:nvPr userDrawn="1"/>
        </p:nvCxnSpPr>
        <p:spPr>
          <a:xfrm>
            <a:off x="7118267" y="195069"/>
            <a:ext cx="0" cy="360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 userDrawn="1"/>
        </p:nvCxnSpPr>
        <p:spPr>
          <a:xfrm>
            <a:off x="8764195" y="195069"/>
            <a:ext cx="0" cy="360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 userDrawn="1"/>
        </p:nvCxnSpPr>
        <p:spPr>
          <a:xfrm>
            <a:off x="10424234" y="195069"/>
            <a:ext cx="0" cy="360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 userDrawn="1"/>
        </p:nvSpPr>
        <p:spPr>
          <a:xfrm>
            <a:off x="7118254" y="70341"/>
            <a:ext cx="1645941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教学设计</a:t>
            </a:r>
          </a:p>
        </p:txBody>
      </p:sp>
      <p:sp>
        <p:nvSpPr>
          <p:cNvPr id="16" name="矩形 15"/>
          <p:cNvSpPr/>
          <p:nvPr userDrawn="1"/>
        </p:nvSpPr>
        <p:spPr>
          <a:xfrm>
            <a:off x="8764195" y="70341"/>
            <a:ext cx="1645941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教学过程</a:t>
            </a:r>
          </a:p>
        </p:txBody>
      </p:sp>
      <p:sp>
        <p:nvSpPr>
          <p:cNvPr id="17" name="矩形 16"/>
          <p:cNvSpPr/>
          <p:nvPr userDrawn="1"/>
        </p:nvSpPr>
        <p:spPr>
          <a:xfrm>
            <a:off x="10410136" y="70341"/>
            <a:ext cx="1645941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教学反思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教学设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5472326" y="70341"/>
            <a:ext cx="1645941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教学分析</a:t>
            </a:r>
          </a:p>
        </p:txBody>
      </p:sp>
      <p:cxnSp>
        <p:nvCxnSpPr>
          <p:cNvPr id="12" name="直接连接符 11"/>
          <p:cNvCxnSpPr/>
          <p:nvPr userDrawn="1"/>
        </p:nvCxnSpPr>
        <p:spPr>
          <a:xfrm>
            <a:off x="7118267" y="195069"/>
            <a:ext cx="0" cy="360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 userDrawn="1"/>
        </p:nvCxnSpPr>
        <p:spPr>
          <a:xfrm>
            <a:off x="8764195" y="195069"/>
            <a:ext cx="0" cy="360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 userDrawn="1"/>
        </p:nvCxnSpPr>
        <p:spPr>
          <a:xfrm>
            <a:off x="10424234" y="195069"/>
            <a:ext cx="0" cy="360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 userDrawn="1"/>
        </p:nvSpPr>
        <p:spPr>
          <a:xfrm>
            <a:off x="7118254" y="70341"/>
            <a:ext cx="1645941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教学设计</a:t>
            </a:r>
          </a:p>
        </p:txBody>
      </p:sp>
      <p:sp>
        <p:nvSpPr>
          <p:cNvPr id="16" name="矩形 15"/>
          <p:cNvSpPr/>
          <p:nvPr userDrawn="1"/>
        </p:nvSpPr>
        <p:spPr>
          <a:xfrm>
            <a:off x="8764195" y="70341"/>
            <a:ext cx="1645941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教学过程</a:t>
            </a:r>
          </a:p>
        </p:txBody>
      </p:sp>
      <p:sp>
        <p:nvSpPr>
          <p:cNvPr id="17" name="矩形 16"/>
          <p:cNvSpPr/>
          <p:nvPr userDrawn="1"/>
        </p:nvSpPr>
        <p:spPr>
          <a:xfrm>
            <a:off x="10410136" y="70341"/>
            <a:ext cx="1645941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教学反思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教学过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5472326" y="70341"/>
            <a:ext cx="1645941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教学分析</a:t>
            </a:r>
          </a:p>
        </p:txBody>
      </p:sp>
      <p:cxnSp>
        <p:nvCxnSpPr>
          <p:cNvPr id="12" name="直接连接符 11"/>
          <p:cNvCxnSpPr/>
          <p:nvPr userDrawn="1"/>
        </p:nvCxnSpPr>
        <p:spPr>
          <a:xfrm>
            <a:off x="7118267" y="195069"/>
            <a:ext cx="0" cy="360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 userDrawn="1"/>
        </p:nvCxnSpPr>
        <p:spPr>
          <a:xfrm>
            <a:off x="8764195" y="195069"/>
            <a:ext cx="0" cy="360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 userDrawn="1"/>
        </p:nvCxnSpPr>
        <p:spPr>
          <a:xfrm>
            <a:off x="10424234" y="195069"/>
            <a:ext cx="0" cy="360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 userDrawn="1"/>
        </p:nvSpPr>
        <p:spPr>
          <a:xfrm>
            <a:off x="7118254" y="70341"/>
            <a:ext cx="1645941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教学设计</a:t>
            </a:r>
          </a:p>
        </p:txBody>
      </p:sp>
      <p:sp>
        <p:nvSpPr>
          <p:cNvPr id="16" name="矩形 15"/>
          <p:cNvSpPr/>
          <p:nvPr userDrawn="1"/>
        </p:nvSpPr>
        <p:spPr>
          <a:xfrm>
            <a:off x="8764195" y="70341"/>
            <a:ext cx="1645941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教学过程</a:t>
            </a:r>
          </a:p>
        </p:txBody>
      </p:sp>
      <p:sp>
        <p:nvSpPr>
          <p:cNvPr id="17" name="矩形 16"/>
          <p:cNvSpPr/>
          <p:nvPr userDrawn="1"/>
        </p:nvSpPr>
        <p:spPr>
          <a:xfrm>
            <a:off x="10410136" y="70341"/>
            <a:ext cx="1645941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教学反思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教学反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5472326" y="70341"/>
            <a:ext cx="1645941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教学分析</a:t>
            </a:r>
          </a:p>
        </p:txBody>
      </p:sp>
      <p:cxnSp>
        <p:nvCxnSpPr>
          <p:cNvPr id="12" name="直接连接符 11"/>
          <p:cNvCxnSpPr/>
          <p:nvPr userDrawn="1"/>
        </p:nvCxnSpPr>
        <p:spPr>
          <a:xfrm>
            <a:off x="7118267" y="195069"/>
            <a:ext cx="0" cy="360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 userDrawn="1"/>
        </p:nvCxnSpPr>
        <p:spPr>
          <a:xfrm>
            <a:off x="8764195" y="195069"/>
            <a:ext cx="0" cy="360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 userDrawn="1"/>
        </p:nvCxnSpPr>
        <p:spPr>
          <a:xfrm>
            <a:off x="10424234" y="195069"/>
            <a:ext cx="0" cy="360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 userDrawn="1"/>
        </p:nvSpPr>
        <p:spPr>
          <a:xfrm>
            <a:off x="7118254" y="70341"/>
            <a:ext cx="1645941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教学设计</a:t>
            </a:r>
          </a:p>
        </p:txBody>
      </p:sp>
      <p:sp>
        <p:nvSpPr>
          <p:cNvPr id="16" name="矩形 15"/>
          <p:cNvSpPr/>
          <p:nvPr userDrawn="1"/>
        </p:nvSpPr>
        <p:spPr>
          <a:xfrm>
            <a:off x="8764195" y="70341"/>
            <a:ext cx="1645941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教学过程</a:t>
            </a:r>
          </a:p>
        </p:txBody>
      </p:sp>
      <p:sp>
        <p:nvSpPr>
          <p:cNvPr id="17" name="矩形 16"/>
          <p:cNvSpPr/>
          <p:nvPr userDrawn="1"/>
        </p:nvSpPr>
        <p:spPr>
          <a:xfrm>
            <a:off x="10410136" y="70341"/>
            <a:ext cx="1645941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教学反思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0" y="246743"/>
            <a:ext cx="3164114" cy="435428"/>
            <a:chOff x="0" y="246743"/>
            <a:chExt cx="3164114" cy="435428"/>
          </a:xfrm>
        </p:grpSpPr>
        <p:sp>
          <p:nvSpPr>
            <p:cNvPr id="8" name="矩形 7"/>
            <p:cNvSpPr/>
            <p:nvPr/>
          </p:nvSpPr>
          <p:spPr>
            <a:xfrm>
              <a:off x="0" y="246743"/>
              <a:ext cx="3164114" cy="435428"/>
            </a:xfrm>
            <a:prstGeom prst="rect">
              <a:avLst/>
            </a:prstGeom>
            <a:solidFill>
              <a:srgbClr val="F584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0" y="246743"/>
              <a:ext cx="761773" cy="435428"/>
            </a:xfrm>
            <a:prstGeom prst="rect">
              <a:avLst/>
            </a:prstGeom>
            <a:solidFill>
              <a:srgbClr val="FDB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497000" y="246743"/>
              <a:ext cx="761773" cy="435428"/>
            </a:xfrm>
            <a:prstGeom prst="rect">
              <a:avLst/>
            </a:prstGeom>
            <a:solidFill>
              <a:srgbClr val="A0BF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1106600" y="246743"/>
              <a:ext cx="761773" cy="435428"/>
            </a:xfrm>
            <a:prstGeom prst="rect">
              <a:avLst/>
            </a:prstGeom>
            <a:solidFill>
              <a:srgbClr val="5FCA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1755773" y="246743"/>
              <a:ext cx="761773" cy="435428"/>
            </a:xfrm>
            <a:prstGeom prst="rect">
              <a:avLst/>
            </a:prstGeom>
            <a:solidFill>
              <a:srgbClr val="3190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 userDrawn="1"/>
        </p:nvGrpSpPr>
        <p:grpSpPr>
          <a:xfrm>
            <a:off x="9027886" y="6241143"/>
            <a:ext cx="3164114" cy="435428"/>
            <a:chOff x="0" y="246743"/>
            <a:chExt cx="3164114" cy="435428"/>
          </a:xfrm>
        </p:grpSpPr>
        <p:sp>
          <p:nvSpPr>
            <p:cNvPr id="14" name="矩形 13"/>
            <p:cNvSpPr/>
            <p:nvPr/>
          </p:nvSpPr>
          <p:spPr>
            <a:xfrm>
              <a:off x="0" y="246743"/>
              <a:ext cx="3164114" cy="435428"/>
            </a:xfrm>
            <a:prstGeom prst="rect">
              <a:avLst/>
            </a:prstGeom>
            <a:solidFill>
              <a:srgbClr val="F584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0" y="246743"/>
              <a:ext cx="761773" cy="435428"/>
            </a:xfrm>
            <a:prstGeom prst="rect">
              <a:avLst/>
            </a:prstGeom>
            <a:solidFill>
              <a:srgbClr val="FDB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497000" y="246743"/>
              <a:ext cx="761773" cy="435428"/>
            </a:xfrm>
            <a:prstGeom prst="rect">
              <a:avLst/>
            </a:prstGeom>
            <a:solidFill>
              <a:srgbClr val="A0BF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1106600" y="246743"/>
              <a:ext cx="761773" cy="435428"/>
            </a:xfrm>
            <a:prstGeom prst="rect">
              <a:avLst/>
            </a:prstGeom>
            <a:solidFill>
              <a:srgbClr val="5FCA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1755773" y="246743"/>
              <a:ext cx="761773" cy="435428"/>
            </a:xfrm>
            <a:prstGeom prst="rect">
              <a:avLst/>
            </a:prstGeom>
            <a:solidFill>
              <a:srgbClr val="3190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rgbClr val="F5F5F5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 userDrawn="1"/>
        </p:nvCxnSpPr>
        <p:spPr>
          <a:xfrm>
            <a:off x="26894" y="653520"/>
            <a:ext cx="12204000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 descr="618"/>
          <p:cNvPicPr>
            <a:picLocks noChangeAspect="1"/>
          </p:cNvPicPr>
          <p:nvPr userDrawn="1"/>
        </p:nvPicPr>
        <p:blipFill>
          <a:blip r:embed="rId11"/>
          <a:srcRect l="21805" r="21805" b="57707"/>
          <a:stretch>
            <a:fillRect/>
          </a:stretch>
        </p:blipFill>
        <p:spPr>
          <a:xfrm>
            <a:off x="0" y="310515"/>
            <a:ext cx="685800" cy="685800"/>
          </a:xfrm>
          <a:prstGeom prst="ellipse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rgbClr val="F5F5F5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 userDrawn="1"/>
        </p:nvCxnSpPr>
        <p:spPr>
          <a:xfrm>
            <a:off x="26894" y="653520"/>
            <a:ext cx="12204000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 descr="618"/>
          <p:cNvPicPr>
            <a:picLocks noChangeAspect="1"/>
          </p:cNvPicPr>
          <p:nvPr userDrawn="1"/>
        </p:nvPicPr>
        <p:blipFill>
          <a:blip r:embed="rId11"/>
          <a:srcRect l="21805" r="21805" b="57707"/>
          <a:stretch>
            <a:fillRect/>
          </a:stretch>
        </p:blipFill>
        <p:spPr>
          <a:xfrm>
            <a:off x="0" y="310515"/>
            <a:ext cx="685800" cy="685800"/>
          </a:xfrm>
          <a:prstGeom prst="ellipse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3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4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11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0.jpeg"/><Relationship Id="rId5" Type="http://schemas.openxmlformats.org/officeDocument/2006/relationships/image" Target="../media/image18.jpeg"/><Relationship Id="rId4" Type="http://schemas.openxmlformats.org/officeDocument/2006/relationships/image" Target="../media/image9.jpeg"/><Relationship Id="rId9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5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618"/>
          <p:cNvPicPr>
            <a:picLocks noChangeAspect="1"/>
          </p:cNvPicPr>
          <p:nvPr/>
        </p:nvPicPr>
        <p:blipFill>
          <a:blip r:embed="rId5"/>
          <a:srcRect b="57707"/>
          <a:stretch>
            <a:fillRect/>
          </a:stretch>
        </p:blipFill>
        <p:spPr>
          <a:xfrm>
            <a:off x="0" y="-17145"/>
            <a:ext cx="12192000" cy="6875145"/>
          </a:xfrm>
          <a:prstGeom prst="rect">
            <a:avLst/>
          </a:prstGeom>
        </p:spPr>
      </p:pic>
      <p:sp>
        <p:nvSpPr>
          <p:cNvPr id="40" name="文本框 39"/>
          <p:cNvSpPr txBox="1"/>
          <p:nvPr/>
        </p:nvSpPr>
        <p:spPr>
          <a:xfrm>
            <a:off x="1289685" y="2549525"/>
            <a:ext cx="11250930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信息化</a:t>
            </a:r>
            <a:r>
              <a:rPr lang="zh-CN" altLang="en-US" sz="8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教学设计模板</a:t>
            </a:r>
          </a:p>
        </p:txBody>
      </p:sp>
      <p:grpSp>
        <p:nvGrpSpPr>
          <p:cNvPr id="54" name="组合 53"/>
          <p:cNvGrpSpPr/>
          <p:nvPr/>
        </p:nvGrpSpPr>
        <p:grpSpPr>
          <a:xfrm>
            <a:off x="643852" y="2110302"/>
            <a:ext cx="406107" cy="1155987"/>
            <a:chOff x="4454660" y="3810474"/>
            <a:chExt cx="406107" cy="1155987"/>
          </a:xfrm>
        </p:grpSpPr>
        <p:sp>
          <p:nvSpPr>
            <p:cNvPr id="47" name="Freeform 16"/>
            <p:cNvSpPr/>
            <p:nvPr/>
          </p:nvSpPr>
          <p:spPr bwMode="auto">
            <a:xfrm flipV="1">
              <a:off x="4459674" y="3810474"/>
              <a:ext cx="396080" cy="564858"/>
            </a:xfrm>
            <a:custGeom>
              <a:avLst/>
              <a:gdLst>
                <a:gd name="T0" fmla="*/ 284 w 758"/>
                <a:gd name="T1" fmla="*/ 1081 h 1081"/>
                <a:gd name="T2" fmla="*/ 758 w 758"/>
                <a:gd name="T3" fmla="*/ 0 h 1081"/>
                <a:gd name="T4" fmla="*/ 0 w 758"/>
                <a:gd name="T5" fmla="*/ 288 h 1081"/>
                <a:gd name="T6" fmla="*/ 284 w 758"/>
                <a:gd name="T7" fmla="*/ 1081 h 10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8" h="1081">
                  <a:moveTo>
                    <a:pt x="284" y="1081"/>
                  </a:moveTo>
                  <a:lnTo>
                    <a:pt x="758" y="0"/>
                  </a:lnTo>
                  <a:lnTo>
                    <a:pt x="0" y="288"/>
                  </a:lnTo>
                  <a:lnTo>
                    <a:pt x="284" y="1081"/>
                  </a:lnTo>
                  <a:close/>
                </a:path>
              </a:pathLst>
            </a:custGeom>
            <a:solidFill>
              <a:srgbClr val="3190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8" name="Freeform 30"/>
            <p:cNvSpPr/>
            <p:nvPr/>
          </p:nvSpPr>
          <p:spPr bwMode="auto">
            <a:xfrm rot="15296182">
              <a:off x="4522923" y="4261161"/>
              <a:ext cx="275725" cy="329602"/>
            </a:xfrm>
            <a:custGeom>
              <a:avLst/>
              <a:gdLst>
                <a:gd name="T0" fmla="*/ 0 w 261"/>
                <a:gd name="T1" fmla="*/ 0 h 312"/>
                <a:gd name="T2" fmla="*/ 119 w 261"/>
                <a:gd name="T3" fmla="*/ 312 h 312"/>
                <a:gd name="T4" fmla="*/ 119 w 261"/>
                <a:gd name="T5" fmla="*/ 312 h 312"/>
                <a:gd name="T6" fmla="*/ 261 w 261"/>
                <a:gd name="T7" fmla="*/ 0 h 312"/>
                <a:gd name="T8" fmla="*/ 0 w 261"/>
                <a:gd name="T9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1" h="312">
                  <a:moveTo>
                    <a:pt x="0" y="0"/>
                  </a:moveTo>
                  <a:lnTo>
                    <a:pt x="119" y="312"/>
                  </a:lnTo>
                  <a:lnTo>
                    <a:pt x="119" y="312"/>
                  </a:lnTo>
                  <a:lnTo>
                    <a:pt x="2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0BF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9" name="Freeform 12"/>
            <p:cNvSpPr/>
            <p:nvPr/>
          </p:nvSpPr>
          <p:spPr bwMode="auto">
            <a:xfrm rot="7160246">
              <a:off x="4384500" y="4490194"/>
              <a:ext cx="546427" cy="406107"/>
            </a:xfrm>
            <a:custGeom>
              <a:avLst/>
              <a:gdLst>
                <a:gd name="T0" fmla="*/ 782 w 1067"/>
                <a:gd name="T1" fmla="*/ 0 h 793"/>
                <a:gd name="T2" fmla="*/ 0 w 1067"/>
                <a:gd name="T3" fmla="*/ 288 h 793"/>
                <a:gd name="T4" fmla="*/ 1067 w 1067"/>
                <a:gd name="T5" fmla="*/ 793 h 793"/>
                <a:gd name="T6" fmla="*/ 782 w 1067"/>
                <a:gd name="T7" fmla="*/ 0 h 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7" h="793">
                  <a:moveTo>
                    <a:pt x="782" y="0"/>
                  </a:moveTo>
                  <a:lnTo>
                    <a:pt x="0" y="288"/>
                  </a:lnTo>
                  <a:lnTo>
                    <a:pt x="1067" y="793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DB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 rot="6543834">
            <a:off x="10768947" y="1932829"/>
            <a:ext cx="406107" cy="1155987"/>
            <a:chOff x="11762339" y="3746221"/>
            <a:chExt cx="406107" cy="1155987"/>
          </a:xfrm>
        </p:grpSpPr>
        <p:sp>
          <p:nvSpPr>
            <p:cNvPr id="50" name="Freeform 16"/>
            <p:cNvSpPr/>
            <p:nvPr/>
          </p:nvSpPr>
          <p:spPr bwMode="auto">
            <a:xfrm flipV="1">
              <a:off x="11767353" y="3746221"/>
              <a:ext cx="396080" cy="564858"/>
            </a:xfrm>
            <a:custGeom>
              <a:avLst/>
              <a:gdLst>
                <a:gd name="T0" fmla="*/ 284 w 758"/>
                <a:gd name="T1" fmla="*/ 1081 h 1081"/>
                <a:gd name="T2" fmla="*/ 758 w 758"/>
                <a:gd name="T3" fmla="*/ 0 h 1081"/>
                <a:gd name="T4" fmla="*/ 0 w 758"/>
                <a:gd name="T5" fmla="*/ 288 h 1081"/>
                <a:gd name="T6" fmla="*/ 284 w 758"/>
                <a:gd name="T7" fmla="*/ 1081 h 10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8" h="1081">
                  <a:moveTo>
                    <a:pt x="284" y="1081"/>
                  </a:moveTo>
                  <a:lnTo>
                    <a:pt x="758" y="0"/>
                  </a:lnTo>
                  <a:lnTo>
                    <a:pt x="0" y="288"/>
                  </a:lnTo>
                  <a:lnTo>
                    <a:pt x="284" y="1081"/>
                  </a:lnTo>
                  <a:close/>
                </a:path>
              </a:pathLst>
            </a:custGeom>
            <a:solidFill>
              <a:srgbClr val="3190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1" name="Freeform 30"/>
            <p:cNvSpPr/>
            <p:nvPr/>
          </p:nvSpPr>
          <p:spPr bwMode="auto">
            <a:xfrm rot="15296182">
              <a:off x="11830602" y="4196908"/>
              <a:ext cx="275725" cy="329602"/>
            </a:xfrm>
            <a:custGeom>
              <a:avLst/>
              <a:gdLst>
                <a:gd name="T0" fmla="*/ 0 w 261"/>
                <a:gd name="T1" fmla="*/ 0 h 312"/>
                <a:gd name="T2" fmla="*/ 119 w 261"/>
                <a:gd name="T3" fmla="*/ 312 h 312"/>
                <a:gd name="T4" fmla="*/ 119 w 261"/>
                <a:gd name="T5" fmla="*/ 312 h 312"/>
                <a:gd name="T6" fmla="*/ 261 w 261"/>
                <a:gd name="T7" fmla="*/ 0 h 312"/>
                <a:gd name="T8" fmla="*/ 0 w 261"/>
                <a:gd name="T9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1" h="312">
                  <a:moveTo>
                    <a:pt x="0" y="0"/>
                  </a:moveTo>
                  <a:lnTo>
                    <a:pt x="119" y="312"/>
                  </a:lnTo>
                  <a:lnTo>
                    <a:pt x="119" y="312"/>
                  </a:lnTo>
                  <a:lnTo>
                    <a:pt x="2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0BF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2" name="Freeform 12"/>
            <p:cNvSpPr/>
            <p:nvPr/>
          </p:nvSpPr>
          <p:spPr bwMode="auto">
            <a:xfrm rot="7160246">
              <a:off x="11692179" y="4425941"/>
              <a:ext cx="546427" cy="406107"/>
            </a:xfrm>
            <a:custGeom>
              <a:avLst/>
              <a:gdLst>
                <a:gd name="T0" fmla="*/ 782 w 1067"/>
                <a:gd name="T1" fmla="*/ 0 h 793"/>
                <a:gd name="T2" fmla="*/ 0 w 1067"/>
                <a:gd name="T3" fmla="*/ 288 h 793"/>
                <a:gd name="T4" fmla="*/ 1067 w 1067"/>
                <a:gd name="T5" fmla="*/ 793 h 793"/>
                <a:gd name="T6" fmla="*/ 782 w 1067"/>
                <a:gd name="T7" fmla="*/ 0 h 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7" h="793">
                  <a:moveTo>
                    <a:pt x="782" y="0"/>
                  </a:moveTo>
                  <a:lnTo>
                    <a:pt x="0" y="288"/>
                  </a:lnTo>
                  <a:lnTo>
                    <a:pt x="1067" y="793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DB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62" name="文本框 61"/>
          <p:cNvSpPr txBox="1"/>
          <p:nvPr/>
        </p:nvSpPr>
        <p:spPr>
          <a:xfrm>
            <a:off x="497840" y="4298315"/>
            <a:ext cx="108331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教育教学培训 </a:t>
            </a: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信息化教学设计 </a:t>
            </a: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课堂教学课件</a:t>
            </a: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pic>
        <p:nvPicPr>
          <p:cNvPr id="2" name="media1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7071.689453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726367" y="-1671647"/>
            <a:ext cx="609600" cy="6096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047490" y="5518917"/>
            <a:ext cx="37338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汇报人：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XXX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728537" y="4980435"/>
            <a:ext cx="8734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BUSINESS POWERPOINT TEMPLATE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99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99"/>
                            </p:stCondLst>
                            <p:childTnLst>
                              <p:par>
                                <p:cTn id="2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2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0" grpId="0"/>
      <p:bldP spid="6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肘形连接符 35"/>
          <p:cNvCxnSpPr/>
          <p:nvPr/>
        </p:nvCxnSpPr>
        <p:spPr>
          <a:xfrm flipV="1">
            <a:off x="595985" y="3925451"/>
            <a:ext cx="10581410" cy="1048291"/>
          </a:xfrm>
          <a:prstGeom prst="bentConnector3">
            <a:avLst>
              <a:gd name="adj1" fmla="val 50000"/>
            </a:avLst>
          </a:prstGeom>
          <a:ln w="28575">
            <a:solidFill>
              <a:srgbClr val="A0BF0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肘形连接符 36"/>
          <p:cNvCxnSpPr/>
          <p:nvPr/>
        </p:nvCxnSpPr>
        <p:spPr>
          <a:xfrm flipV="1">
            <a:off x="595984" y="4344164"/>
            <a:ext cx="10548000" cy="1059164"/>
          </a:xfrm>
          <a:prstGeom prst="bentConnector3">
            <a:avLst>
              <a:gd name="adj1" fmla="val 46685"/>
            </a:avLst>
          </a:prstGeom>
          <a:ln w="28575">
            <a:solidFill>
              <a:srgbClr val="F5841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肘形连接符 37"/>
          <p:cNvCxnSpPr/>
          <p:nvPr/>
        </p:nvCxnSpPr>
        <p:spPr>
          <a:xfrm flipV="1">
            <a:off x="595984" y="4176473"/>
            <a:ext cx="10548000" cy="1023753"/>
          </a:xfrm>
          <a:prstGeom prst="bentConnector3">
            <a:avLst>
              <a:gd name="adj1" fmla="val 48696"/>
            </a:avLst>
          </a:prstGeom>
          <a:ln w="28575">
            <a:solidFill>
              <a:srgbClr val="3190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" name="组合 76"/>
          <p:cNvGrpSpPr/>
          <p:nvPr/>
        </p:nvGrpSpPr>
        <p:grpSpPr>
          <a:xfrm>
            <a:off x="6451587" y="2980374"/>
            <a:ext cx="3148609" cy="711511"/>
            <a:chOff x="6240567" y="2980374"/>
            <a:chExt cx="3148609" cy="711511"/>
          </a:xfrm>
        </p:grpSpPr>
        <p:grpSp>
          <p:nvGrpSpPr>
            <p:cNvPr id="73" name="组合 72"/>
            <p:cNvGrpSpPr/>
            <p:nvPr/>
          </p:nvGrpSpPr>
          <p:grpSpPr>
            <a:xfrm>
              <a:off x="6409828" y="3087477"/>
              <a:ext cx="2979348" cy="604408"/>
              <a:chOff x="6409828" y="3087477"/>
              <a:chExt cx="2979348" cy="604408"/>
            </a:xfrm>
          </p:grpSpPr>
          <p:sp>
            <p:nvSpPr>
              <p:cNvPr id="40" name="文本框 79"/>
              <p:cNvSpPr txBox="1"/>
              <p:nvPr/>
            </p:nvSpPr>
            <p:spPr>
              <a:xfrm>
                <a:off x="6537511" y="3094778"/>
                <a:ext cx="256672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>
                  <a:defRPr sz="3200" b="1">
                    <a:solidFill>
                      <a:srgbClr val="F5841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en-US" altLang="zh-CN" dirty="0">
                    <a:solidFill>
                      <a:schemeClr val="accent3"/>
                    </a:solidFill>
                  </a:rPr>
                  <a:t>3    </a:t>
                </a:r>
                <a:r>
                  <a:rPr lang="zh-CN" altLang="en-US" dirty="0">
                    <a:solidFill>
                      <a:schemeClr val="accent3"/>
                    </a:solidFill>
                  </a:rPr>
                  <a:t>教学过程</a:t>
                </a:r>
              </a:p>
            </p:txBody>
          </p:sp>
          <p:sp>
            <p:nvSpPr>
              <p:cNvPr id="44" name="圆角矩形 43"/>
              <p:cNvSpPr/>
              <p:nvPr/>
            </p:nvSpPr>
            <p:spPr>
              <a:xfrm>
                <a:off x="6409828" y="3087477"/>
                <a:ext cx="2979348" cy="604408"/>
              </a:xfrm>
              <a:prstGeom prst="roundRect">
                <a:avLst/>
              </a:prstGeom>
              <a:noFill/>
              <a:ln w="6350">
                <a:solidFill>
                  <a:srgbClr val="A0BF0D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 rot="2731254">
              <a:off x="6341934" y="2879007"/>
              <a:ext cx="109793" cy="312528"/>
              <a:chOff x="4454660" y="3810474"/>
              <a:chExt cx="406107" cy="1155987"/>
            </a:xfrm>
          </p:grpSpPr>
          <p:sp>
            <p:nvSpPr>
              <p:cNvPr id="47" name="Freeform 16"/>
              <p:cNvSpPr/>
              <p:nvPr/>
            </p:nvSpPr>
            <p:spPr bwMode="auto">
              <a:xfrm flipV="1">
                <a:off x="4459674" y="3810474"/>
                <a:ext cx="396080" cy="564858"/>
              </a:xfrm>
              <a:custGeom>
                <a:avLst/>
                <a:gdLst>
                  <a:gd name="T0" fmla="*/ 284 w 758"/>
                  <a:gd name="T1" fmla="*/ 1081 h 1081"/>
                  <a:gd name="T2" fmla="*/ 758 w 758"/>
                  <a:gd name="T3" fmla="*/ 0 h 1081"/>
                  <a:gd name="T4" fmla="*/ 0 w 758"/>
                  <a:gd name="T5" fmla="*/ 288 h 1081"/>
                  <a:gd name="T6" fmla="*/ 284 w 758"/>
                  <a:gd name="T7" fmla="*/ 1081 h 10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58" h="1081">
                    <a:moveTo>
                      <a:pt x="284" y="1081"/>
                    </a:moveTo>
                    <a:lnTo>
                      <a:pt x="758" y="0"/>
                    </a:lnTo>
                    <a:lnTo>
                      <a:pt x="0" y="288"/>
                    </a:lnTo>
                    <a:lnTo>
                      <a:pt x="284" y="1081"/>
                    </a:lnTo>
                    <a:close/>
                  </a:path>
                </a:pathLst>
              </a:custGeom>
              <a:solidFill>
                <a:srgbClr val="3190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" name="Freeform 30"/>
              <p:cNvSpPr/>
              <p:nvPr/>
            </p:nvSpPr>
            <p:spPr bwMode="auto">
              <a:xfrm rot="15296182">
                <a:off x="4522923" y="4261161"/>
                <a:ext cx="275725" cy="329602"/>
              </a:xfrm>
              <a:custGeom>
                <a:avLst/>
                <a:gdLst>
                  <a:gd name="T0" fmla="*/ 0 w 261"/>
                  <a:gd name="T1" fmla="*/ 0 h 312"/>
                  <a:gd name="T2" fmla="*/ 119 w 261"/>
                  <a:gd name="T3" fmla="*/ 312 h 312"/>
                  <a:gd name="T4" fmla="*/ 119 w 261"/>
                  <a:gd name="T5" fmla="*/ 312 h 312"/>
                  <a:gd name="T6" fmla="*/ 261 w 261"/>
                  <a:gd name="T7" fmla="*/ 0 h 312"/>
                  <a:gd name="T8" fmla="*/ 0 w 261"/>
                  <a:gd name="T9" fmla="*/ 0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1" h="312">
                    <a:moveTo>
                      <a:pt x="0" y="0"/>
                    </a:moveTo>
                    <a:lnTo>
                      <a:pt x="119" y="312"/>
                    </a:lnTo>
                    <a:lnTo>
                      <a:pt x="119" y="312"/>
                    </a:lnTo>
                    <a:lnTo>
                      <a:pt x="26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BF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" name="Freeform 12"/>
              <p:cNvSpPr/>
              <p:nvPr/>
            </p:nvSpPr>
            <p:spPr bwMode="auto">
              <a:xfrm rot="7160246">
                <a:off x="4384500" y="4490194"/>
                <a:ext cx="546427" cy="406107"/>
              </a:xfrm>
              <a:custGeom>
                <a:avLst/>
                <a:gdLst>
                  <a:gd name="T0" fmla="*/ 782 w 1067"/>
                  <a:gd name="T1" fmla="*/ 0 h 793"/>
                  <a:gd name="T2" fmla="*/ 0 w 1067"/>
                  <a:gd name="T3" fmla="*/ 288 h 793"/>
                  <a:gd name="T4" fmla="*/ 1067 w 1067"/>
                  <a:gd name="T5" fmla="*/ 793 h 793"/>
                  <a:gd name="T6" fmla="*/ 782 w 1067"/>
                  <a:gd name="T7" fmla="*/ 0 h 7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67" h="793">
                    <a:moveTo>
                      <a:pt x="782" y="0"/>
                    </a:moveTo>
                    <a:lnTo>
                      <a:pt x="0" y="288"/>
                    </a:lnTo>
                    <a:lnTo>
                      <a:pt x="1067" y="793"/>
                    </a:lnTo>
                    <a:lnTo>
                      <a:pt x="782" y="0"/>
                    </a:lnTo>
                    <a:close/>
                  </a:path>
                </a:pathLst>
              </a:custGeom>
              <a:solidFill>
                <a:srgbClr val="FDB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75" name="组合 74"/>
          <p:cNvGrpSpPr/>
          <p:nvPr/>
        </p:nvGrpSpPr>
        <p:grpSpPr>
          <a:xfrm>
            <a:off x="1311106" y="4023828"/>
            <a:ext cx="3132977" cy="761829"/>
            <a:chOff x="1311106" y="4023828"/>
            <a:chExt cx="3132977" cy="761829"/>
          </a:xfrm>
        </p:grpSpPr>
        <p:grpSp>
          <p:nvGrpSpPr>
            <p:cNvPr id="71" name="组合 70"/>
            <p:cNvGrpSpPr/>
            <p:nvPr/>
          </p:nvGrpSpPr>
          <p:grpSpPr>
            <a:xfrm>
              <a:off x="1464735" y="4153349"/>
              <a:ext cx="2979348" cy="632308"/>
              <a:chOff x="1464735" y="4153349"/>
              <a:chExt cx="2979348" cy="632308"/>
            </a:xfrm>
          </p:grpSpPr>
          <p:sp>
            <p:nvSpPr>
              <p:cNvPr id="35" name="圆角矩形 34"/>
              <p:cNvSpPr/>
              <p:nvPr/>
            </p:nvSpPr>
            <p:spPr>
              <a:xfrm>
                <a:off x="1464735" y="4153349"/>
                <a:ext cx="2979348" cy="604408"/>
              </a:xfrm>
              <a:prstGeom prst="roundRect">
                <a:avLst/>
              </a:prstGeom>
              <a:noFill/>
              <a:ln w="6350">
                <a:solidFill>
                  <a:srgbClr val="826C4A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文本框 78"/>
              <p:cNvSpPr txBox="1"/>
              <p:nvPr/>
            </p:nvSpPr>
            <p:spPr>
              <a:xfrm>
                <a:off x="1605414" y="4200882"/>
                <a:ext cx="256672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>
                  <a:defRPr sz="3200" b="1">
                    <a:solidFill>
                      <a:srgbClr val="F5841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en-US" altLang="zh-CN" dirty="0">
                    <a:solidFill>
                      <a:schemeClr val="accent1"/>
                    </a:solidFill>
                  </a:rPr>
                  <a:t>1    </a:t>
                </a:r>
                <a:r>
                  <a:rPr lang="zh-CN" altLang="en-US" dirty="0">
                    <a:solidFill>
                      <a:schemeClr val="accent1"/>
                    </a:solidFill>
                  </a:rPr>
                  <a:t>教学分析</a:t>
                </a:r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 rot="2731254">
              <a:off x="1412473" y="3922461"/>
              <a:ext cx="109793" cy="312528"/>
              <a:chOff x="4454660" y="3810474"/>
              <a:chExt cx="406107" cy="1155987"/>
            </a:xfrm>
          </p:grpSpPr>
          <p:sp>
            <p:nvSpPr>
              <p:cNvPr id="51" name="Freeform 16"/>
              <p:cNvSpPr/>
              <p:nvPr/>
            </p:nvSpPr>
            <p:spPr bwMode="auto">
              <a:xfrm flipV="1">
                <a:off x="4459674" y="3810474"/>
                <a:ext cx="396080" cy="564858"/>
              </a:xfrm>
              <a:custGeom>
                <a:avLst/>
                <a:gdLst>
                  <a:gd name="T0" fmla="*/ 284 w 758"/>
                  <a:gd name="T1" fmla="*/ 1081 h 1081"/>
                  <a:gd name="T2" fmla="*/ 758 w 758"/>
                  <a:gd name="T3" fmla="*/ 0 h 1081"/>
                  <a:gd name="T4" fmla="*/ 0 w 758"/>
                  <a:gd name="T5" fmla="*/ 288 h 1081"/>
                  <a:gd name="T6" fmla="*/ 284 w 758"/>
                  <a:gd name="T7" fmla="*/ 1081 h 10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58" h="1081">
                    <a:moveTo>
                      <a:pt x="284" y="1081"/>
                    </a:moveTo>
                    <a:lnTo>
                      <a:pt x="758" y="0"/>
                    </a:lnTo>
                    <a:lnTo>
                      <a:pt x="0" y="288"/>
                    </a:lnTo>
                    <a:lnTo>
                      <a:pt x="284" y="1081"/>
                    </a:lnTo>
                    <a:close/>
                  </a:path>
                </a:pathLst>
              </a:custGeom>
              <a:solidFill>
                <a:srgbClr val="3190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Freeform 30"/>
              <p:cNvSpPr/>
              <p:nvPr/>
            </p:nvSpPr>
            <p:spPr bwMode="auto">
              <a:xfrm rot="15296182">
                <a:off x="4522923" y="4261161"/>
                <a:ext cx="275725" cy="329602"/>
              </a:xfrm>
              <a:custGeom>
                <a:avLst/>
                <a:gdLst>
                  <a:gd name="T0" fmla="*/ 0 w 261"/>
                  <a:gd name="T1" fmla="*/ 0 h 312"/>
                  <a:gd name="T2" fmla="*/ 119 w 261"/>
                  <a:gd name="T3" fmla="*/ 312 h 312"/>
                  <a:gd name="T4" fmla="*/ 119 w 261"/>
                  <a:gd name="T5" fmla="*/ 312 h 312"/>
                  <a:gd name="T6" fmla="*/ 261 w 261"/>
                  <a:gd name="T7" fmla="*/ 0 h 312"/>
                  <a:gd name="T8" fmla="*/ 0 w 261"/>
                  <a:gd name="T9" fmla="*/ 0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1" h="312">
                    <a:moveTo>
                      <a:pt x="0" y="0"/>
                    </a:moveTo>
                    <a:lnTo>
                      <a:pt x="119" y="312"/>
                    </a:lnTo>
                    <a:lnTo>
                      <a:pt x="119" y="312"/>
                    </a:lnTo>
                    <a:lnTo>
                      <a:pt x="26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BF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Freeform 12"/>
              <p:cNvSpPr/>
              <p:nvPr/>
            </p:nvSpPr>
            <p:spPr bwMode="auto">
              <a:xfrm rot="7160246">
                <a:off x="4384500" y="4490194"/>
                <a:ext cx="546427" cy="406107"/>
              </a:xfrm>
              <a:custGeom>
                <a:avLst/>
                <a:gdLst>
                  <a:gd name="T0" fmla="*/ 782 w 1067"/>
                  <a:gd name="T1" fmla="*/ 0 h 793"/>
                  <a:gd name="T2" fmla="*/ 0 w 1067"/>
                  <a:gd name="T3" fmla="*/ 288 h 793"/>
                  <a:gd name="T4" fmla="*/ 1067 w 1067"/>
                  <a:gd name="T5" fmla="*/ 793 h 793"/>
                  <a:gd name="T6" fmla="*/ 782 w 1067"/>
                  <a:gd name="T7" fmla="*/ 0 h 7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67" h="793">
                    <a:moveTo>
                      <a:pt x="782" y="0"/>
                    </a:moveTo>
                    <a:lnTo>
                      <a:pt x="0" y="288"/>
                    </a:lnTo>
                    <a:lnTo>
                      <a:pt x="1067" y="793"/>
                    </a:lnTo>
                    <a:lnTo>
                      <a:pt x="782" y="0"/>
                    </a:lnTo>
                    <a:close/>
                  </a:path>
                </a:pathLst>
              </a:custGeom>
              <a:solidFill>
                <a:srgbClr val="FDB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78" name="组合 77"/>
          <p:cNvGrpSpPr/>
          <p:nvPr/>
        </p:nvGrpSpPr>
        <p:grpSpPr>
          <a:xfrm>
            <a:off x="6492638" y="4474522"/>
            <a:ext cx="3135613" cy="707382"/>
            <a:chOff x="6281618" y="4474522"/>
            <a:chExt cx="3135613" cy="707382"/>
          </a:xfrm>
        </p:grpSpPr>
        <p:grpSp>
          <p:nvGrpSpPr>
            <p:cNvPr id="74" name="组合 73"/>
            <p:cNvGrpSpPr/>
            <p:nvPr/>
          </p:nvGrpSpPr>
          <p:grpSpPr>
            <a:xfrm>
              <a:off x="6437883" y="4577496"/>
              <a:ext cx="2979348" cy="604408"/>
              <a:chOff x="6437883" y="4577496"/>
              <a:chExt cx="2979348" cy="604408"/>
            </a:xfrm>
          </p:grpSpPr>
          <p:sp>
            <p:nvSpPr>
              <p:cNvPr id="41" name="文本框 80"/>
              <p:cNvSpPr txBox="1"/>
              <p:nvPr/>
            </p:nvSpPr>
            <p:spPr>
              <a:xfrm>
                <a:off x="6550507" y="4597129"/>
                <a:ext cx="256672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dirty="0">
                    <a:solidFill>
                      <a:schemeClr val="accent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4    </a:t>
                </a:r>
                <a:r>
                  <a:rPr lang="zh-CN" altLang="en-US" sz="3200" b="1" dirty="0">
                    <a:solidFill>
                      <a:schemeClr val="accent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教学反思</a:t>
                </a:r>
                <a:endParaRPr lang="zh-CN" altLang="en-US" sz="2800" b="1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圆角矩形 44"/>
              <p:cNvSpPr/>
              <p:nvPr/>
            </p:nvSpPr>
            <p:spPr>
              <a:xfrm>
                <a:off x="6437883" y="4577496"/>
                <a:ext cx="2979348" cy="604408"/>
              </a:xfrm>
              <a:prstGeom prst="roundRect">
                <a:avLst/>
              </a:prstGeom>
              <a:noFill/>
              <a:ln w="6350">
                <a:solidFill>
                  <a:srgbClr val="F5841C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4" name="组合 53"/>
            <p:cNvGrpSpPr/>
            <p:nvPr/>
          </p:nvGrpSpPr>
          <p:grpSpPr>
            <a:xfrm rot="2731254">
              <a:off x="6382985" y="4373155"/>
              <a:ext cx="109793" cy="312528"/>
              <a:chOff x="4454660" y="3810474"/>
              <a:chExt cx="406107" cy="1155987"/>
            </a:xfrm>
          </p:grpSpPr>
          <p:sp>
            <p:nvSpPr>
              <p:cNvPr id="55" name="Freeform 16"/>
              <p:cNvSpPr/>
              <p:nvPr/>
            </p:nvSpPr>
            <p:spPr bwMode="auto">
              <a:xfrm flipV="1">
                <a:off x="4459674" y="3810474"/>
                <a:ext cx="396080" cy="564858"/>
              </a:xfrm>
              <a:custGeom>
                <a:avLst/>
                <a:gdLst>
                  <a:gd name="T0" fmla="*/ 284 w 758"/>
                  <a:gd name="T1" fmla="*/ 1081 h 1081"/>
                  <a:gd name="T2" fmla="*/ 758 w 758"/>
                  <a:gd name="T3" fmla="*/ 0 h 1081"/>
                  <a:gd name="T4" fmla="*/ 0 w 758"/>
                  <a:gd name="T5" fmla="*/ 288 h 1081"/>
                  <a:gd name="T6" fmla="*/ 284 w 758"/>
                  <a:gd name="T7" fmla="*/ 1081 h 10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58" h="1081">
                    <a:moveTo>
                      <a:pt x="284" y="1081"/>
                    </a:moveTo>
                    <a:lnTo>
                      <a:pt x="758" y="0"/>
                    </a:lnTo>
                    <a:lnTo>
                      <a:pt x="0" y="288"/>
                    </a:lnTo>
                    <a:lnTo>
                      <a:pt x="284" y="1081"/>
                    </a:lnTo>
                    <a:close/>
                  </a:path>
                </a:pathLst>
              </a:custGeom>
              <a:solidFill>
                <a:srgbClr val="3190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Freeform 30"/>
              <p:cNvSpPr/>
              <p:nvPr/>
            </p:nvSpPr>
            <p:spPr bwMode="auto">
              <a:xfrm rot="15296182">
                <a:off x="4522923" y="4261161"/>
                <a:ext cx="275725" cy="329602"/>
              </a:xfrm>
              <a:custGeom>
                <a:avLst/>
                <a:gdLst>
                  <a:gd name="T0" fmla="*/ 0 w 261"/>
                  <a:gd name="T1" fmla="*/ 0 h 312"/>
                  <a:gd name="T2" fmla="*/ 119 w 261"/>
                  <a:gd name="T3" fmla="*/ 312 h 312"/>
                  <a:gd name="T4" fmla="*/ 119 w 261"/>
                  <a:gd name="T5" fmla="*/ 312 h 312"/>
                  <a:gd name="T6" fmla="*/ 261 w 261"/>
                  <a:gd name="T7" fmla="*/ 0 h 312"/>
                  <a:gd name="T8" fmla="*/ 0 w 261"/>
                  <a:gd name="T9" fmla="*/ 0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1" h="312">
                    <a:moveTo>
                      <a:pt x="0" y="0"/>
                    </a:moveTo>
                    <a:lnTo>
                      <a:pt x="119" y="312"/>
                    </a:lnTo>
                    <a:lnTo>
                      <a:pt x="119" y="312"/>
                    </a:lnTo>
                    <a:lnTo>
                      <a:pt x="26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BF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 12"/>
              <p:cNvSpPr/>
              <p:nvPr/>
            </p:nvSpPr>
            <p:spPr bwMode="auto">
              <a:xfrm rot="7160246">
                <a:off x="4384500" y="4490194"/>
                <a:ext cx="546427" cy="406107"/>
              </a:xfrm>
              <a:custGeom>
                <a:avLst/>
                <a:gdLst>
                  <a:gd name="T0" fmla="*/ 782 w 1067"/>
                  <a:gd name="T1" fmla="*/ 0 h 793"/>
                  <a:gd name="T2" fmla="*/ 0 w 1067"/>
                  <a:gd name="T3" fmla="*/ 288 h 793"/>
                  <a:gd name="T4" fmla="*/ 1067 w 1067"/>
                  <a:gd name="T5" fmla="*/ 793 h 793"/>
                  <a:gd name="T6" fmla="*/ 782 w 1067"/>
                  <a:gd name="T7" fmla="*/ 0 h 7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67" h="793">
                    <a:moveTo>
                      <a:pt x="782" y="0"/>
                    </a:moveTo>
                    <a:lnTo>
                      <a:pt x="0" y="288"/>
                    </a:lnTo>
                    <a:lnTo>
                      <a:pt x="1067" y="793"/>
                    </a:lnTo>
                    <a:lnTo>
                      <a:pt x="782" y="0"/>
                    </a:lnTo>
                    <a:close/>
                  </a:path>
                </a:pathLst>
              </a:custGeom>
              <a:solidFill>
                <a:srgbClr val="FDB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76" name="组合 75"/>
          <p:cNvGrpSpPr/>
          <p:nvPr/>
        </p:nvGrpSpPr>
        <p:grpSpPr>
          <a:xfrm>
            <a:off x="1267826" y="5527598"/>
            <a:ext cx="3173679" cy="700412"/>
            <a:chOff x="1267826" y="5527598"/>
            <a:chExt cx="3173679" cy="700412"/>
          </a:xfrm>
        </p:grpSpPr>
        <p:grpSp>
          <p:nvGrpSpPr>
            <p:cNvPr id="72" name="组合 71"/>
            <p:cNvGrpSpPr/>
            <p:nvPr/>
          </p:nvGrpSpPr>
          <p:grpSpPr>
            <a:xfrm>
              <a:off x="1462157" y="5622788"/>
              <a:ext cx="2979348" cy="605222"/>
              <a:chOff x="1462157" y="5622788"/>
              <a:chExt cx="2979348" cy="605222"/>
            </a:xfrm>
          </p:grpSpPr>
          <p:sp>
            <p:nvSpPr>
              <p:cNvPr id="42" name="文本框 81"/>
              <p:cNvSpPr txBox="1"/>
              <p:nvPr/>
            </p:nvSpPr>
            <p:spPr>
              <a:xfrm>
                <a:off x="1634897" y="5643235"/>
                <a:ext cx="256672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>
                  <a:defRPr sz="3200" b="1">
                    <a:solidFill>
                      <a:srgbClr val="F5841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en-US" altLang="zh-CN" dirty="0">
                    <a:solidFill>
                      <a:schemeClr val="accent5"/>
                    </a:solidFill>
                  </a:rPr>
                  <a:t>2    </a:t>
                </a:r>
                <a:r>
                  <a:rPr lang="zh-CN" altLang="en-US" dirty="0">
                    <a:solidFill>
                      <a:schemeClr val="accent5"/>
                    </a:solidFill>
                  </a:rPr>
                  <a:t>教学设计</a:t>
                </a:r>
              </a:p>
            </p:txBody>
          </p:sp>
          <p:sp>
            <p:nvSpPr>
              <p:cNvPr id="43" name="圆角矩形 42"/>
              <p:cNvSpPr/>
              <p:nvPr/>
            </p:nvSpPr>
            <p:spPr>
              <a:xfrm>
                <a:off x="1462157" y="5622788"/>
                <a:ext cx="2979348" cy="604408"/>
              </a:xfrm>
              <a:prstGeom prst="roundRect">
                <a:avLst/>
              </a:prstGeom>
              <a:noFill/>
              <a:ln w="6350">
                <a:solidFill>
                  <a:srgbClr val="319095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8" name="组合 57"/>
            <p:cNvGrpSpPr/>
            <p:nvPr/>
          </p:nvGrpSpPr>
          <p:grpSpPr>
            <a:xfrm rot="2731254">
              <a:off x="1369193" y="5426231"/>
              <a:ext cx="109793" cy="312528"/>
              <a:chOff x="4454660" y="3810474"/>
              <a:chExt cx="406107" cy="1155987"/>
            </a:xfrm>
          </p:grpSpPr>
          <p:sp>
            <p:nvSpPr>
              <p:cNvPr id="59" name="Freeform 16"/>
              <p:cNvSpPr/>
              <p:nvPr/>
            </p:nvSpPr>
            <p:spPr bwMode="auto">
              <a:xfrm flipV="1">
                <a:off x="4459674" y="3810474"/>
                <a:ext cx="396080" cy="564858"/>
              </a:xfrm>
              <a:custGeom>
                <a:avLst/>
                <a:gdLst>
                  <a:gd name="T0" fmla="*/ 284 w 758"/>
                  <a:gd name="T1" fmla="*/ 1081 h 1081"/>
                  <a:gd name="T2" fmla="*/ 758 w 758"/>
                  <a:gd name="T3" fmla="*/ 0 h 1081"/>
                  <a:gd name="T4" fmla="*/ 0 w 758"/>
                  <a:gd name="T5" fmla="*/ 288 h 1081"/>
                  <a:gd name="T6" fmla="*/ 284 w 758"/>
                  <a:gd name="T7" fmla="*/ 1081 h 10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58" h="1081">
                    <a:moveTo>
                      <a:pt x="284" y="1081"/>
                    </a:moveTo>
                    <a:lnTo>
                      <a:pt x="758" y="0"/>
                    </a:lnTo>
                    <a:lnTo>
                      <a:pt x="0" y="288"/>
                    </a:lnTo>
                    <a:lnTo>
                      <a:pt x="284" y="1081"/>
                    </a:lnTo>
                    <a:close/>
                  </a:path>
                </a:pathLst>
              </a:custGeom>
              <a:solidFill>
                <a:srgbClr val="3190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Freeform 30"/>
              <p:cNvSpPr/>
              <p:nvPr/>
            </p:nvSpPr>
            <p:spPr bwMode="auto">
              <a:xfrm rot="15296182">
                <a:off x="4522923" y="4261161"/>
                <a:ext cx="275725" cy="329602"/>
              </a:xfrm>
              <a:custGeom>
                <a:avLst/>
                <a:gdLst>
                  <a:gd name="T0" fmla="*/ 0 w 261"/>
                  <a:gd name="T1" fmla="*/ 0 h 312"/>
                  <a:gd name="T2" fmla="*/ 119 w 261"/>
                  <a:gd name="T3" fmla="*/ 312 h 312"/>
                  <a:gd name="T4" fmla="*/ 119 w 261"/>
                  <a:gd name="T5" fmla="*/ 312 h 312"/>
                  <a:gd name="T6" fmla="*/ 261 w 261"/>
                  <a:gd name="T7" fmla="*/ 0 h 312"/>
                  <a:gd name="T8" fmla="*/ 0 w 261"/>
                  <a:gd name="T9" fmla="*/ 0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1" h="312">
                    <a:moveTo>
                      <a:pt x="0" y="0"/>
                    </a:moveTo>
                    <a:lnTo>
                      <a:pt x="119" y="312"/>
                    </a:lnTo>
                    <a:lnTo>
                      <a:pt x="119" y="312"/>
                    </a:lnTo>
                    <a:lnTo>
                      <a:pt x="26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BF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Freeform 12"/>
              <p:cNvSpPr/>
              <p:nvPr/>
            </p:nvSpPr>
            <p:spPr bwMode="auto">
              <a:xfrm rot="7160246">
                <a:off x="4384500" y="4490194"/>
                <a:ext cx="546427" cy="406107"/>
              </a:xfrm>
              <a:custGeom>
                <a:avLst/>
                <a:gdLst>
                  <a:gd name="T0" fmla="*/ 782 w 1067"/>
                  <a:gd name="T1" fmla="*/ 0 h 793"/>
                  <a:gd name="T2" fmla="*/ 0 w 1067"/>
                  <a:gd name="T3" fmla="*/ 288 h 793"/>
                  <a:gd name="T4" fmla="*/ 1067 w 1067"/>
                  <a:gd name="T5" fmla="*/ 793 h 793"/>
                  <a:gd name="T6" fmla="*/ 782 w 1067"/>
                  <a:gd name="T7" fmla="*/ 0 h 7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67" h="793">
                    <a:moveTo>
                      <a:pt x="782" y="0"/>
                    </a:moveTo>
                    <a:lnTo>
                      <a:pt x="0" y="288"/>
                    </a:lnTo>
                    <a:lnTo>
                      <a:pt x="1067" y="793"/>
                    </a:lnTo>
                    <a:lnTo>
                      <a:pt x="782" y="0"/>
                    </a:lnTo>
                    <a:close/>
                  </a:path>
                </a:pathLst>
              </a:custGeom>
              <a:solidFill>
                <a:srgbClr val="FDB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66" name="文本框 95"/>
          <p:cNvSpPr txBox="1"/>
          <p:nvPr/>
        </p:nvSpPr>
        <p:spPr>
          <a:xfrm>
            <a:off x="11192447" y="3576165"/>
            <a:ext cx="800219" cy="111825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1C1C1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en-US" altLang="zh-CN" sz="4000" b="1" dirty="0">
              <a:solidFill>
                <a:srgbClr val="1C1C1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2" name="图片 61" descr="618"/>
          <p:cNvPicPr>
            <a:picLocks noChangeAspect="1"/>
          </p:cNvPicPr>
          <p:nvPr/>
        </p:nvPicPr>
        <p:blipFill>
          <a:blip r:embed="rId3"/>
          <a:srcRect b="85316"/>
          <a:stretch>
            <a:fillRect/>
          </a:stretch>
        </p:blipFill>
        <p:spPr>
          <a:xfrm>
            <a:off x="0" y="-17145"/>
            <a:ext cx="12192000" cy="23869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618"/>
          <p:cNvPicPr>
            <a:picLocks noChangeAspect="1"/>
          </p:cNvPicPr>
          <p:nvPr/>
        </p:nvPicPr>
        <p:blipFill>
          <a:blip r:embed="rId3"/>
          <a:srcRect b="57707"/>
          <a:stretch>
            <a:fillRect/>
          </a:stretch>
        </p:blipFill>
        <p:spPr>
          <a:xfrm>
            <a:off x="0" y="-17145"/>
            <a:ext cx="12192000" cy="6875145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550024" y="1096598"/>
            <a:ext cx="96532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9900" b="1">
                <a:solidFill>
                  <a:srgbClr val="5FCACB"/>
                </a:solidFill>
              </a:defRPr>
            </a:lvl1pPr>
          </a:lstStyle>
          <a:p>
            <a:r>
              <a:rPr lang="en-US" altLang="zh-CN" sz="120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64" name="文本框 78"/>
          <p:cNvSpPr txBox="1"/>
          <p:nvPr/>
        </p:nvSpPr>
        <p:spPr>
          <a:xfrm>
            <a:off x="4156893" y="4454622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5841C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7200" dirty="0">
                <a:solidFill>
                  <a:schemeClr val="bg1"/>
                </a:solidFill>
              </a:rPr>
              <a:t>教学分析</a:t>
            </a:r>
          </a:p>
        </p:txBody>
      </p:sp>
      <p:sp>
        <p:nvSpPr>
          <p:cNvPr id="76" name="文本框 46"/>
          <p:cNvSpPr txBox="1"/>
          <p:nvPr/>
        </p:nvSpPr>
        <p:spPr>
          <a:xfrm>
            <a:off x="5401863" y="1998333"/>
            <a:ext cx="212500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</a:rPr>
              <a:t>Part one</a:t>
            </a:r>
          </a:p>
        </p:txBody>
      </p:sp>
      <p:grpSp>
        <p:nvGrpSpPr>
          <p:cNvPr id="77" name="组合 76"/>
          <p:cNvGrpSpPr/>
          <p:nvPr/>
        </p:nvGrpSpPr>
        <p:grpSpPr>
          <a:xfrm rot="2484086">
            <a:off x="3849669" y="4017244"/>
            <a:ext cx="406107" cy="1155987"/>
            <a:chOff x="4454660" y="3810474"/>
            <a:chExt cx="406107" cy="1155987"/>
          </a:xfrm>
        </p:grpSpPr>
        <p:sp>
          <p:nvSpPr>
            <p:cNvPr id="78" name="Freeform 16"/>
            <p:cNvSpPr/>
            <p:nvPr/>
          </p:nvSpPr>
          <p:spPr bwMode="auto">
            <a:xfrm flipV="1">
              <a:off x="4459674" y="3810474"/>
              <a:ext cx="396080" cy="564858"/>
            </a:xfrm>
            <a:custGeom>
              <a:avLst/>
              <a:gdLst>
                <a:gd name="T0" fmla="*/ 284 w 758"/>
                <a:gd name="T1" fmla="*/ 1081 h 1081"/>
                <a:gd name="T2" fmla="*/ 758 w 758"/>
                <a:gd name="T3" fmla="*/ 0 h 1081"/>
                <a:gd name="T4" fmla="*/ 0 w 758"/>
                <a:gd name="T5" fmla="*/ 288 h 1081"/>
                <a:gd name="T6" fmla="*/ 284 w 758"/>
                <a:gd name="T7" fmla="*/ 1081 h 10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8" h="1081">
                  <a:moveTo>
                    <a:pt x="284" y="1081"/>
                  </a:moveTo>
                  <a:lnTo>
                    <a:pt x="758" y="0"/>
                  </a:lnTo>
                  <a:lnTo>
                    <a:pt x="0" y="288"/>
                  </a:lnTo>
                  <a:lnTo>
                    <a:pt x="284" y="1081"/>
                  </a:lnTo>
                  <a:close/>
                </a:path>
              </a:pathLst>
            </a:custGeom>
            <a:solidFill>
              <a:srgbClr val="3190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9" name="Freeform 30"/>
            <p:cNvSpPr/>
            <p:nvPr/>
          </p:nvSpPr>
          <p:spPr bwMode="auto">
            <a:xfrm rot="15296182">
              <a:off x="4522923" y="4261161"/>
              <a:ext cx="275725" cy="329602"/>
            </a:xfrm>
            <a:custGeom>
              <a:avLst/>
              <a:gdLst>
                <a:gd name="T0" fmla="*/ 0 w 261"/>
                <a:gd name="T1" fmla="*/ 0 h 312"/>
                <a:gd name="T2" fmla="*/ 119 w 261"/>
                <a:gd name="T3" fmla="*/ 312 h 312"/>
                <a:gd name="T4" fmla="*/ 119 w 261"/>
                <a:gd name="T5" fmla="*/ 312 h 312"/>
                <a:gd name="T6" fmla="*/ 261 w 261"/>
                <a:gd name="T7" fmla="*/ 0 h 312"/>
                <a:gd name="T8" fmla="*/ 0 w 261"/>
                <a:gd name="T9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1" h="312">
                  <a:moveTo>
                    <a:pt x="0" y="0"/>
                  </a:moveTo>
                  <a:lnTo>
                    <a:pt x="119" y="312"/>
                  </a:lnTo>
                  <a:lnTo>
                    <a:pt x="119" y="312"/>
                  </a:lnTo>
                  <a:lnTo>
                    <a:pt x="2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0BF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0" name="Freeform 12"/>
            <p:cNvSpPr/>
            <p:nvPr/>
          </p:nvSpPr>
          <p:spPr bwMode="auto">
            <a:xfrm rot="7160246">
              <a:off x="4384500" y="4490194"/>
              <a:ext cx="546427" cy="406107"/>
            </a:xfrm>
            <a:custGeom>
              <a:avLst/>
              <a:gdLst>
                <a:gd name="T0" fmla="*/ 782 w 1067"/>
                <a:gd name="T1" fmla="*/ 0 h 793"/>
                <a:gd name="T2" fmla="*/ 0 w 1067"/>
                <a:gd name="T3" fmla="*/ 288 h 793"/>
                <a:gd name="T4" fmla="*/ 1067 w 1067"/>
                <a:gd name="T5" fmla="*/ 793 h 793"/>
                <a:gd name="T6" fmla="*/ 782 w 1067"/>
                <a:gd name="T7" fmla="*/ 0 h 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7" h="793">
                  <a:moveTo>
                    <a:pt x="782" y="0"/>
                  </a:moveTo>
                  <a:lnTo>
                    <a:pt x="0" y="288"/>
                  </a:lnTo>
                  <a:lnTo>
                    <a:pt x="1067" y="793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DB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 rot="13396910" flipV="1">
            <a:off x="7722076" y="5028190"/>
            <a:ext cx="406107" cy="1155987"/>
            <a:chOff x="11762339" y="3746221"/>
            <a:chExt cx="406107" cy="1155987"/>
          </a:xfrm>
        </p:grpSpPr>
        <p:sp>
          <p:nvSpPr>
            <p:cNvPr id="82" name="Freeform 16"/>
            <p:cNvSpPr/>
            <p:nvPr/>
          </p:nvSpPr>
          <p:spPr bwMode="auto">
            <a:xfrm flipV="1">
              <a:off x="11767353" y="3746221"/>
              <a:ext cx="396080" cy="564858"/>
            </a:xfrm>
            <a:custGeom>
              <a:avLst/>
              <a:gdLst>
                <a:gd name="T0" fmla="*/ 284 w 758"/>
                <a:gd name="T1" fmla="*/ 1081 h 1081"/>
                <a:gd name="T2" fmla="*/ 758 w 758"/>
                <a:gd name="T3" fmla="*/ 0 h 1081"/>
                <a:gd name="T4" fmla="*/ 0 w 758"/>
                <a:gd name="T5" fmla="*/ 288 h 1081"/>
                <a:gd name="T6" fmla="*/ 284 w 758"/>
                <a:gd name="T7" fmla="*/ 1081 h 10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8" h="1081">
                  <a:moveTo>
                    <a:pt x="284" y="1081"/>
                  </a:moveTo>
                  <a:lnTo>
                    <a:pt x="758" y="0"/>
                  </a:lnTo>
                  <a:lnTo>
                    <a:pt x="0" y="288"/>
                  </a:lnTo>
                  <a:lnTo>
                    <a:pt x="284" y="1081"/>
                  </a:lnTo>
                  <a:close/>
                </a:path>
              </a:pathLst>
            </a:custGeom>
            <a:solidFill>
              <a:srgbClr val="3190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3" name="Freeform 30"/>
            <p:cNvSpPr/>
            <p:nvPr/>
          </p:nvSpPr>
          <p:spPr bwMode="auto">
            <a:xfrm rot="15296182">
              <a:off x="11830602" y="4196908"/>
              <a:ext cx="275725" cy="329602"/>
            </a:xfrm>
            <a:custGeom>
              <a:avLst/>
              <a:gdLst>
                <a:gd name="T0" fmla="*/ 0 w 261"/>
                <a:gd name="T1" fmla="*/ 0 h 312"/>
                <a:gd name="T2" fmla="*/ 119 w 261"/>
                <a:gd name="T3" fmla="*/ 312 h 312"/>
                <a:gd name="T4" fmla="*/ 119 w 261"/>
                <a:gd name="T5" fmla="*/ 312 h 312"/>
                <a:gd name="T6" fmla="*/ 261 w 261"/>
                <a:gd name="T7" fmla="*/ 0 h 312"/>
                <a:gd name="T8" fmla="*/ 0 w 261"/>
                <a:gd name="T9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1" h="312">
                  <a:moveTo>
                    <a:pt x="0" y="0"/>
                  </a:moveTo>
                  <a:lnTo>
                    <a:pt x="119" y="312"/>
                  </a:lnTo>
                  <a:lnTo>
                    <a:pt x="119" y="312"/>
                  </a:lnTo>
                  <a:lnTo>
                    <a:pt x="2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0BF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4" name="Freeform 12"/>
            <p:cNvSpPr/>
            <p:nvPr/>
          </p:nvSpPr>
          <p:spPr bwMode="auto">
            <a:xfrm rot="7160246">
              <a:off x="11692179" y="4425941"/>
              <a:ext cx="546427" cy="406107"/>
            </a:xfrm>
            <a:custGeom>
              <a:avLst/>
              <a:gdLst>
                <a:gd name="T0" fmla="*/ 782 w 1067"/>
                <a:gd name="T1" fmla="*/ 0 h 793"/>
                <a:gd name="T2" fmla="*/ 0 w 1067"/>
                <a:gd name="T3" fmla="*/ 288 h 793"/>
                <a:gd name="T4" fmla="*/ 1067 w 1067"/>
                <a:gd name="T5" fmla="*/ 793 h 793"/>
                <a:gd name="T6" fmla="*/ 782 w 1067"/>
                <a:gd name="T7" fmla="*/ 0 h 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7" h="793">
                  <a:moveTo>
                    <a:pt x="782" y="0"/>
                  </a:moveTo>
                  <a:lnTo>
                    <a:pt x="0" y="288"/>
                  </a:lnTo>
                  <a:lnTo>
                    <a:pt x="1067" y="793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DB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7133" y="377262"/>
            <a:ext cx="297732" cy="457200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4926449" y="798129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800" b="1" dirty="0">
                <a:solidFill>
                  <a:schemeClr val="accent1"/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4115196" y="1264429"/>
            <a:ext cx="3961607" cy="2462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print the presentation and make it into a film a wider field</a:t>
            </a:r>
          </a:p>
        </p:txBody>
      </p:sp>
      <p:sp>
        <p:nvSpPr>
          <p:cNvPr id="2" name="椭圆 1"/>
          <p:cNvSpPr/>
          <p:nvPr/>
        </p:nvSpPr>
        <p:spPr>
          <a:xfrm>
            <a:off x="1380490" y="1915160"/>
            <a:ext cx="3873500" cy="3873500"/>
          </a:xfrm>
          <a:prstGeom prst="ellipse">
            <a:avLst/>
          </a:prstGeom>
          <a:blipFill>
            <a:blip r:embed="rId4">
              <a:grayscl/>
            </a:blip>
            <a:srcRect/>
            <a:stretch>
              <a:fillRect l="-25199" r="-25036"/>
            </a:stretch>
          </a:blip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6533698" y="4251960"/>
            <a:ext cx="851874" cy="851874"/>
            <a:chOff x="5731058" y="2070100"/>
            <a:chExt cx="851874" cy="851874"/>
          </a:xfrm>
        </p:grpSpPr>
        <p:sp>
          <p:nvSpPr>
            <p:cNvPr id="16" name="椭圆 15"/>
            <p:cNvSpPr/>
            <p:nvPr/>
          </p:nvSpPr>
          <p:spPr>
            <a:xfrm>
              <a:off x="5731058" y="2070100"/>
              <a:ext cx="851874" cy="85187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" name="椭圆 13"/>
            <p:cNvSpPr/>
            <p:nvPr/>
          </p:nvSpPr>
          <p:spPr>
            <a:xfrm>
              <a:off x="5976921" y="2303294"/>
              <a:ext cx="360149" cy="385486"/>
            </a:xfrm>
            <a:custGeom>
              <a:avLst/>
              <a:gdLst>
                <a:gd name="connsiteX0" fmla="*/ 270013 w 315913"/>
                <a:gd name="connsiteY0" fmla="*/ 244475 h 338138"/>
                <a:gd name="connsiteX1" fmla="*/ 315913 w 315913"/>
                <a:gd name="connsiteY1" fmla="*/ 290647 h 338138"/>
                <a:gd name="connsiteX2" fmla="*/ 315913 w 315913"/>
                <a:gd name="connsiteY2" fmla="*/ 331542 h 338138"/>
                <a:gd name="connsiteX3" fmla="*/ 313290 w 315913"/>
                <a:gd name="connsiteY3" fmla="*/ 335500 h 338138"/>
                <a:gd name="connsiteX4" fmla="*/ 309356 w 315913"/>
                <a:gd name="connsiteY4" fmla="*/ 338138 h 338138"/>
                <a:gd name="connsiteX5" fmla="*/ 231982 w 315913"/>
                <a:gd name="connsiteY5" fmla="*/ 338138 h 338138"/>
                <a:gd name="connsiteX6" fmla="*/ 225425 w 315913"/>
                <a:gd name="connsiteY6" fmla="*/ 331542 h 338138"/>
                <a:gd name="connsiteX7" fmla="*/ 225425 w 315913"/>
                <a:gd name="connsiteY7" fmla="*/ 290647 h 338138"/>
                <a:gd name="connsiteX8" fmla="*/ 270013 w 315913"/>
                <a:gd name="connsiteY8" fmla="*/ 244475 h 338138"/>
                <a:gd name="connsiteX9" fmla="*/ 157956 w 315913"/>
                <a:gd name="connsiteY9" fmla="*/ 244475 h 338138"/>
                <a:gd name="connsiteX10" fmla="*/ 203200 w 315913"/>
                <a:gd name="connsiteY10" fmla="*/ 290647 h 338138"/>
                <a:gd name="connsiteX11" fmla="*/ 203200 w 315913"/>
                <a:gd name="connsiteY11" fmla="*/ 331542 h 338138"/>
                <a:gd name="connsiteX12" fmla="*/ 201869 w 315913"/>
                <a:gd name="connsiteY12" fmla="*/ 335500 h 338138"/>
                <a:gd name="connsiteX13" fmla="*/ 196546 w 315913"/>
                <a:gd name="connsiteY13" fmla="*/ 338138 h 338138"/>
                <a:gd name="connsiteX14" fmla="*/ 119365 w 315913"/>
                <a:gd name="connsiteY14" fmla="*/ 338138 h 338138"/>
                <a:gd name="connsiteX15" fmla="*/ 112712 w 315913"/>
                <a:gd name="connsiteY15" fmla="*/ 331542 h 338138"/>
                <a:gd name="connsiteX16" fmla="*/ 112712 w 315913"/>
                <a:gd name="connsiteY16" fmla="*/ 290647 h 338138"/>
                <a:gd name="connsiteX17" fmla="*/ 157956 w 315913"/>
                <a:gd name="connsiteY17" fmla="*/ 244475 h 338138"/>
                <a:gd name="connsiteX18" fmla="*/ 45900 w 315913"/>
                <a:gd name="connsiteY18" fmla="*/ 244475 h 338138"/>
                <a:gd name="connsiteX19" fmla="*/ 90488 w 315913"/>
                <a:gd name="connsiteY19" fmla="*/ 290647 h 338138"/>
                <a:gd name="connsiteX20" fmla="*/ 90488 w 315913"/>
                <a:gd name="connsiteY20" fmla="*/ 331542 h 338138"/>
                <a:gd name="connsiteX21" fmla="*/ 89176 w 315913"/>
                <a:gd name="connsiteY21" fmla="*/ 335500 h 338138"/>
                <a:gd name="connsiteX22" fmla="*/ 83931 w 315913"/>
                <a:gd name="connsiteY22" fmla="*/ 338138 h 338138"/>
                <a:gd name="connsiteX23" fmla="*/ 6557 w 315913"/>
                <a:gd name="connsiteY23" fmla="*/ 338138 h 338138"/>
                <a:gd name="connsiteX24" fmla="*/ 0 w 315913"/>
                <a:gd name="connsiteY24" fmla="*/ 331542 h 338138"/>
                <a:gd name="connsiteX25" fmla="*/ 0 w 315913"/>
                <a:gd name="connsiteY25" fmla="*/ 290647 h 338138"/>
                <a:gd name="connsiteX26" fmla="*/ 45900 w 315913"/>
                <a:gd name="connsiteY26" fmla="*/ 244475 h 338138"/>
                <a:gd name="connsiteX27" fmla="*/ 271463 w 315913"/>
                <a:gd name="connsiteY27" fmla="*/ 180975 h 338138"/>
                <a:gd name="connsiteX28" fmla="*/ 301625 w 315913"/>
                <a:gd name="connsiteY28" fmla="*/ 211138 h 338138"/>
                <a:gd name="connsiteX29" fmla="*/ 271463 w 315913"/>
                <a:gd name="connsiteY29" fmla="*/ 241300 h 338138"/>
                <a:gd name="connsiteX30" fmla="*/ 241300 w 315913"/>
                <a:gd name="connsiteY30" fmla="*/ 211138 h 338138"/>
                <a:gd name="connsiteX31" fmla="*/ 271463 w 315913"/>
                <a:gd name="connsiteY31" fmla="*/ 180975 h 338138"/>
                <a:gd name="connsiteX32" fmla="*/ 159420 w 315913"/>
                <a:gd name="connsiteY32" fmla="*/ 180975 h 338138"/>
                <a:gd name="connsiteX33" fmla="*/ 188912 w 315913"/>
                <a:gd name="connsiteY33" fmla="*/ 211138 h 338138"/>
                <a:gd name="connsiteX34" fmla="*/ 159420 w 315913"/>
                <a:gd name="connsiteY34" fmla="*/ 241300 h 338138"/>
                <a:gd name="connsiteX35" fmla="*/ 128587 w 315913"/>
                <a:gd name="connsiteY35" fmla="*/ 211138 h 338138"/>
                <a:gd name="connsiteX36" fmla="*/ 159420 w 315913"/>
                <a:gd name="connsiteY36" fmla="*/ 180975 h 338138"/>
                <a:gd name="connsiteX37" fmla="*/ 46038 w 315913"/>
                <a:gd name="connsiteY37" fmla="*/ 180975 h 338138"/>
                <a:gd name="connsiteX38" fmla="*/ 76201 w 315913"/>
                <a:gd name="connsiteY38" fmla="*/ 211138 h 338138"/>
                <a:gd name="connsiteX39" fmla="*/ 46038 w 315913"/>
                <a:gd name="connsiteY39" fmla="*/ 241301 h 338138"/>
                <a:gd name="connsiteX40" fmla="*/ 15875 w 315913"/>
                <a:gd name="connsiteY40" fmla="*/ 211138 h 338138"/>
                <a:gd name="connsiteX41" fmla="*/ 46038 w 315913"/>
                <a:gd name="connsiteY41" fmla="*/ 180975 h 338138"/>
                <a:gd name="connsiteX42" fmla="*/ 270005 w 315913"/>
                <a:gd name="connsiteY42" fmla="*/ 77788 h 338138"/>
                <a:gd name="connsiteX43" fmla="*/ 238125 w 315913"/>
                <a:gd name="connsiteY43" fmla="*/ 109792 h 338138"/>
                <a:gd name="connsiteX44" fmla="*/ 238125 w 315913"/>
                <a:gd name="connsiteY44" fmla="*/ 144463 h 338138"/>
                <a:gd name="connsiteX45" fmla="*/ 303213 w 315913"/>
                <a:gd name="connsiteY45" fmla="*/ 144463 h 338138"/>
                <a:gd name="connsiteX46" fmla="*/ 303213 w 315913"/>
                <a:gd name="connsiteY46" fmla="*/ 109792 h 338138"/>
                <a:gd name="connsiteX47" fmla="*/ 270005 w 315913"/>
                <a:gd name="connsiteY47" fmla="*/ 77788 h 338138"/>
                <a:gd name="connsiteX48" fmla="*/ 270013 w 315913"/>
                <a:gd name="connsiteY48" fmla="*/ 65088 h 338138"/>
                <a:gd name="connsiteX49" fmla="*/ 315913 w 315913"/>
                <a:gd name="connsiteY49" fmla="*/ 109941 h 338138"/>
                <a:gd name="connsiteX50" fmla="*/ 315913 w 315913"/>
                <a:gd name="connsiteY50" fmla="*/ 150836 h 338138"/>
                <a:gd name="connsiteX51" fmla="*/ 313290 w 315913"/>
                <a:gd name="connsiteY51" fmla="*/ 156113 h 338138"/>
                <a:gd name="connsiteX52" fmla="*/ 309356 w 315913"/>
                <a:gd name="connsiteY52" fmla="*/ 158751 h 338138"/>
                <a:gd name="connsiteX53" fmla="*/ 231982 w 315913"/>
                <a:gd name="connsiteY53" fmla="*/ 158751 h 338138"/>
                <a:gd name="connsiteX54" fmla="*/ 225425 w 315913"/>
                <a:gd name="connsiteY54" fmla="*/ 150836 h 338138"/>
                <a:gd name="connsiteX55" fmla="*/ 225425 w 315913"/>
                <a:gd name="connsiteY55" fmla="*/ 109941 h 338138"/>
                <a:gd name="connsiteX56" fmla="*/ 270013 w 315913"/>
                <a:gd name="connsiteY56" fmla="*/ 65088 h 338138"/>
                <a:gd name="connsiteX57" fmla="*/ 157956 w 315913"/>
                <a:gd name="connsiteY57" fmla="*/ 65088 h 338138"/>
                <a:gd name="connsiteX58" fmla="*/ 203200 w 315913"/>
                <a:gd name="connsiteY58" fmla="*/ 109941 h 338138"/>
                <a:gd name="connsiteX59" fmla="*/ 203200 w 315913"/>
                <a:gd name="connsiteY59" fmla="*/ 150836 h 338138"/>
                <a:gd name="connsiteX60" fmla="*/ 201869 w 315913"/>
                <a:gd name="connsiteY60" fmla="*/ 156113 h 338138"/>
                <a:gd name="connsiteX61" fmla="*/ 196546 w 315913"/>
                <a:gd name="connsiteY61" fmla="*/ 158751 h 338138"/>
                <a:gd name="connsiteX62" fmla="*/ 119365 w 315913"/>
                <a:gd name="connsiteY62" fmla="*/ 158751 h 338138"/>
                <a:gd name="connsiteX63" fmla="*/ 112712 w 315913"/>
                <a:gd name="connsiteY63" fmla="*/ 150836 h 338138"/>
                <a:gd name="connsiteX64" fmla="*/ 112712 w 315913"/>
                <a:gd name="connsiteY64" fmla="*/ 109941 h 338138"/>
                <a:gd name="connsiteX65" fmla="*/ 157956 w 315913"/>
                <a:gd name="connsiteY65" fmla="*/ 65088 h 338138"/>
                <a:gd name="connsiteX66" fmla="*/ 45900 w 315913"/>
                <a:gd name="connsiteY66" fmla="*/ 65088 h 338138"/>
                <a:gd name="connsiteX67" fmla="*/ 90488 w 315913"/>
                <a:gd name="connsiteY67" fmla="*/ 109941 h 338138"/>
                <a:gd name="connsiteX68" fmla="*/ 90488 w 315913"/>
                <a:gd name="connsiteY68" fmla="*/ 150836 h 338138"/>
                <a:gd name="connsiteX69" fmla="*/ 89176 w 315913"/>
                <a:gd name="connsiteY69" fmla="*/ 156113 h 338138"/>
                <a:gd name="connsiteX70" fmla="*/ 83931 w 315913"/>
                <a:gd name="connsiteY70" fmla="*/ 158751 h 338138"/>
                <a:gd name="connsiteX71" fmla="*/ 6557 w 315913"/>
                <a:gd name="connsiteY71" fmla="*/ 158751 h 338138"/>
                <a:gd name="connsiteX72" fmla="*/ 0 w 315913"/>
                <a:gd name="connsiteY72" fmla="*/ 150836 h 338138"/>
                <a:gd name="connsiteX73" fmla="*/ 0 w 315913"/>
                <a:gd name="connsiteY73" fmla="*/ 109941 h 338138"/>
                <a:gd name="connsiteX74" fmla="*/ 45900 w 315913"/>
                <a:gd name="connsiteY74" fmla="*/ 65088 h 338138"/>
                <a:gd name="connsiteX75" fmla="*/ 270669 w 315913"/>
                <a:gd name="connsiteY75" fmla="*/ 14288 h 338138"/>
                <a:gd name="connsiteX76" fmla="*/ 254000 w 315913"/>
                <a:gd name="connsiteY76" fmla="*/ 30957 h 338138"/>
                <a:gd name="connsiteX77" fmla="*/ 270669 w 315913"/>
                <a:gd name="connsiteY77" fmla="*/ 47626 h 338138"/>
                <a:gd name="connsiteX78" fmla="*/ 287338 w 315913"/>
                <a:gd name="connsiteY78" fmla="*/ 30957 h 338138"/>
                <a:gd name="connsiteX79" fmla="*/ 270669 w 315913"/>
                <a:gd name="connsiteY79" fmla="*/ 14288 h 338138"/>
                <a:gd name="connsiteX80" fmla="*/ 271463 w 315913"/>
                <a:gd name="connsiteY80" fmla="*/ 0 h 338138"/>
                <a:gd name="connsiteX81" fmla="*/ 301625 w 315913"/>
                <a:gd name="connsiteY81" fmla="*/ 30957 h 338138"/>
                <a:gd name="connsiteX82" fmla="*/ 271463 w 315913"/>
                <a:gd name="connsiteY82" fmla="*/ 61913 h 338138"/>
                <a:gd name="connsiteX83" fmla="*/ 241300 w 315913"/>
                <a:gd name="connsiteY83" fmla="*/ 30957 h 338138"/>
                <a:gd name="connsiteX84" fmla="*/ 271463 w 315913"/>
                <a:gd name="connsiteY84" fmla="*/ 0 h 338138"/>
                <a:gd name="connsiteX85" fmla="*/ 159420 w 315913"/>
                <a:gd name="connsiteY85" fmla="*/ 0 h 338138"/>
                <a:gd name="connsiteX86" fmla="*/ 188912 w 315913"/>
                <a:gd name="connsiteY86" fmla="*/ 30957 h 338138"/>
                <a:gd name="connsiteX87" fmla="*/ 159420 w 315913"/>
                <a:gd name="connsiteY87" fmla="*/ 61913 h 338138"/>
                <a:gd name="connsiteX88" fmla="*/ 128587 w 315913"/>
                <a:gd name="connsiteY88" fmla="*/ 30957 h 338138"/>
                <a:gd name="connsiteX89" fmla="*/ 159420 w 315913"/>
                <a:gd name="connsiteY89" fmla="*/ 0 h 338138"/>
                <a:gd name="connsiteX90" fmla="*/ 46037 w 315913"/>
                <a:gd name="connsiteY90" fmla="*/ 0 h 338138"/>
                <a:gd name="connsiteX91" fmla="*/ 76200 w 315913"/>
                <a:gd name="connsiteY91" fmla="*/ 30957 h 338138"/>
                <a:gd name="connsiteX92" fmla="*/ 46037 w 315913"/>
                <a:gd name="connsiteY92" fmla="*/ 61913 h 338138"/>
                <a:gd name="connsiteX93" fmla="*/ 15875 w 315913"/>
                <a:gd name="connsiteY93" fmla="*/ 30957 h 338138"/>
                <a:gd name="connsiteX94" fmla="*/ 46037 w 315913"/>
                <a:gd name="connsiteY9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315913" h="338138">
                  <a:moveTo>
                    <a:pt x="270013" y="244475"/>
                  </a:moveTo>
                  <a:cubicBezTo>
                    <a:pt x="294930" y="244475"/>
                    <a:pt x="315913" y="265582"/>
                    <a:pt x="315913" y="290647"/>
                  </a:cubicBezTo>
                  <a:cubicBezTo>
                    <a:pt x="315913" y="290647"/>
                    <a:pt x="315913" y="290647"/>
                    <a:pt x="315913" y="331542"/>
                  </a:cubicBezTo>
                  <a:cubicBezTo>
                    <a:pt x="315913" y="332861"/>
                    <a:pt x="314602" y="335500"/>
                    <a:pt x="313290" y="335500"/>
                  </a:cubicBezTo>
                  <a:cubicBezTo>
                    <a:pt x="313290" y="336819"/>
                    <a:pt x="310667" y="338138"/>
                    <a:pt x="309356" y="338138"/>
                  </a:cubicBezTo>
                  <a:cubicBezTo>
                    <a:pt x="309356" y="338138"/>
                    <a:pt x="309356" y="338138"/>
                    <a:pt x="231982" y="338138"/>
                  </a:cubicBezTo>
                  <a:cubicBezTo>
                    <a:pt x="228048" y="338138"/>
                    <a:pt x="225425" y="335500"/>
                    <a:pt x="225425" y="331542"/>
                  </a:cubicBezTo>
                  <a:cubicBezTo>
                    <a:pt x="225425" y="331542"/>
                    <a:pt x="225425" y="331542"/>
                    <a:pt x="225425" y="290647"/>
                  </a:cubicBezTo>
                  <a:cubicBezTo>
                    <a:pt x="225425" y="265582"/>
                    <a:pt x="246408" y="244475"/>
                    <a:pt x="270013" y="244475"/>
                  </a:cubicBezTo>
                  <a:close/>
                  <a:moveTo>
                    <a:pt x="157956" y="244475"/>
                  </a:moveTo>
                  <a:cubicBezTo>
                    <a:pt x="183239" y="244475"/>
                    <a:pt x="203200" y="265582"/>
                    <a:pt x="203200" y="290647"/>
                  </a:cubicBezTo>
                  <a:cubicBezTo>
                    <a:pt x="203200" y="290647"/>
                    <a:pt x="203200" y="290647"/>
                    <a:pt x="203200" y="331542"/>
                  </a:cubicBezTo>
                  <a:cubicBezTo>
                    <a:pt x="203200" y="332861"/>
                    <a:pt x="203200" y="335500"/>
                    <a:pt x="201869" y="335500"/>
                  </a:cubicBezTo>
                  <a:cubicBezTo>
                    <a:pt x="200538" y="336819"/>
                    <a:pt x="199208" y="338138"/>
                    <a:pt x="196546" y="338138"/>
                  </a:cubicBezTo>
                  <a:cubicBezTo>
                    <a:pt x="196546" y="338138"/>
                    <a:pt x="196546" y="338138"/>
                    <a:pt x="119365" y="338138"/>
                  </a:cubicBezTo>
                  <a:cubicBezTo>
                    <a:pt x="115373" y="338138"/>
                    <a:pt x="112712" y="335500"/>
                    <a:pt x="112712" y="331542"/>
                  </a:cubicBezTo>
                  <a:cubicBezTo>
                    <a:pt x="112712" y="331542"/>
                    <a:pt x="112712" y="331542"/>
                    <a:pt x="112712" y="290647"/>
                  </a:cubicBezTo>
                  <a:cubicBezTo>
                    <a:pt x="112712" y="265582"/>
                    <a:pt x="132672" y="244475"/>
                    <a:pt x="157956" y="244475"/>
                  </a:cubicBezTo>
                  <a:close/>
                  <a:moveTo>
                    <a:pt x="45900" y="244475"/>
                  </a:moveTo>
                  <a:cubicBezTo>
                    <a:pt x="69505" y="244475"/>
                    <a:pt x="90488" y="265582"/>
                    <a:pt x="90488" y="290647"/>
                  </a:cubicBezTo>
                  <a:cubicBezTo>
                    <a:pt x="90488" y="290647"/>
                    <a:pt x="90488" y="290647"/>
                    <a:pt x="90488" y="331542"/>
                  </a:cubicBezTo>
                  <a:cubicBezTo>
                    <a:pt x="90488" y="332861"/>
                    <a:pt x="90488" y="335500"/>
                    <a:pt x="89176" y="335500"/>
                  </a:cubicBezTo>
                  <a:cubicBezTo>
                    <a:pt x="87865" y="336819"/>
                    <a:pt x="85242" y="338138"/>
                    <a:pt x="83931" y="338138"/>
                  </a:cubicBezTo>
                  <a:cubicBezTo>
                    <a:pt x="83931" y="338138"/>
                    <a:pt x="83931" y="338138"/>
                    <a:pt x="6557" y="338138"/>
                  </a:cubicBezTo>
                  <a:cubicBezTo>
                    <a:pt x="3934" y="338138"/>
                    <a:pt x="0" y="335500"/>
                    <a:pt x="0" y="331542"/>
                  </a:cubicBezTo>
                  <a:cubicBezTo>
                    <a:pt x="0" y="331542"/>
                    <a:pt x="0" y="331542"/>
                    <a:pt x="0" y="290647"/>
                  </a:cubicBezTo>
                  <a:cubicBezTo>
                    <a:pt x="0" y="265582"/>
                    <a:pt x="20983" y="244475"/>
                    <a:pt x="45900" y="244475"/>
                  </a:cubicBezTo>
                  <a:close/>
                  <a:moveTo>
                    <a:pt x="271463" y="180975"/>
                  </a:moveTo>
                  <a:cubicBezTo>
                    <a:pt x="287200" y="180975"/>
                    <a:pt x="301625" y="194089"/>
                    <a:pt x="301625" y="211138"/>
                  </a:cubicBezTo>
                  <a:cubicBezTo>
                    <a:pt x="301625" y="228186"/>
                    <a:pt x="287200" y="241300"/>
                    <a:pt x="271463" y="241300"/>
                  </a:cubicBezTo>
                  <a:cubicBezTo>
                    <a:pt x="254414" y="241300"/>
                    <a:pt x="241300" y="228186"/>
                    <a:pt x="241300" y="211138"/>
                  </a:cubicBezTo>
                  <a:cubicBezTo>
                    <a:pt x="241300" y="194089"/>
                    <a:pt x="254414" y="180975"/>
                    <a:pt x="271463" y="180975"/>
                  </a:cubicBezTo>
                  <a:close/>
                  <a:moveTo>
                    <a:pt x="159420" y="180975"/>
                  </a:moveTo>
                  <a:cubicBezTo>
                    <a:pt x="175506" y="180975"/>
                    <a:pt x="188912" y="194089"/>
                    <a:pt x="188912" y="211138"/>
                  </a:cubicBezTo>
                  <a:cubicBezTo>
                    <a:pt x="188912" y="228186"/>
                    <a:pt x="175506" y="241300"/>
                    <a:pt x="159420" y="241300"/>
                  </a:cubicBezTo>
                  <a:cubicBezTo>
                    <a:pt x="141992" y="241300"/>
                    <a:pt x="128587" y="228186"/>
                    <a:pt x="128587" y="211138"/>
                  </a:cubicBezTo>
                  <a:cubicBezTo>
                    <a:pt x="128587" y="194089"/>
                    <a:pt x="141992" y="180975"/>
                    <a:pt x="159420" y="180975"/>
                  </a:cubicBezTo>
                  <a:close/>
                  <a:moveTo>
                    <a:pt x="46038" y="180975"/>
                  </a:moveTo>
                  <a:cubicBezTo>
                    <a:pt x="62697" y="180975"/>
                    <a:pt x="76201" y="194479"/>
                    <a:pt x="76201" y="211138"/>
                  </a:cubicBezTo>
                  <a:cubicBezTo>
                    <a:pt x="76201" y="227797"/>
                    <a:pt x="62697" y="241301"/>
                    <a:pt x="46038" y="241301"/>
                  </a:cubicBezTo>
                  <a:cubicBezTo>
                    <a:pt x="29379" y="241301"/>
                    <a:pt x="15875" y="227797"/>
                    <a:pt x="15875" y="211138"/>
                  </a:cubicBezTo>
                  <a:cubicBezTo>
                    <a:pt x="15875" y="194479"/>
                    <a:pt x="29379" y="180975"/>
                    <a:pt x="46038" y="180975"/>
                  </a:cubicBezTo>
                  <a:close/>
                  <a:moveTo>
                    <a:pt x="270005" y="77788"/>
                  </a:moveTo>
                  <a:cubicBezTo>
                    <a:pt x="252736" y="77788"/>
                    <a:pt x="238125" y="92457"/>
                    <a:pt x="238125" y="109792"/>
                  </a:cubicBezTo>
                  <a:cubicBezTo>
                    <a:pt x="238125" y="109792"/>
                    <a:pt x="238125" y="109792"/>
                    <a:pt x="238125" y="144463"/>
                  </a:cubicBezTo>
                  <a:cubicBezTo>
                    <a:pt x="238125" y="144463"/>
                    <a:pt x="238125" y="144463"/>
                    <a:pt x="303213" y="144463"/>
                  </a:cubicBezTo>
                  <a:lnTo>
                    <a:pt x="303213" y="109792"/>
                  </a:lnTo>
                  <a:cubicBezTo>
                    <a:pt x="303213" y="92457"/>
                    <a:pt x="288602" y="77788"/>
                    <a:pt x="270005" y="77788"/>
                  </a:cubicBezTo>
                  <a:close/>
                  <a:moveTo>
                    <a:pt x="270013" y="65088"/>
                  </a:moveTo>
                  <a:cubicBezTo>
                    <a:pt x="294930" y="65088"/>
                    <a:pt x="315913" y="84876"/>
                    <a:pt x="315913" y="109941"/>
                  </a:cubicBezTo>
                  <a:cubicBezTo>
                    <a:pt x="315913" y="109941"/>
                    <a:pt x="315913" y="109941"/>
                    <a:pt x="315913" y="150836"/>
                  </a:cubicBezTo>
                  <a:cubicBezTo>
                    <a:pt x="315913" y="153474"/>
                    <a:pt x="314602" y="154794"/>
                    <a:pt x="313290" y="156113"/>
                  </a:cubicBezTo>
                  <a:cubicBezTo>
                    <a:pt x="313290" y="157432"/>
                    <a:pt x="310667" y="158751"/>
                    <a:pt x="309356" y="158751"/>
                  </a:cubicBezTo>
                  <a:cubicBezTo>
                    <a:pt x="309356" y="158751"/>
                    <a:pt x="309356" y="158751"/>
                    <a:pt x="231982" y="158751"/>
                  </a:cubicBezTo>
                  <a:cubicBezTo>
                    <a:pt x="228048" y="158751"/>
                    <a:pt x="225425" y="154794"/>
                    <a:pt x="225425" y="150836"/>
                  </a:cubicBezTo>
                  <a:cubicBezTo>
                    <a:pt x="225425" y="150836"/>
                    <a:pt x="225425" y="150836"/>
                    <a:pt x="225425" y="109941"/>
                  </a:cubicBezTo>
                  <a:cubicBezTo>
                    <a:pt x="225425" y="84876"/>
                    <a:pt x="246408" y="65088"/>
                    <a:pt x="270013" y="65088"/>
                  </a:cubicBezTo>
                  <a:close/>
                  <a:moveTo>
                    <a:pt x="157956" y="65088"/>
                  </a:moveTo>
                  <a:cubicBezTo>
                    <a:pt x="183239" y="65088"/>
                    <a:pt x="203200" y="84876"/>
                    <a:pt x="203200" y="109941"/>
                  </a:cubicBezTo>
                  <a:cubicBezTo>
                    <a:pt x="203200" y="109941"/>
                    <a:pt x="203200" y="109941"/>
                    <a:pt x="203200" y="150836"/>
                  </a:cubicBezTo>
                  <a:cubicBezTo>
                    <a:pt x="203200" y="153474"/>
                    <a:pt x="203200" y="154794"/>
                    <a:pt x="201869" y="156113"/>
                  </a:cubicBezTo>
                  <a:cubicBezTo>
                    <a:pt x="200538" y="157432"/>
                    <a:pt x="199208" y="158751"/>
                    <a:pt x="196546" y="158751"/>
                  </a:cubicBezTo>
                  <a:cubicBezTo>
                    <a:pt x="196546" y="158751"/>
                    <a:pt x="196546" y="158751"/>
                    <a:pt x="119365" y="158751"/>
                  </a:cubicBezTo>
                  <a:cubicBezTo>
                    <a:pt x="115373" y="158751"/>
                    <a:pt x="112712" y="154794"/>
                    <a:pt x="112712" y="150836"/>
                  </a:cubicBezTo>
                  <a:cubicBezTo>
                    <a:pt x="112712" y="150836"/>
                    <a:pt x="112712" y="150836"/>
                    <a:pt x="112712" y="109941"/>
                  </a:cubicBezTo>
                  <a:cubicBezTo>
                    <a:pt x="112712" y="84876"/>
                    <a:pt x="132672" y="65088"/>
                    <a:pt x="157956" y="65088"/>
                  </a:cubicBezTo>
                  <a:close/>
                  <a:moveTo>
                    <a:pt x="45900" y="65088"/>
                  </a:moveTo>
                  <a:cubicBezTo>
                    <a:pt x="69505" y="65088"/>
                    <a:pt x="90488" y="84876"/>
                    <a:pt x="90488" y="109941"/>
                  </a:cubicBezTo>
                  <a:cubicBezTo>
                    <a:pt x="90488" y="109941"/>
                    <a:pt x="90488" y="109941"/>
                    <a:pt x="90488" y="150836"/>
                  </a:cubicBezTo>
                  <a:cubicBezTo>
                    <a:pt x="90488" y="153474"/>
                    <a:pt x="90488" y="154794"/>
                    <a:pt x="89176" y="156113"/>
                  </a:cubicBezTo>
                  <a:cubicBezTo>
                    <a:pt x="87865" y="157432"/>
                    <a:pt x="85242" y="158751"/>
                    <a:pt x="83931" y="158751"/>
                  </a:cubicBezTo>
                  <a:cubicBezTo>
                    <a:pt x="83931" y="158751"/>
                    <a:pt x="83931" y="158751"/>
                    <a:pt x="6557" y="158751"/>
                  </a:cubicBezTo>
                  <a:cubicBezTo>
                    <a:pt x="3934" y="158751"/>
                    <a:pt x="0" y="154794"/>
                    <a:pt x="0" y="150836"/>
                  </a:cubicBezTo>
                  <a:cubicBezTo>
                    <a:pt x="0" y="150836"/>
                    <a:pt x="0" y="150836"/>
                    <a:pt x="0" y="109941"/>
                  </a:cubicBezTo>
                  <a:cubicBezTo>
                    <a:pt x="0" y="84876"/>
                    <a:pt x="20983" y="65088"/>
                    <a:pt x="45900" y="65088"/>
                  </a:cubicBezTo>
                  <a:close/>
                  <a:moveTo>
                    <a:pt x="270669" y="14288"/>
                  </a:moveTo>
                  <a:cubicBezTo>
                    <a:pt x="261463" y="14288"/>
                    <a:pt x="254000" y="21751"/>
                    <a:pt x="254000" y="30957"/>
                  </a:cubicBezTo>
                  <a:cubicBezTo>
                    <a:pt x="254000" y="40163"/>
                    <a:pt x="261463" y="47626"/>
                    <a:pt x="270669" y="47626"/>
                  </a:cubicBezTo>
                  <a:cubicBezTo>
                    <a:pt x="279875" y="47626"/>
                    <a:pt x="287338" y="40163"/>
                    <a:pt x="287338" y="30957"/>
                  </a:cubicBezTo>
                  <a:cubicBezTo>
                    <a:pt x="287338" y="21751"/>
                    <a:pt x="279875" y="14288"/>
                    <a:pt x="270669" y="14288"/>
                  </a:cubicBezTo>
                  <a:close/>
                  <a:moveTo>
                    <a:pt x="271463" y="0"/>
                  </a:moveTo>
                  <a:cubicBezTo>
                    <a:pt x="287200" y="0"/>
                    <a:pt x="301625" y="13459"/>
                    <a:pt x="301625" y="30957"/>
                  </a:cubicBezTo>
                  <a:cubicBezTo>
                    <a:pt x="301625" y="48454"/>
                    <a:pt x="287200" y="61913"/>
                    <a:pt x="271463" y="61913"/>
                  </a:cubicBezTo>
                  <a:cubicBezTo>
                    <a:pt x="254414" y="61913"/>
                    <a:pt x="241300" y="48454"/>
                    <a:pt x="241300" y="30957"/>
                  </a:cubicBezTo>
                  <a:cubicBezTo>
                    <a:pt x="241300" y="13459"/>
                    <a:pt x="254414" y="0"/>
                    <a:pt x="271463" y="0"/>
                  </a:cubicBezTo>
                  <a:close/>
                  <a:moveTo>
                    <a:pt x="159420" y="0"/>
                  </a:moveTo>
                  <a:cubicBezTo>
                    <a:pt x="175506" y="0"/>
                    <a:pt x="188912" y="13459"/>
                    <a:pt x="188912" y="30957"/>
                  </a:cubicBezTo>
                  <a:cubicBezTo>
                    <a:pt x="188912" y="48454"/>
                    <a:pt x="175506" y="61913"/>
                    <a:pt x="159420" y="61913"/>
                  </a:cubicBezTo>
                  <a:cubicBezTo>
                    <a:pt x="141992" y="61913"/>
                    <a:pt x="128587" y="48454"/>
                    <a:pt x="128587" y="30957"/>
                  </a:cubicBezTo>
                  <a:cubicBezTo>
                    <a:pt x="128587" y="13459"/>
                    <a:pt x="141992" y="0"/>
                    <a:pt x="159420" y="0"/>
                  </a:cubicBezTo>
                  <a:close/>
                  <a:moveTo>
                    <a:pt x="46037" y="0"/>
                  </a:moveTo>
                  <a:cubicBezTo>
                    <a:pt x="63086" y="0"/>
                    <a:pt x="76200" y="13459"/>
                    <a:pt x="76200" y="30957"/>
                  </a:cubicBezTo>
                  <a:cubicBezTo>
                    <a:pt x="76200" y="48454"/>
                    <a:pt x="63086" y="61913"/>
                    <a:pt x="46037" y="61913"/>
                  </a:cubicBezTo>
                  <a:cubicBezTo>
                    <a:pt x="28989" y="61913"/>
                    <a:pt x="15875" y="48454"/>
                    <a:pt x="15875" y="30957"/>
                  </a:cubicBezTo>
                  <a:cubicBezTo>
                    <a:pt x="15875" y="13459"/>
                    <a:pt x="28989" y="0"/>
                    <a:pt x="4603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864444" y="4251960"/>
            <a:ext cx="851874" cy="851874"/>
            <a:chOff x="8148329" y="2070100"/>
            <a:chExt cx="851874" cy="851874"/>
          </a:xfrm>
        </p:grpSpPr>
        <p:sp>
          <p:nvSpPr>
            <p:cNvPr id="19" name="椭圆 18"/>
            <p:cNvSpPr/>
            <p:nvPr/>
          </p:nvSpPr>
          <p:spPr>
            <a:xfrm>
              <a:off x="8148329" y="2070100"/>
              <a:ext cx="851874" cy="85187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" name="椭圆 15"/>
            <p:cNvSpPr/>
            <p:nvPr/>
          </p:nvSpPr>
          <p:spPr>
            <a:xfrm>
              <a:off x="8381524" y="2303294"/>
              <a:ext cx="385486" cy="385486"/>
            </a:xfrm>
            <a:custGeom>
              <a:avLst/>
              <a:gdLst>
                <a:gd name="connsiteX0" fmla="*/ 157638 w 338138"/>
                <a:gd name="connsiteY0" fmla="*/ 144463 h 338138"/>
                <a:gd name="connsiteX1" fmla="*/ 165544 w 338138"/>
                <a:gd name="connsiteY1" fmla="*/ 148443 h 338138"/>
                <a:gd name="connsiteX2" fmla="*/ 249865 w 338138"/>
                <a:gd name="connsiteY2" fmla="*/ 233341 h 338138"/>
                <a:gd name="connsiteX3" fmla="*/ 280167 w 338138"/>
                <a:gd name="connsiteY3" fmla="*/ 232015 h 338138"/>
                <a:gd name="connsiteX4" fmla="*/ 286755 w 338138"/>
                <a:gd name="connsiteY4" fmla="*/ 234668 h 338138"/>
                <a:gd name="connsiteX5" fmla="*/ 335503 w 338138"/>
                <a:gd name="connsiteY5" fmla="*/ 283750 h 338138"/>
                <a:gd name="connsiteX6" fmla="*/ 338138 w 338138"/>
                <a:gd name="connsiteY6" fmla="*/ 293036 h 338138"/>
                <a:gd name="connsiteX7" fmla="*/ 330233 w 338138"/>
                <a:gd name="connsiteY7" fmla="*/ 298342 h 338138"/>
                <a:gd name="connsiteX8" fmla="*/ 311788 w 338138"/>
                <a:gd name="connsiteY8" fmla="*/ 303648 h 338138"/>
                <a:gd name="connsiteX9" fmla="*/ 303883 w 338138"/>
                <a:gd name="connsiteY9" fmla="*/ 310281 h 338138"/>
                <a:gd name="connsiteX10" fmla="*/ 299930 w 338138"/>
                <a:gd name="connsiteY10" fmla="*/ 331505 h 338138"/>
                <a:gd name="connsiteX11" fmla="*/ 293343 w 338138"/>
                <a:gd name="connsiteY11" fmla="*/ 338138 h 338138"/>
                <a:gd name="connsiteX12" fmla="*/ 290708 w 338138"/>
                <a:gd name="connsiteY12" fmla="*/ 338138 h 338138"/>
                <a:gd name="connsiteX13" fmla="*/ 284120 w 338138"/>
                <a:gd name="connsiteY13" fmla="*/ 335485 h 338138"/>
                <a:gd name="connsiteX14" fmla="*/ 235372 w 338138"/>
                <a:gd name="connsiteY14" fmla="*/ 286403 h 338138"/>
                <a:gd name="connsiteX15" fmla="*/ 232737 w 338138"/>
                <a:gd name="connsiteY15" fmla="*/ 279770 h 338138"/>
                <a:gd name="connsiteX16" fmla="*/ 234054 w 338138"/>
                <a:gd name="connsiteY16" fmla="*/ 249260 h 338138"/>
                <a:gd name="connsiteX17" fmla="*/ 149733 w 338138"/>
                <a:gd name="connsiteY17" fmla="*/ 164361 h 338138"/>
                <a:gd name="connsiteX18" fmla="*/ 149733 w 338138"/>
                <a:gd name="connsiteY18" fmla="*/ 148443 h 338138"/>
                <a:gd name="connsiteX19" fmla="*/ 157638 w 338138"/>
                <a:gd name="connsiteY19" fmla="*/ 144463 h 338138"/>
                <a:gd name="connsiteX20" fmla="*/ 145922 w 338138"/>
                <a:gd name="connsiteY20" fmla="*/ 120650 h 338138"/>
                <a:gd name="connsiteX21" fmla="*/ 169863 w 338138"/>
                <a:gd name="connsiteY21" fmla="*/ 137383 h 338138"/>
                <a:gd name="connsiteX22" fmla="*/ 157893 w 338138"/>
                <a:gd name="connsiteY22" fmla="*/ 133522 h 338138"/>
                <a:gd name="connsiteX23" fmla="*/ 141931 w 338138"/>
                <a:gd name="connsiteY23" fmla="*/ 141245 h 338138"/>
                <a:gd name="connsiteX24" fmla="*/ 137941 w 338138"/>
                <a:gd name="connsiteY24" fmla="*/ 168275 h 338138"/>
                <a:gd name="connsiteX25" fmla="*/ 120650 w 338138"/>
                <a:gd name="connsiteY25" fmla="*/ 145106 h 338138"/>
                <a:gd name="connsiteX26" fmla="*/ 145922 w 338138"/>
                <a:gd name="connsiteY26" fmla="*/ 120650 h 338138"/>
                <a:gd name="connsiteX27" fmla="*/ 146051 w 338138"/>
                <a:gd name="connsiteY27" fmla="*/ 60325 h 338138"/>
                <a:gd name="connsiteX28" fmla="*/ 230188 w 338138"/>
                <a:gd name="connsiteY28" fmla="*/ 145257 h 338138"/>
                <a:gd name="connsiteX29" fmla="*/ 219671 w 338138"/>
                <a:gd name="connsiteY29" fmla="*/ 186395 h 338138"/>
                <a:gd name="connsiteX30" fmla="*/ 193378 w 338138"/>
                <a:gd name="connsiteY30" fmla="*/ 161181 h 338138"/>
                <a:gd name="connsiteX31" fmla="*/ 196007 w 338138"/>
                <a:gd name="connsiteY31" fmla="*/ 145257 h 338138"/>
                <a:gd name="connsiteX32" fmla="*/ 146051 w 338138"/>
                <a:gd name="connsiteY32" fmla="*/ 94828 h 338138"/>
                <a:gd name="connsiteX33" fmla="*/ 96094 w 338138"/>
                <a:gd name="connsiteY33" fmla="*/ 145257 h 338138"/>
                <a:gd name="connsiteX34" fmla="*/ 146051 w 338138"/>
                <a:gd name="connsiteY34" fmla="*/ 195685 h 338138"/>
                <a:gd name="connsiteX35" fmla="*/ 161827 w 338138"/>
                <a:gd name="connsiteY35" fmla="*/ 193031 h 338138"/>
                <a:gd name="connsiteX36" fmla="*/ 188119 w 338138"/>
                <a:gd name="connsiteY36" fmla="*/ 219572 h 338138"/>
                <a:gd name="connsiteX37" fmla="*/ 146051 w 338138"/>
                <a:gd name="connsiteY37" fmla="*/ 230188 h 338138"/>
                <a:gd name="connsiteX38" fmla="*/ 61913 w 338138"/>
                <a:gd name="connsiteY38" fmla="*/ 145257 h 338138"/>
                <a:gd name="connsiteX39" fmla="*/ 146051 w 338138"/>
                <a:gd name="connsiteY39" fmla="*/ 60325 h 338138"/>
                <a:gd name="connsiteX40" fmla="*/ 145257 w 338138"/>
                <a:gd name="connsiteY40" fmla="*/ 0 h 338138"/>
                <a:gd name="connsiteX41" fmla="*/ 290513 w 338138"/>
                <a:gd name="connsiteY41" fmla="*/ 145257 h 338138"/>
                <a:gd name="connsiteX42" fmla="*/ 269385 w 338138"/>
                <a:gd name="connsiteY42" fmla="*/ 221846 h 338138"/>
                <a:gd name="connsiteX43" fmla="*/ 254859 w 338138"/>
                <a:gd name="connsiteY43" fmla="*/ 221846 h 338138"/>
                <a:gd name="connsiteX44" fmla="*/ 239013 w 338138"/>
                <a:gd name="connsiteY44" fmla="*/ 206000 h 338138"/>
                <a:gd name="connsiteX45" fmla="*/ 256180 w 338138"/>
                <a:gd name="connsiteY45" fmla="*/ 145257 h 338138"/>
                <a:gd name="connsiteX46" fmla="*/ 145257 w 338138"/>
                <a:gd name="connsiteY46" fmla="*/ 34333 h 338138"/>
                <a:gd name="connsiteX47" fmla="*/ 34333 w 338138"/>
                <a:gd name="connsiteY47" fmla="*/ 145257 h 338138"/>
                <a:gd name="connsiteX48" fmla="*/ 145257 w 338138"/>
                <a:gd name="connsiteY48" fmla="*/ 256180 h 338138"/>
                <a:gd name="connsiteX49" fmla="*/ 206000 w 338138"/>
                <a:gd name="connsiteY49" fmla="*/ 239013 h 338138"/>
                <a:gd name="connsiteX50" fmla="*/ 221847 w 338138"/>
                <a:gd name="connsiteY50" fmla="*/ 254859 h 338138"/>
                <a:gd name="connsiteX51" fmla="*/ 221847 w 338138"/>
                <a:gd name="connsiteY51" fmla="*/ 269385 h 338138"/>
                <a:gd name="connsiteX52" fmla="*/ 145257 w 338138"/>
                <a:gd name="connsiteY52" fmla="*/ 290513 h 338138"/>
                <a:gd name="connsiteX53" fmla="*/ 0 w 338138"/>
                <a:gd name="connsiteY53" fmla="*/ 145257 h 338138"/>
                <a:gd name="connsiteX54" fmla="*/ 145257 w 338138"/>
                <a:gd name="connsiteY5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38138" h="338138">
                  <a:moveTo>
                    <a:pt x="157638" y="144463"/>
                  </a:moveTo>
                  <a:cubicBezTo>
                    <a:pt x="160273" y="144463"/>
                    <a:pt x="162908" y="145790"/>
                    <a:pt x="165544" y="148443"/>
                  </a:cubicBezTo>
                  <a:cubicBezTo>
                    <a:pt x="165544" y="148443"/>
                    <a:pt x="165544" y="148443"/>
                    <a:pt x="249865" y="233341"/>
                  </a:cubicBezTo>
                  <a:cubicBezTo>
                    <a:pt x="249865" y="233341"/>
                    <a:pt x="249865" y="233341"/>
                    <a:pt x="280167" y="232015"/>
                  </a:cubicBezTo>
                  <a:cubicBezTo>
                    <a:pt x="282803" y="232015"/>
                    <a:pt x="285438" y="233341"/>
                    <a:pt x="286755" y="234668"/>
                  </a:cubicBezTo>
                  <a:cubicBezTo>
                    <a:pt x="286755" y="234668"/>
                    <a:pt x="286755" y="234668"/>
                    <a:pt x="335503" y="283750"/>
                  </a:cubicBezTo>
                  <a:cubicBezTo>
                    <a:pt x="338138" y="286403"/>
                    <a:pt x="338138" y="289056"/>
                    <a:pt x="338138" y="293036"/>
                  </a:cubicBezTo>
                  <a:cubicBezTo>
                    <a:pt x="336821" y="295689"/>
                    <a:pt x="334186" y="298342"/>
                    <a:pt x="330233" y="298342"/>
                  </a:cubicBezTo>
                  <a:cubicBezTo>
                    <a:pt x="330233" y="298342"/>
                    <a:pt x="330233" y="298342"/>
                    <a:pt x="311788" y="303648"/>
                  </a:cubicBezTo>
                  <a:cubicBezTo>
                    <a:pt x="307835" y="303648"/>
                    <a:pt x="305200" y="306301"/>
                    <a:pt x="303883" y="310281"/>
                  </a:cubicBezTo>
                  <a:cubicBezTo>
                    <a:pt x="303883" y="310281"/>
                    <a:pt x="303883" y="310281"/>
                    <a:pt x="299930" y="331505"/>
                  </a:cubicBezTo>
                  <a:cubicBezTo>
                    <a:pt x="298613" y="334158"/>
                    <a:pt x="295978" y="336812"/>
                    <a:pt x="293343" y="338138"/>
                  </a:cubicBezTo>
                  <a:cubicBezTo>
                    <a:pt x="292025" y="338138"/>
                    <a:pt x="292025" y="338138"/>
                    <a:pt x="290708" y="338138"/>
                  </a:cubicBezTo>
                  <a:cubicBezTo>
                    <a:pt x="288073" y="338138"/>
                    <a:pt x="285438" y="336812"/>
                    <a:pt x="284120" y="335485"/>
                  </a:cubicBezTo>
                  <a:cubicBezTo>
                    <a:pt x="284120" y="335485"/>
                    <a:pt x="284120" y="335485"/>
                    <a:pt x="235372" y="286403"/>
                  </a:cubicBezTo>
                  <a:cubicBezTo>
                    <a:pt x="232737" y="283750"/>
                    <a:pt x="232737" y="281097"/>
                    <a:pt x="232737" y="279770"/>
                  </a:cubicBezTo>
                  <a:cubicBezTo>
                    <a:pt x="232737" y="279770"/>
                    <a:pt x="232737" y="279770"/>
                    <a:pt x="234054" y="249260"/>
                  </a:cubicBezTo>
                  <a:cubicBezTo>
                    <a:pt x="234054" y="249260"/>
                    <a:pt x="234054" y="249260"/>
                    <a:pt x="149733" y="164361"/>
                  </a:cubicBezTo>
                  <a:cubicBezTo>
                    <a:pt x="144463" y="159055"/>
                    <a:pt x="144463" y="152422"/>
                    <a:pt x="149733" y="148443"/>
                  </a:cubicBezTo>
                  <a:cubicBezTo>
                    <a:pt x="151051" y="145790"/>
                    <a:pt x="155003" y="144463"/>
                    <a:pt x="157638" y="144463"/>
                  </a:cubicBezTo>
                  <a:close/>
                  <a:moveTo>
                    <a:pt x="145922" y="120650"/>
                  </a:moveTo>
                  <a:cubicBezTo>
                    <a:pt x="157893" y="120650"/>
                    <a:pt x="167203" y="128373"/>
                    <a:pt x="169863" y="137383"/>
                  </a:cubicBezTo>
                  <a:cubicBezTo>
                    <a:pt x="167203" y="134809"/>
                    <a:pt x="161883" y="133522"/>
                    <a:pt x="157893" y="133522"/>
                  </a:cubicBezTo>
                  <a:cubicBezTo>
                    <a:pt x="151242" y="133522"/>
                    <a:pt x="145922" y="136096"/>
                    <a:pt x="141931" y="141245"/>
                  </a:cubicBezTo>
                  <a:cubicBezTo>
                    <a:pt x="133951" y="147680"/>
                    <a:pt x="132620" y="160552"/>
                    <a:pt x="137941" y="168275"/>
                  </a:cubicBezTo>
                  <a:cubicBezTo>
                    <a:pt x="128630" y="165701"/>
                    <a:pt x="120650" y="156691"/>
                    <a:pt x="120650" y="145106"/>
                  </a:cubicBezTo>
                  <a:cubicBezTo>
                    <a:pt x="120650" y="132234"/>
                    <a:pt x="132620" y="120650"/>
                    <a:pt x="145922" y="120650"/>
                  </a:cubicBezTo>
                  <a:close/>
                  <a:moveTo>
                    <a:pt x="146051" y="60325"/>
                  </a:moveTo>
                  <a:cubicBezTo>
                    <a:pt x="192063" y="60325"/>
                    <a:pt x="230188" y="98810"/>
                    <a:pt x="230188" y="145257"/>
                  </a:cubicBezTo>
                  <a:cubicBezTo>
                    <a:pt x="230188" y="159854"/>
                    <a:pt x="226244" y="174452"/>
                    <a:pt x="219671" y="186395"/>
                  </a:cubicBezTo>
                  <a:lnTo>
                    <a:pt x="193378" y="161181"/>
                  </a:lnTo>
                  <a:cubicBezTo>
                    <a:pt x="196007" y="155873"/>
                    <a:pt x="196007" y="150565"/>
                    <a:pt x="196007" y="145257"/>
                  </a:cubicBezTo>
                  <a:cubicBezTo>
                    <a:pt x="196007" y="117388"/>
                    <a:pt x="173658" y="94828"/>
                    <a:pt x="146051" y="94828"/>
                  </a:cubicBezTo>
                  <a:cubicBezTo>
                    <a:pt x="118443" y="94828"/>
                    <a:pt x="96094" y="117388"/>
                    <a:pt x="96094" y="145257"/>
                  </a:cubicBezTo>
                  <a:cubicBezTo>
                    <a:pt x="96094" y="173125"/>
                    <a:pt x="118443" y="195685"/>
                    <a:pt x="146051" y="195685"/>
                  </a:cubicBezTo>
                  <a:cubicBezTo>
                    <a:pt x="151309" y="195685"/>
                    <a:pt x="156568" y="194358"/>
                    <a:pt x="161827" y="193031"/>
                  </a:cubicBezTo>
                  <a:cubicBezTo>
                    <a:pt x="161827" y="193031"/>
                    <a:pt x="161827" y="193031"/>
                    <a:pt x="188119" y="219572"/>
                  </a:cubicBezTo>
                  <a:cubicBezTo>
                    <a:pt x="174973" y="226207"/>
                    <a:pt x="161827" y="230188"/>
                    <a:pt x="146051" y="230188"/>
                  </a:cubicBezTo>
                  <a:cubicBezTo>
                    <a:pt x="100038" y="230188"/>
                    <a:pt x="61913" y="191703"/>
                    <a:pt x="61913" y="145257"/>
                  </a:cubicBezTo>
                  <a:cubicBezTo>
                    <a:pt x="61913" y="98810"/>
                    <a:pt x="100038" y="60325"/>
                    <a:pt x="146051" y="60325"/>
                  </a:cubicBezTo>
                  <a:close/>
                  <a:moveTo>
                    <a:pt x="145257" y="0"/>
                  </a:moveTo>
                  <a:cubicBezTo>
                    <a:pt x="225808" y="0"/>
                    <a:pt x="290513" y="64705"/>
                    <a:pt x="290513" y="145257"/>
                  </a:cubicBezTo>
                  <a:cubicBezTo>
                    <a:pt x="290513" y="172987"/>
                    <a:pt x="282590" y="199398"/>
                    <a:pt x="269385" y="221846"/>
                  </a:cubicBezTo>
                  <a:cubicBezTo>
                    <a:pt x="269385" y="221846"/>
                    <a:pt x="269385" y="221846"/>
                    <a:pt x="254859" y="221846"/>
                  </a:cubicBezTo>
                  <a:cubicBezTo>
                    <a:pt x="254859" y="221846"/>
                    <a:pt x="254859" y="221846"/>
                    <a:pt x="239013" y="206000"/>
                  </a:cubicBezTo>
                  <a:cubicBezTo>
                    <a:pt x="249577" y="188833"/>
                    <a:pt x="256180" y="167705"/>
                    <a:pt x="256180" y="145257"/>
                  </a:cubicBezTo>
                  <a:cubicBezTo>
                    <a:pt x="256180" y="84513"/>
                    <a:pt x="207321" y="34333"/>
                    <a:pt x="145257" y="34333"/>
                  </a:cubicBezTo>
                  <a:cubicBezTo>
                    <a:pt x="84513" y="34333"/>
                    <a:pt x="34333" y="84513"/>
                    <a:pt x="34333" y="145257"/>
                  </a:cubicBezTo>
                  <a:cubicBezTo>
                    <a:pt x="34333" y="207321"/>
                    <a:pt x="84513" y="256180"/>
                    <a:pt x="145257" y="256180"/>
                  </a:cubicBezTo>
                  <a:cubicBezTo>
                    <a:pt x="167705" y="256180"/>
                    <a:pt x="188834" y="249577"/>
                    <a:pt x="206000" y="239013"/>
                  </a:cubicBezTo>
                  <a:cubicBezTo>
                    <a:pt x="206000" y="239013"/>
                    <a:pt x="206000" y="239013"/>
                    <a:pt x="221847" y="254859"/>
                  </a:cubicBezTo>
                  <a:cubicBezTo>
                    <a:pt x="221847" y="254859"/>
                    <a:pt x="221847" y="254859"/>
                    <a:pt x="221847" y="269385"/>
                  </a:cubicBezTo>
                  <a:cubicBezTo>
                    <a:pt x="199398" y="282590"/>
                    <a:pt x="172988" y="290513"/>
                    <a:pt x="145257" y="290513"/>
                  </a:cubicBezTo>
                  <a:cubicBezTo>
                    <a:pt x="64705" y="290513"/>
                    <a:pt x="0" y="225808"/>
                    <a:pt x="0" y="145257"/>
                  </a:cubicBezTo>
                  <a:cubicBezTo>
                    <a:pt x="0" y="64705"/>
                    <a:pt x="64705" y="0"/>
                    <a:pt x="1452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9195190" y="4251960"/>
            <a:ext cx="851874" cy="851874"/>
            <a:chOff x="10565600" y="2070100"/>
            <a:chExt cx="851874" cy="851874"/>
          </a:xfrm>
        </p:grpSpPr>
        <p:sp>
          <p:nvSpPr>
            <p:cNvPr id="22" name="椭圆 21"/>
            <p:cNvSpPr/>
            <p:nvPr/>
          </p:nvSpPr>
          <p:spPr>
            <a:xfrm>
              <a:off x="10565600" y="2070100"/>
              <a:ext cx="851874" cy="85187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" name="椭圆 17"/>
            <p:cNvSpPr/>
            <p:nvPr/>
          </p:nvSpPr>
          <p:spPr>
            <a:xfrm>
              <a:off x="10798795" y="2319098"/>
              <a:ext cx="385486" cy="353878"/>
            </a:xfrm>
            <a:custGeom>
              <a:avLst/>
              <a:gdLst>
                <a:gd name="connsiteX0" fmla="*/ 117399 w 337212"/>
                <a:gd name="connsiteY0" fmla="*/ 192088 h 309563"/>
                <a:gd name="connsiteX1" fmla="*/ 130099 w 337212"/>
                <a:gd name="connsiteY1" fmla="*/ 196036 h 309563"/>
                <a:gd name="connsiteX2" fmla="*/ 130099 w 337212"/>
                <a:gd name="connsiteY2" fmla="*/ 278941 h 309563"/>
                <a:gd name="connsiteX3" fmla="*/ 117399 w 337212"/>
                <a:gd name="connsiteY3" fmla="*/ 292101 h 309563"/>
                <a:gd name="connsiteX4" fmla="*/ 176137 w 337212"/>
                <a:gd name="connsiteY4" fmla="*/ 187325 h 309563"/>
                <a:gd name="connsiteX5" fmla="*/ 187250 w 337212"/>
                <a:gd name="connsiteY5" fmla="*/ 191271 h 309563"/>
                <a:gd name="connsiteX6" fmla="*/ 187250 w 337212"/>
                <a:gd name="connsiteY6" fmla="*/ 267562 h 309563"/>
                <a:gd name="connsiteX7" fmla="*/ 176137 w 337212"/>
                <a:gd name="connsiteY7" fmla="*/ 279400 h 309563"/>
                <a:gd name="connsiteX8" fmla="*/ 176137 w 337212"/>
                <a:gd name="connsiteY8" fmla="*/ 187325 h 309563"/>
                <a:gd name="connsiteX9" fmla="*/ 231699 w 337212"/>
                <a:gd name="connsiteY9" fmla="*/ 180975 h 309563"/>
                <a:gd name="connsiteX10" fmla="*/ 239637 w 337212"/>
                <a:gd name="connsiteY10" fmla="*/ 184982 h 309563"/>
                <a:gd name="connsiteX11" fmla="*/ 239637 w 337212"/>
                <a:gd name="connsiteY11" fmla="*/ 254429 h 309563"/>
                <a:gd name="connsiteX12" fmla="*/ 231699 w 337212"/>
                <a:gd name="connsiteY12" fmla="*/ 265113 h 309563"/>
                <a:gd name="connsiteX13" fmla="*/ 277737 w 337212"/>
                <a:gd name="connsiteY13" fmla="*/ 177800 h 309563"/>
                <a:gd name="connsiteX14" fmla="*/ 287262 w 337212"/>
                <a:gd name="connsiteY14" fmla="*/ 180398 h 309563"/>
                <a:gd name="connsiteX15" fmla="*/ 287262 w 337212"/>
                <a:gd name="connsiteY15" fmla="*/ 238847 h 309563"/>
                <a:gd name="connsiteX16" fmla="*/ 277737 w 337212"/>
                <a:gd name="connsiteY16" fmla="*/ 249238 h 309563"/>
                <a:gd name="connsiteX17" fmla="*/ 280912 w 337212"/>
                <a:gd name="connsiteY17" fmla="*/ 92075 h 309563"/>
                <a:gd name="connsiteX18" fmla="*/ 307493 w 337212"/>
                <a:gd name="connsiteY18" fmla="*/ 92075 h 309563"/>
                <a:gd name="connsiteX19" fmla="*/ 315468 w 337212"/>
                <a:gd name="connsiteY19" fmla="*/ 97314 h 309563"/>
                <a:gd name="connsiteX20" fmla="*/ 336733 w 337212"/>
                <a:gd name="connsiteY20" fmla="*/ 158869 h 309563"/>
                <a:gd name="connsiteX21" fmla="*/ 331417 w 337212"/>
                <a:gd name="connsiteY21" fmla="*/ 169347 h 309563"/>
                <a:gd name="connsiteX22" fmla="*/ 320784 w 337212"/>
                <a:gd name="connsiteY22" fmla="*/ 164108 h 309563"/>
                <a:gd name="connsiteX23" fmla="*/ 314139 w 337212"/>
                <a:gd name="connsiteY23" fmla="*/ 145772 h 309563"/>
                <a:gd name="connsiteX24" fmla="*/ 314139 w 337212"/>
                <a:gd name="connsiteY24" fmla="*/ 238761 h 309563"/>
                <a:gd name="connsiteX25" fmla="*/ 304835 w 337212"/>
                <a:gd name="connsiteY25" fmla="*/ 249238 h 309563"/>
                <a:gd name="connsiteX26" fmla="*/ 294203 w 337212"/>
                <a:gd name="connsiteY26" fmla="*/ 238761 h 309563"/>
                <a:gd name="connsiteX27" fmla="*/ 294203 w 337212"/>
                <a:gd name="connsiteY27" fmla="*/ 179824 h 309563"/>
                <a:gd name="connsiteX28" fmla="*/ 288886 w 337212"/>
                <a:gd name="connsiteY28" fmla="*/ 179824 h 309563"/>
                <a:gd name="connsiteX29" fmla="*/ 294203 w 337212"/>
                <a:gd name="connsiteY29" fmla="*/ 178515 h 309563"/>
                <a:gd name="connsiteX30" fmla="*/ 304835 w 337212"/>
                <a:gd name="connsiteY30" fmla="*/ 157560 h 309563"/>
                <a:gd name="connsiteX31" fmla="*/ 280912 w 337212"/>
                <a:gd name="connsiteY31" fmla="*/ 92075 h 309563"/>
                <a:gd name="connsiteX32" fmla="*/ 231699 w 337212"/>
                <a:gd name="connsiteY32" fmla="*/ 82550 h 309563"/>
                <a:gd name="connsiteX33" fmla="*/ 243745 w 337212"/>
                <a:gd name="connsiteY33" fmla="*/ 82550 h 309563"/>
                <a:gd name="connsiteX34" fmla="*/ 262484 w 337212"/>
                <a:gd name="connsiteY34" fmla="*/ 82550 h 309563"/>
                <a:gd name="connsiteX35" fmla="*/ 273192 w 337212"/>
                <a:gd name="connsiteY35" fmla="*/ 89117 h 309563"/>
                <a:gd name="connsiteX36" fmla="*/ 297285 w 337212"/>
                <a:gd name="connsiteY36" fmla="*/ 160041 h 309563"/>
                <a:gd name="connsiteX37" fmla="*/ 291931 w 337212"/>
                <a:gd name="connsiteY37" fmla="*/ 171861 h 309563"/>
                <a:gd name="connsiteX38" fmla="*/ 279885 w 337212"/>
                <a:gd name="connsiteY38" fmla="*/ 166608 h 309563"/>
                <a:gd name="connsiteX39" fmla="*/ 271854 w 337212"/>
                <a:gd name="connsiteY39" fmla="*/ 144280 h 309563"/>
                <a:gd name="connsiteX40" fmla="*/ 271854 w 337212"/>
                <a:gd name="connsiteY40" fmla="*/ 253292 h 309563"/>
                <a:gd name="connsiteX41" fmla="*/ 259807 w 337212"/>
                <a:gd name="connsiteY41" fmla="*/ 265113 h 309563"/>
                <a:gd name="connsiteX42" fmla="*/ 247761 w 337212"/>
                <a:gd name="connsiteY42" fmla="*/ 253292 h 309563"/>
                <a:gd name="connsiteX43" fmla="*/ 247761 w 337212"/>
                <a:gd name="connsiteY43" fmla="*/ 183682 h 309563"/>
                <a:gd name="connsiteX44" fmla="*/ 258469 w 337212"/>
                <a:gd name="connsiteY44" fmla="*/ 160041 h 309563"/>
                <a:gd name="connsiteX45" fmla="*/ 231699 w 337212"/>
                <a:gd name="connsiteY45" fmla="*/ 82550 h 309563"/>
                <a:gd name="connsiteX46" fmla="*/ 177724 w 337212"/>
                <a:gd name="connsiteY46" fmla="*/ 77788 h 309563"/>
                <a:gd name="connsiteX47" fmla="*/ 214510 w 337212"/>
                <a:gd name="connsiteY47" fmla="*/ 77788 h 309563"/>
                <a:gd name="connsiteX48" fmla="*/ 225021 w 337212"/>
                <a:gd name="connsiteY48" fmla="*/ 85643 h 309563"/>
                <a:gd name="connsiteX49" fmla="*/ 252610 w 337212"/>
                <a:gd name="connsiteY49" fmla="*/ 162884 h 309563"/>
                <a:gd name="connsiteX50" fmla="*/ 246041 w 337212"/>
                <a:gd name="connsiteY50" fmla="*/ 175976 h 309563"/>
                <a:gd name="connsiteX51" fmla="*/ 231590 w 337212"/>
                <a:gd name="connsiteY51" fmla="*/ 169430 h 309563"/>
                <a:gd name="connsiteX52" fmla="*/ 223707 w 337212"/>
                <a:gd name="connsiteY52" fmla="*/ 145865 h 309563"/>
                <a:gd name="connsiteX53" fmla="*/ 223707 w 337212"/>
                <a:gd name="connsiteY53" fmla="*/ 266309 h 309563"/>
                <a:gd name="connsiteX54" fmla="*/ 210569 w 337212"/>
                <a:gd name="connsiteY54" fmla="*/ 279401 h 309563"/>
                <a:gd name="connsiteX55" fmla="*/ 198745 w 337212"/>
                <a:gd name="connsiteY55" fmla="*/ 266309 h 309563"/>
                <a:gd name="connsiteX56" fmla="*/ 198745 w 337212"/>
                <a:gd name="connsiteY56" fmla="*/ 189068 h 309563"/>
                <a:gd name="connsiteX57" fmla="*/ 197759 w 337212"/>
                <a:gd name="connsiteY57" fmla="*/ 189068 h 309563"/>
                <a:gd name="connsiteX58" fmla="*/ 194803 w 337212"/>
                <a:gd name="connsiteY58" fmla="*/ 189068 h 309563"/>
                <a:gd name="connsiteX59" fmla="*/ 206628 w 337212"/>
                <a:gd name="connsiteY59" fmla="*/ 178595 h 309563"/>
                <a:gd name="connsiteX60" fmla="*/ 206628 w 337212"/>
                <a:gd name="connsiteY60" fmla="*/ 162884 h 309563"/>
                <a:gd name="connsiteX61" fmla="*/ 177724 w 337212"/>
                <a:gd name="connsiteY61" fmla="*/ 79097 h 309563"/>
                <a:gd name="connsiteX62" fmla="*/ 177724 w 337212"/>
                <a:gd name="connsiteY62" fmla="*/ 77788 h 309563"/>
                <a:gd name="connsiteX63" fmla="*/ 120574 w 337212"/>
                <a:gd name="connsiteY63" fmla="*/ 73025 h 309563"/>
                <a:gd name="connsiteX64" fmla="*/ 157008 w 337212"/>
                <a:gd name="connsiteY64" fmla="*/ 73025 h 309563"/>
                <a:gd name="connsiteX65" fmla="*/ 168720 w 337212"/>
                <a:gd name="connsiteY65" fmla="*/ 80953 h 309563"/>
                <a:gd name="connsiteX66" fmla="*/ 197347 w 337212"/>
                <a:gd name="connsiteY66" fmla="*/ 166840 h 309563"/>
                <a:gd name="connsiteX67" fmla="*/ 190840 w 337212"/>
                <a:gd name="connsiteY67" fmla="*/ 181375 h 309563"/>
                <a:gd name="connsiteX68" fmla="*/ 176527 w 337212"/>
                <a:gd name="connsiteY68" fmla="*/ 173447 h 309563"/>
                <a:gd name="connsiteX69" fmla="*/ 167418 w 337212"/>
                <a:gd name="connsiteY69" fmla="*/ 148341 h 309563"/>
                <a:gd name="connsiteX70" fmla="*/ 167418 w 337212"/>
                <a:gd name="connsiteY70" fmla="*/ 279153 h 309563"/>
                <a:gd name="connsiteX71" fmla="*/ 153105 w 337212"/>
                <a:gd name="connsiteY71" fmla="*/ 293688 h 309563"/>
                <a:gd name="connsiteX72" fmla="*/ 140093 w 337212"/>
                <a:gd name="connsiteY72" fmla="*/ 279153 h 309563"/>
                <a:gd name="connsiteX73" fmla="*/ 140093 w 337212"/>
                <a:gd name="connsiteY73" fmla="*/ 195909 h 309563"/>
                <a:gd name="connsiteX74" fmla="*/ 133586 w 337212"/>
                <a:gd name="connsiteY74" fmla="*/ 195909 h 309563"/>
                <a:gd name="connsiteX75" fmla="*/ 138791 w 337212"/>
                <a:gd name="connsiteY75" fmla="*/ 194588 h 309563"/>
                <a:gd name="connsiteX76" fmla="*/ 151804 w 337212"/>
                <a:gd name="connsiteY76" fmla="*/ 166840 h 309563"/>
                <a:gd name="connsiteX77" fmla="*/ 120574 w 337212"/>
                <a:gd name="connsiteY77" fmla="*/ 73025 h 309563"/>
                <a:gd name="connsiteX78" fmla="*/ 46220 w 337212"/>
                <a:gd name="connsiteY78" fmla="*/ 66675 h 309563"/>
                <a:gd name="connsiteX79" fmla="*/ 72821 w 337212"/>
                <a:gd name="connsiteY79" fmla="*/ 66675 h 309563"/>
                <a:gd name="connsiteX80" fmla="*/ 98092 w 337212"/>
                <a:gd name="connsiteY80" fmla="*/ 66675 h 309563"/>
                <a:gd name="connsiteX81" fmla="*/ 111393 w 337212"/>
                <a:gd name="connsiteY81" fmla="*/ 74595 h 309563"/>
                <a:gd name="connsiteX82" fmla="*/ 143315 w 337212"/>
                <a:gd name="connsiteY82" fmla="*/ 169638 h 309563"/>
                <a:gd name="connsiteX83" fmla="*/ 135334 w 337212"/>
                <a:gd name="connsiteY83" fmla="*/ 185479 h 309563"/>
                <a:gd name="connsiteX84" fmla="*/ 119374 w 337212"/>
                <a:gd name="connsiteY84" fmla="*/ 177559 h 309563"/>
                <a:gd name="connsiteX85" fmla="*/ 108733 w 337212"/>
                <a:gd name="connsiteY85" fmla="*/ 148518 h 309563"/>
                <a:gd name="connsiteX86" fmla="*/ 108733 w 337212"/>
                <a:gd name="connsiteY86" fmla="*/ 295043 h 309563"/>
                <a:gd name="connsiteX87" fmla="*/ 94102 w 337212"/>
                <a:gd name="connsiteY87" fmla="*/ 309563 h 309563"/>
                <a:gd name="connsiteX88" fmla="*/ 78141 w 337212"/>
                <a:gd name="connsiteY88" fmla="*/ 295043 h 309563"/>
                <a:gd name="connsiteX89" fmla="*/ 78141 w 337212"/>
                <a:gd name="connsiteY89" fmla="*/ 202640 h 309563"/>
                <a:gd name="connsiteX90" fmla="*/ 66171 w 337212"/>
                <a:gd name="connsiteY90" fmla="*/ 202640 h 309563"/>
                <a:gd name="connsiteX91" fmla="*/ 66171 w 337212"/>
                <a:gd name="connsiteY91" fmla="*/ 295043 h 309563"/>
                <a:gd name="connsiteX92" fmla="*/ 50210 w 337212"/>
                <a:gd name="connsiteY92" fmla="*/ 309563 h 309563"/>
                <a:gd name="connsiteX93" fmla="*/ 35579 w 337212"/>
                <a:gd name="connsiteY93" fmla="*/ 295043 h 309563"/>
                <a:gd name="connsiteX94" fmla="*/ 35579 w 337212"/>
                <a:gd name="connsiteY94" fmla="*/ 148518 h 309563"/>
                <a:gd name="connsiteX95" fmla="*/ 24938 w 337212"/>
                <a:gd name="connsiteY95" fmla="*/ 177559 h 309563"/>
                <a:gd name="connsiteX96" fmla="*/ 8978 w 337212"/>
                <a:gd name="connsiteY96" fmla="*/ 185479 h 309563"/>
                <a:gd name="connsiteX97" fmla="*/ 997 w 337212"/>
                <a:gd name="connsiteY97" fmla="*/ 169638 h 309563"/>
                <a:gd name="connsiteX98" fmla="*/ 32919 w 337212"/>
                <a:gd name="connsiteY98" fmla="*/ 74595 h 309563"/>
                <a:gd name="connsiteX99" fmla="*/ 46220 w 337212"/>
                <a:gd name="connsiteY99" fmla="*/ 66675 h 309563"/>
                <a:gd name="connsiteX100" fmla="*/ 289643 w 337212"/>
                <a:gd name="connsiteY100" fmla="*/ 49213 h 309563"/>
                <a:gd name="connsiteX101" fmla="*/ 309487 w 337212"/>
                <a:gd name="connsiteY101" fmla="*/ 68263 h 309563"/>
                <a:gd name="connsiteX102" fmla="*/ 289643 w 337212"/>
                <a:gd name="connsiteY102" fmla="*/ 87313 h 309563"/>
                <a:gd name="connsiteX103" fmla="*/ 269799 w 337212"/>
                <a:gd name="connsiteY103" fmla="*/ 68263 h 309563"/>
                <a:gd name="connsiteX104" fmla="*/ 271122 w 337212"/>
                <a:gd name="connsiteY104" fmla="*/ 68263 h 309563"/>
                <a:gd name="connsiteX105" fmla="*/ 272445 w 337212"/>
                <a:gd name="connsiteY105" fmla="*/ 59373 h 309563"/>
                <a:gd name="connsiteX106" fmla="*/ 289643 w 337212"/>
                <a:gd name="connsiteY106" fmla="*/ 49213 h 309563"/>
                <a:gd name="connsiteX107" fmla="*/ 244544 w 337212"/>
                <a:gd name="connsiteY107" fmla="*/ 33338 h 309563"/>
                <a:gd name="connsiteX108" fmla="*/ 266625 w 337212"/>
                <a:gd name="connsiteY108" fmla="*/ 55699 h 309563"/>
                <a:gd name="connsiteX109" fmla="*/ 244544 w 337212"/>
                <a:gd name="connsiteY109" fmla="*/ 79376 h 309563"/>
                <a:gd name="connsiteX110" fmla="*/ 223762 w 337212"/>
                <a:gd name="connsiteY110" fmla="*/ 63592 h 309563"/>
                <a:gd name="connsiteX111" fmla="*/ 226360 w 337212"/>
                <a:gd name="connsiteY111" fmla="*/ 49123 h 309563"/>
                <a:gd name="connsiteX112" fmla="*/ 226360 w 337212"/>
                <a:gd name="connsiteY112" fmla="*/ 43861 h 309563"/>
                <a:gd name="connsiteX113" fmla="*/ 244544 w 337212"/>
                <a:gd name="connsiteY113" fmla="*/ 33338 h 309563"/>
                <a:gd name="connsiteX114" fmla="*/ 192806 w 337212"/>
                <a:gd name="connsiteY114" fmla="*/ 23813 h 309563"/>
                <a:gd name="connsiteX115" fmla="*/ 217412 w 337212"/>
                <a:gd name="connsiteY115" fmla="*/ 48420 h 309563"/>
                <a:gd name="connsiteX116" fmla="*/ 192806 w 337212"/>
                <a:gd name="connsiteY116" fmla="*/ 73026 h 309563"/>
                <a:gd name="connsiteX117" fmla="*/ 168199 w 337212"/>
                <a:gd name="connsiteY117" fmla="*/ 51010 h 309563"/>
                <a:gd name="connsiteX118" fmla="*/ 170789 w 337212"/>
                <a:gd name="connsiteY118" fmla="*/ 39354 h 309563"/>
                <a:gd name="connsiteX119" fmla="*/ 170789 w 337212"/>
                <a:gd name="connsiteY119" fmla="*/ 38059 h 309563"/>
                <a:gd name="connsiteX120" fmla="*/ 192806 w 337212"/>
                <a:gd name="connsiteY120" fmla="*/ 23813 h 309563"/>
                <a:gd name="connsiteX121" fmla="*/ 133275 w 337212"/>
                <a:gd name="connsiteY121" fmla="*/ 12700 h 309563"/>
                <a:gd name="connsiteX122" fmla="*/ 160262 w 337212"/>
                <a:gd name="connsiteY122" fmla="*/ 39029 h 309563"/>
                <a:gd name="connsiteX123" fmla="*/ 133275 w 337212"/>
                <a:gd name="connsiteY123" fmla="*/ 66675 h 309563"/>
                <a:gd name="connsiteX124" fmla="*/ 106287 w 337212"/>
                <a:gd name="connsiteY124" fmla="*/ 48245 h 309563"/>
                <a:gd name="connsiteX125" fmla="*/ 111685 w 337212"/>
                <a:gd name="connsiteY125" fmla="*/ 29814 h 309563"/>
                <a:gd name="connsiteX126" fmla="*/ 110335 w 337212"/>
                <a:gd name="connsiteY126" fmla="*/ 23232 h 309563"/>
                <a:gd name="connsiteX127" fmla="*/ 133275 w 337212"/>
                <a:gd name="connsiteY127" fmla="*/ 12700 h 309563"/>
                <a:gd name="connsiteX128" fmla="*/ 72809 w 337212"/>
                <a:gd name="connsiteY128" fmla="*/ 0 h 309563"/>
                <a:gd name="connsiteX129" fmla="*/ 101525 w 337212"/>
                <a:gd name="connsiteY129" fmla="*/ 30163 h 309563"/>
                <a:gd name="connsiteX130" fmla="*/ 72809 w 337212"/>
                <a:gd name="connsiteY130" fmla="*/ 60325 h 309563"/>
                <a:gd name="connsiteX131" fmla="*/ 42787 w 337212"/>
                <a:gd name="connsiteY131" fmla="*/ 30163 h 309563"/>
                <a:gd name="connsiteX132" fmla="*/ 72809 w 337212"/>
                <a:gd name="connsiteY132" fmla="*/ 0 h 30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337212" h="309563">
                  <a:moveTo>
                    <a:pt x="117399" y="192088"/>
                  </a:moveTo>
                  <a:cubicBezTo>
                    <a:pt x="121632" y="194720"/>
                    <a:pt x="125866" y="196036"/>
                    <a:pt x="130099" y="196036"/>
                  </a:cubicBezTo>
                  <a:cubicBezTo>
                    <a:pt x="130099" y="196036"/>
                    <a:pt x="130099" y="196036"/>
                    <a:pt x="130099" y="278941"/>
                  </a:cubicBezTo>
                  <a:cubicBezTo>
                    <a:pt x="130099" y="285521"/>
                    <a:pt x="124455" y="290785"/>
                    <a:pt x="117399" y="292101"/>
                  </a:cubicBezTo>
                  <a:close/>
                  <a:moveTo>
                    <a:pt x="176137" y="187325"/>
                  </a:moveTo>
                  <a:cubicBezTo>
                    <a:pt x="179841" y="189956"/>
                    <a:pt x="183546" y="191271"/>
                    <a:pt x="187250" y="191271"/>
                  </a:cubicBezTo>
                  <a:cubicBezTo>
                    <a:pt x="187250" y="191271"/>
                    <a:pt x="187250" y="191271"/>
                    <a:pt x="187250" y="267562"/>
                  </a:cubicBezTo>
                  <a:cubicBezTo>
                    <a:pt x="187250" y="274139"/>
                    <a:pt x="182311" y="279400"/>
                    <a:pt x="176137" y="279400"/>
                  </a:cubicBezTo>
                  <a:cubicBezTo>
                    <a:pt x="176137" y="279400"/>
                    <a:pt x="176137" y="279400"/>
                    <a:pt x="176137" y="187325"/>
                  </a:cubicBezTo>
                  <a:close/>
                  <a:moveTo>
                    <a:pt x="231699" y="180975"/>
                  </a:moveTo>
                  <a:cubicBezTo>
                    <a:pt x="233967" y="183646"/>
                    <a:pt x="236235" y="183646"/>
                    <a:pt x="239637" y="184982"/>
                  </a:cubicBezTo>
                  <a:cubicBezTo>
                    <a:pt x="239637" y="184982"/>
                    <a:pt x="239637" y="184982"/>
                    <a:pt x="239637" y="254429"/>
                  </a:cubicBezTo>
                  <a:cubicBezTo>
                    <a:pt x="239637" y="259771"/>
                    <a:pt x="236235" y="263778"/>
                    <a:pt x="231699" y="265113"/>
                  </a:cubicBezTo>
                  <a:close/>
                  <a:moveTo>
                    <a:pt x="277737" y="177800"/>
                  </a:moveTo>
                  <a:cubicBezTo>
                    <a:pt x="280458" y="179099"/>
                    <a:pt x="283180" y="180398"/>
                    <a:pt x="287262" y="180398"/>
                  </a:cubicBezTo>
                  <a:cubicBezTo>
                    <a:pt x="287262" y="180398"/>
                    <a:pt x="287262" y="180398"/>
                    <a:pt x="287262" y="238847"/>
                  </a:cubicBezTo>
                  <a:cubicBezTo>
                    <a:pt x="287262" y="244043"/>
                    <a:pt x="283180" y="247939"/>
                    <a:pt x="277737" y="249238"/>
                  </a:cubicBezTo>
                  <a:close/>
                  <a:moveTo>
                    <a:pt x="280912" y="92075"/>
                  </a:moveTo>
                  <a:cubicBezTo>
                    <a:pt x="282241" y="92075"/>
                    <a:pt x="306164" y="92075"/>
                    <a:pt x="307493" y="92075"/>
                  </a:cubicBezTo>
                  <a:cubicBezTo>
                    <a:pt x="311481" y="92075"/>
                    <a:pt x="314139" y="94694"/>
                    <a:pt x="315468" y="97314"/>
                  </a:cubicBezTo>
                  <a:cubicBezTo>
                    <a:pt x="315468" y="97314"/>
                    <a:pt x="315468" y="97314"/>
                    <a:pt x="336733" y="158869"/>
                  </a:cubicBezTo>
                  <a:cubicBezTo>
                    <a:pt x="338062" y="162798"/>
                    <a:pt x="336733" y="168037"/>
                    <a:pt x="331417" y="169347"/>
                  </a:cubicBezTo>
                  <a:cubicBezTo>
                    <a:pt x="327430" y="170657"/>
                    <a:pt x="322113" y="168037"/>
                    <a:pt x="320784" y="164108"/>
                  </a:cubicBezTo>
                  <a:cubicBezTo>
                    <a:pt x="320784" y="164108"/>
                    <a:pt x="320784" y="164108"/>
                    <a:pt x="314139" y="145772"/>
                  </a:cubicBezTo>
                  <a:cubicBezTo>
                    <a:pt x="314139" y="145772"/>
                    <a:pt x="314139" y="145772"/>
                    <a:pt x="314139" y="238761"/>
                  </a:cubicBezTo>
                  <a:cubicBezTo>
                    <a:pt x="314139" y="243999"/>
                    <a:pt x="310152" y="249238"/>
                    <a:pt x="304835" y="249238"/>
                  </a:cubicBezTo>
                  <a:cubicBezTo>
                    <a:pt x="299519" y="249238"/>
                    <a:pt x="294203" y="243999"/>
                    <a:pt x="294203" y="238761"/>
                  </a:cubicBezTo>
                  <a:cubicBezTo>
                    <a:pt x="294203" y="238761"/>
                    <a:pt x="294203" y="238761"/>
                    <a:pt x="294203" y="179824"/>
                  </a:cubicBezTo>
                  <a:cubicBezTo>
                    <a:pt x="294203" y="179824"/>
                    <a:pt x="294203" y="179824"/>
                    <a:pt x="288886" y="179824"/>
                  </a:cubicBezTo>
                  <a:cubicBezTo>
                    <a:pt x="291545" y="179824"/>
                    <a:pt x="292874" y="179824"/>
                    <a:pt x="294203" y="178515"/>
                  </a:cubicBezTo>
                  <a:cubicBezTo>
                    <a:pt x="302177" y="175895"/>
                    <a:pt x="307493" y="166727"/>
                    <a:pt x="304835" y="157560"/>
                  </a:cubicBezTo>
                  <a:cubicBezTo>
                    <a:pt x="304835" y="157560"/>
                    <a:pt x="304835" y="157560"/>
                    <a:pt x="280912" y="92075"/>
                  </a:cubicBezTo>
                  <a:close/>
                  <a:moveTo>
                    <a:pt x="231699" y="82550"/>
                  </a:moveTo>
                  <a:cubicBezTo>
                    <a:pt x="235715" y="82550"/>
                    <a:pt x="239730" y="82550"/>
                    <a:pt x="243745" y="82550"/>
                  </a:cubicBezTo>
                  <a:cubicBezTo>
                    <a:pt x="253115" y="82550"/>
                    <a:pt x="262484" y="82550"/>
                    <a:pt x="262484" y="82550"/>
                  </a:cubicBezTo>
                  <a:cubicBezTo>
                    <a:pt x="267838" y="82550"/>
                    <a:pt x="271854" y="85177"/>
                    <a:pt x="273192" y="89117"/>
                  </a:cubicBezTo>
                  <a:cubicBezTo>
                    <a:pt x="273192" y="89117"/>
                    <a:pt x="273192" y="89117"/>
                    <a:pt x="297285" y="160041"/>
                  </a:cubicBezTo>
                  <a:cubicBezTo>
                    <a:pt x="299962" y="165294"/>
                    <a:pt x="297285" y="170548"/>
                    <a:pt x="291931" y="171861"/>
                  </a:cubicBezTo>
                  <a:cubicBezTo>
                    <a:pt x="286577" y="174488"/>
                    <a:pt x="281223" y="170548"/>
                    <a:pt x="279885" y="166608"/>
                  </a:cubicBezTo>
                  <a:cubicBezTo>
                    <a:pt x="279885" y="166608"/>
                    <a:pt x="279885" y="166608"/>
                    <a:pt x="271854" y="144280"/>
                  </a:cubicBezTo>
                  <a:cubicBezTo>
                    <a:pt x="271854" y="144280"/>
                    <a:pt x="271854" y="144280"/>
                    <a:pt x="271854" y="253292"/>
                  </a:cubicBezTo>
                  <a:cubicBezTo>
                    <a:pt x="271854" y="259859"/>
                    <a:pt x="266500" y="265113"/>
                    <a:pt x="259807" y="265113"/>
                  </a:cubicBezTo>
                  <a:cubicBezTo>
                    <a:pt x="253115" y="265113"/>
                    <a:pt x="247761" y="259859"/>
                    <a:pt x="247761" y="253292"/>
                  </a:cubicBezTo>
                  <a:cubicBezTo>
                    <a:pt x="247761" y="253292"/>
                    <a:pt x="247761" y="253292"/>
                    <a:pt x="247761" y="183682"/>
                  </a:cubicBezTo>
                  <a:cubicBezTo>
                    <a:pt x="257130" y="179742"/>
                    <a:pt x="262484" y="169235"/>
                    <a:pt x="258469" y="160041"/>
                  </a:cubicBezTo>
                  <a:cubicBezTo>
                    <a:pt x="258469" y="160041"/>
                    <a:pt x="258469" y="160041"/>
                    <a:pt x="231699" y="82550"/>
                  </a:cubicBezTo>
                  <a:close/>
                  <a:moveTo>
                    <a:pt x="177724" y="77788"/>
                  </a:moveTo>
                  <a:cubicBezTo>
                    <a:pt x="177724" y="77788"/>
                    <a:pt x="213196" y="77788"/>
                    <a:pt x="214510" y="77788"/>
                  </a:cubicBezTo>
                  <a:cubicBezTo>
                    <a:pt x="219765" y="77788"/>
                    <a:pt x="223707" y="80406"/>
                    <a:pt x="225021" y="85643"/>
                  </a:cubicBezTo>
                  <a:cubicBezTo>
                    <a:pt x="225021" y="85643"/>
                    <a:pt x="225021" y="85643"/>
                    <a:pt x="252610" y="162884"/>
                  </a:cubicBezTo>
                  <a:cubicBezTo>
                    <a:pt x="253924" y="168121"/>
                    <a:pt x="251296" y="174667"/>
                    <a:pt x="246041" y="175976"/>
                  </a:cubicBezTo>
                  <a:cubicBezTo>
                    <a:pt x="239472" y="178595"/>
                    <a:pt x="234217" y="175976"/>
                    <a:pt x="231590" y="169430"/>
                  </a:cubicBezTo>
                  <a:cubicBezTo>
                    <a:pt x="231590" y="169430"/>
                    <a:pt x="231590" y="169430"/>
                    <a:pt x="223707" y="145865"/>
                  </a:cubicBezTo>
                  <a:cubicBezTo>
                    <a:pt x="223707" y="145865"/>
                    <a:pt x="223707" y="145865"/>
                    <a:pt x="223707" y="266309"/>
                  </a:cubicBezTo>
                  <a:cubicBezTo>
                    <a:pt x="223707" y="272855"/>
                    <a:pt x="218452" y="279401"/>
                    <a:pt x="210569" y="279401"/>
                  </a:cubicBezTo>
                  <a:cubicBezTo>
                    <a:pt x="204000" y="279401"/>
                    <a:pt x="198745" y="272855"/>
                    <a:pt x="198745" y="266309"/>
                  </a:cubicBezTo>
                  <a:cubicBezTo>
                    <a:pt x="198745" y="266309"/>
                    <a:pt x="198745" y="266309"/>
                    <a:pt x="198745" y="189068"/>
                  </a:cubicBezTo>
                  <a:cubicBezTo>
                    <a:pt x="198745" y="189068"/>
                    <a:pt x="198745" y="189068"/>
                    <a:pt x="197759" y="189068"/>
                  </a:cubicBezTo>
                  <a:lnTo>
                    <a:pt x="194803" y="189068"/>
                  </a:lnTo>
                  <a:cubicBezTo>
                    <a:pt x="200059" y="187759"/>
                    <a:pt x="204000" y="183831"/>
                    <a:pt x="206628" y="178595"/>
                  </a:cubicBezTo>
                  <a:cubicBezTo>
                    <a:pt x="209255" y="173358"/>
                    <a:pt x="209255" y="168121"/>
                    <a:pt x="206628" y="162884"/>
                  </a:cubicBezTo>
                  <a:cubicBezTo>
                    <a:pt x="206628" y="162884"/>
                    <a:pt x="206628" y="162884"/>
                    <a:pt x="177724" y="79097"/>
                  </a:cubicBezTo>
                  <a:cubicBezTo>
                    <a:pt x="177724" y="79097"/>
                    <a:pt x="177724" y="77788"/>
                    <a:pt x="177724" y="77788"/>
                  </a:cubicBezTo>
                  <a:close/>
                  <a:moveTo>
                    <a:pt x="120574" y="73025"/>
                  </a:moveTo>
                  <a:cubicBezTo>
                    <a:pt x="120574" y="73025"/>
                    <a:pt x="157008" y="73025"/>
                    <a:pt x="157008" y="73025"/>
                  </a:cubicBezTo>
                  <a:cubicBezTo>
                    <a:pt x="162213" y="73025"/>
                    <a:pt x="167418" y="75668"/>
                    <a:pt x="168720" y="80953"/>
                  </a:cubicBezTo>
                  <a:cubicBezTo>
                    <a:pt x="168720" y="80953"/>
                    <a:pt x="168720" y="80953"/>
                    <a:pt x="197347" y="166840"/>
                  </a:cubicBezTo>
                  <a:cubicBezTo>
                    <a:pt x="199949" y="172125"/>
                    <a:pt x="197347" y="178732"/>
                    <a:pt x="190840" y="181375"/>
                  </a:cubicBezTo>
                  <a:cubicBezTo>
                    <a:pt x="184334" y="184017"/>
                    <a:pt x="177828" y="180053"/>
                    <a:pt x="176527" y="173447"/>
                  </a:cubicBezTo>
                  <a:lnTo>
                    <a:pt x="167418" y="148341"/>
                  </a:lnTo>
                  <a:cubicBezTo>
                    <a:pt x="167418" y="148341"/>
                    <a:pt x="167418" y="148341"/>
                    <a:pt x="167418" y="279153"/>
                  </a:cubicBezTo>
                  <a:cubicBezTo>
                    <a:pt x="167418" y="287081"/>
                    <a:pt x="160912" y="293688"/>
                    <a:pt x="153105" y="293688"/>
                  </a:cubicBezTo>
                  <a:cubicBezTo>
                    <a:pt x="145297" y="293688"/>
                    <a:pt x="140093" y="287081"/>
                    <a:pt x="140093" y="279153"/>
                  </a:cubicBezTo>
                  <a:cubicBezTo>
                    <a:pt x="140093" y="279153"/>
                    <a:pt x="140093" y="279153"/>
                    <a:pt x="140093" y="195909"/>
                  </a:cubicBezTo>
                  <a:cubicBezTo>
                    <a:pt x="140093" y="195909"/>
                    <a:pt x="140093" y="195909"/>
                    <a:pt x="133586" y="195909"/>
                  </a:cubicBezTo>
                  <a:cubicBezTo>
                    <a:pt x="134888" y="195909"/>
                    <a:pt x="136189" y="195909"/>
                    <a:pt x="138791" y="194588"/>
                  </a:cubicBezTo>
                  <a:cubicBezTo>
                    <a:pt x="150502" y="190624"/>
                    <a:pt x="155707" y="177411"/>
                    <a:pt x="151804" y="166840"/>
                  </a:cubicBezTo>
                  <a:cubicBezTo>
                    <a:pt x="151804" y="166840"/>
                    <a:pt x="151804" y="166840"/>
                    <a:pt x="120574" y="73025"/>
                  </a:cubicBezTo>
                  <a:close/>
                  <a:moveTo>
                    <a:pt x="46220" y="66675"/>
                  </a:moveTo>
                  <a:cubicBezTo>
                    <a:pt x="47550" y="66675"/>
                    <a:pt x="59520" y="66675"/>
                    <a:pt x="72821" y="66675"/>
                  </a:cubicBezTo>
                  <a:cubicBezTo>
                    <a:pt x="84792" y="66675"/>
                    <a:pt x="96762" y="66675"/>
                    <a:pt x="98092" y="66675"/>
                  </a:cubicBezTo>
                  <a:cubicBezTo>
                    <a:pt x="103413" y="66675"/>
                    <a:pt x="108733" y="69315"/>
                    <a:pt x="111393" y="74595"/>
                  </a:cubicBezTo>
                  <a:cubicBezTo>
                    <a:pt x="111393" y="74595"/>
                    <a:pt x="111393" y="74595"/>
                    <a:pt x="143315" y="169638"/>
                  </a:cubicBezTo>
                  <a:cubicBezTo>
                    <a:pt x="145975" y="176239"/>
                    <a:pt x="143315" y="184159"/>
                    <a:pt x="135334" y="185479"/>
                  </a:cubicBezTo>
                  <a:cubicBezTo>
                    <a:pt x="128684" y="188119"/>
                    <a:pt x="122034" y="184159"/>
                    <a:pt x="119374" y="177559"/>
                  </a:cubicBezTo>
                  <a:cubicBezTo>
                    <a:pt x="119374" y="177559"/>
                    <a:pt x="119374" y="177559"/>
                    <a:pt x="108733" y="148518"/>
                  </a:cubicBezTo>
                  <a:cubicBezTo>
                    <a:pt x="108733" y="148518"/>
                    <a:pt x="108733" y="148518"/>
                    <a:pt x="108733" y="295043"/>
                  </a:cubicBezTo>
                  <a:cubicBezTo>
                    <a:pt x="108733" y="302963"/>
                    <a:pt x="102083" y="309563"/>
                    <a:pt x="94102" y="309563"/>
                  </a:cubicBezTo>
                  <a:cubicBezTo>
                    <a:pt x="84792" y="309563"/>
                    <a:pt x="78141" y="302963"/>
                    <a:pt x="78141" y="295043"/>
                  </a:cubicBezTo>
                  <a:cubicBezTo>
                    <a:pt x="78141" y="295043"/>
                    <a:pt x="78141" y="295043"/>
                    <a:pt x="78141" y="202640"/>
                  </a:cubicBezTo>
                  <a:cubicBezTo>
                    <a:pt x="78141" y="202640"/>
                    <a:pt x="78141" y="202640"/>
                    <a:pt x="66171" y="202640"/>
                  </a:cubicBezTo>
                  <a:cubicBezTo>
                    <a:pt x="66171" y="202640"/>
                    <a:pt x="66171" y="202640"/>
                    <a:pt x="66171" y="295043"/>
                  </a:cubicBezTo>
                  <a:cubicBezTo>
                    <a:pt x="66171" y="302963"/>
                    <a:pt x="59520" y="309563"/>
                    <a:pt x="50210" y="309563"/>
                  </a:cubicBezTo>
                  <a:cubicBezTo>
                    <a:pt x="42229" y="309563"/>
                    <a:pt x="35579" y="302963"/>
                    <a:pt x="35579" y="295043"/>
                  </a:cubicBezTo>
                  <a:cubicBezTo>
                    <a:pt x="35579" y="295043"/>
                    <a:pt x="35579" y="295043"/>
                    <a:pt x="35579" y="148518"/>
                  </a:cubicBezTo>
                  <a:cubicBezTo>
                    <a:pt x="35579" y="148518"/>
                    <a:pt x="35579" y="148518"/>
                    <a:pt x="24938" y="177559"/>
                  </a:cubicBezTo>
                  <a:cubicBezTo>
                    <a:pt x="22278" y="184159"/>
                    <a:pt x="15628" y="188119"/>
                    <a:pt x="8978" y="185479"/>
                  </a:cubicBezTo>
                  <a:cubicBezTo>
                    <a:pt x="997" y="184159"/>
                    <a:pt x="-1663" y="176239"/>
                    <a:pt x="997" y="169638"/>
                  </a:cubicBezTo>
                  <a:cubicBezTo>
                    <a:pt x="997" y="169638"/>
                    <a:pt x="997" y="169638"/>
                    <a:pt x="32919" y="74595"/>
                  </a:cubicBezTo>
                  <a:cubicBezTo>
                    <a:pt x="35579" y="69315"/>
                    <a:pt x="40899" y="66675"/>
                    <a:pt x="46220" y="66675"/>
                  </a:cubicBezTo>
                  <a:close/>
                  <a:moveTo>
                    <a:pt x="289643" y="49213"/>
                  </a:moveTo>
                  <a:cubicBezTo>
                    <a:pt x="301549" y="49213"/>
                    <a:pt x="309487" y="58103"/>
                    <a:pt x="309487" y="68263"/>
                  </a:cubicBezTo>
                  <a:cubicBezTo>
                    <a:pt x="309487" y="79693"/>
                    <a:pt x="300227" y="87313"/>
                    <a:pt x="289643" y="87313"/>
                  </a:cubicBezTo>
                  <a:cubicBezTo>
                    <a:pt x="280383" y="87313"/>
                    <a:pt x="269799" y="79693"/>
                    <a:pt x="269799" y="68263"/>
                  </a:cubicBezTo>
                  <a:cubicBezTo>
                    <a:pt x="269799" y="68263"/>
                    <a:pt x="271122" y="68263"/>
                    <a:pt x="271122" y="68263"/>
                  </a:cubicBezTo>
                  <a:cubicBezTo>
                    <a:pt x="271122" y="65723"/>
                    <a:pt x="272445" y="63183"/>
                    <a:pt x="272445" y="59373"/>
                  </a:cubicBezTo>
                  <a:cubicBezTo>
                    <a:pt x="276414" y="54293"/>
                    <a:pt x="283028" y="49213"/>
                    <a:pt x="289643" y="49213"/>
                  </a:cubicBezTo>
                  <a:close/>
                  <a:moveTo>
                    <a:pt x="244544" y="33338"/>
                  </a:moveTo>
                  <a:cubicBezTo>
                    <a:pt x="257533" y="33338"/>
                    <a:pt x="266625" y="43861"/>
                    <a:pt x="266625" y="55699"/>
                  </a:cubicBezTo>
                  <a:cubicBezTo>
                    <a:pt x="266625" y="68853"/>
                    <a:pt x="256234" y="79376"/>
                    <a:pt x="244544" y="79376"/>
                  </a:cubicBezTo>
                  <a:cubicBezTo>
                    <a:pt x="235452" y="79376"/>
                    <a:pt x="226360" y="72799"/>
                    <a:pt x="223762" y="63592"/>
                  </a:cubicBezTo>
                  <a:cubicBezTo>
                    <a:pt x="225061" y="59645"/>
                    <a:pt x="226360" y="54384"/>
                    <a:pt x="226360" y="49123"/>
                  </a:cubicBezTo>
                  <a:cubicBezTo>
                    <a:pt x="226360" y="47807"/>
                    <a:pt x="226360" y="46492"/>
                    <a:pt x="226360" y="43861"/>
                  </a:cubicBezTo>
                  <a:cubicBezTo>
                    <a:pt x="230256" y="37284"/>
                    <a:pt x="236751" y="33338"/>
                    <a:pt x="244544" y="33338"/>
                  </a:cubicBezTo>
                  <a:close/>
                  <a:moveTo>
                    <a:pt x="192806" y="23813"/>
                  </a:moveTo>
                  <a:cubicBezTo>
                    <a:pt x="205756" y="23813"/>
                    <a:pt x="217412" y="35469"/>
                    <a:pt x="217412" y="48420"/>
                  </a:cubicBezTo>
                  <a:cubicBezTo>
                    <a:pt x="217412" y="62665"/>
                    <a:pt x="205756" y="73026"/>
                    <a:pt x="192806" y="73026"/>
                  </a:cubicBezTo>
                  <a:cubicBezTo>
                    <a:pt x="179855" y="73026"/>
                    <a:pt x="169494" y="63961"/>
                    <a:pt x="168199" y="51010"/>
                  </a:cubicBezTo>
                  <a:cubicBezTo>
                    <a:pt x="169494" y="48420"/>
                    <a:pt x="170789" y="44534"/>
                    <a:pt x="170789" y="39354"/>
                  </a:cubicBezTo>
                  <a:cubicBezTo>
                    <a:pt x="170789" y="39354"/>
                    <a:pt x="170789" y="39354"/>
                    <a:pt x="170789" y="38059"/>
                  </a:cubicBezTo>
                  <a:cubicBezTo>
                    <a:pt x="174674" y="30288"/>
                    <a:pt x="182445" y="23813"/>
                    <a:pt x="192806" y="23813"/>
                  </a:cubicBezTo>
                  <a:close/>
                  <a:moveTo>
                    <a:pt x="133275" y="12700"/>
                  </a:moveTo>
                  <a:cubicBezTo>
                    <a:pt x="148118" y="12700"/>
                    <a:pt x="160262" y="24548"/>
                    <a:pt x="160262" y="39029"/>
                  </a:cubicBezTo>
                  <a:cubicBezTo>
                    <a:pt x="160262" y="54827"/>
                    <a:pt x="148118" y="66675"/>
                    <a:pt x="133275" y="66675"/>
                  </a:cubicBezTo>
                  <a:cubicBezTo>
                    <a:pt x="121130" y="66675"/>
                    <a:pt x="110335" y="60093"/>
                    <a:pt x="106287" y="48245"/>
                  </a:cubicBezTo>
                  <a:cubicBezTo>
                    <a:pt x="108986" y="42979"/>
                    <a:pt x="111685" y="36396"/>
                    <a:pt x="111685" y="29814"/>
                  </a:cubicBezTo>
                  <a:cubicBezTo>
                    <a:pt x="111685" y="27181"/>
                    <a:pt x="110335" y="25865"/>
                    <a:pt x="110335" y="23232"/>
                  </a:cubicBezTo>
                  <a:cubicBezTo>
                    <a:pt x="115733" y="16649"/>
                    <a:pt x="123829" y="12700"/>
                    <a:pt x="133275" y="12700"/>
                  </a:cubicBezTo>
                  <a:close/>
                  <a:moveTo>
                    <a:pt x="72809" y="0"/>
                  </a:moveTo>
                  <a:cubicBezTo>
                    <a:pt x="88472" y="0"/>
                    <a:pt x="101525" y="14426"/>
                    <a:pt x="101525" y="30163"/>
                  </a:cubicBezTo>
                  <a:cubicBezTo>
                    <a:pt x="101525" y="47211"/>
                    <a:pt x="87167" y="60325"/>
                    <a:pt x="72809" y="60325"/>
                  </a:cubicBezTo>
                  <a:cubicBezTo>
                    <a:pt x="57145" y="60325"/>
                    <a:pt x="42787" y="47211"/>
                    <a:pt x="42787" y="30163"/>
                  </a:cubicBezTo>
                  <a:cubicBezTo>
                    <a:pt x="42787" y="14426"/>
                    <a:pt x="55840" y="0"/>
                    <a:pt x="7280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973784" y="2471358"/>
            <a:ext cx="5050769" cy="1367852"/>
            <a:chOff x="6959890" y="2082463"/>
            <a:chExt cx="5050769" cy="1367852"/>
          </a:xfrm>
        </p:grpSpPr>
        <p:sp>
          <p:nvSpPr>
            <p:cNvPr id="25" name="TextBox 19"/>
            <p:cNvSpPr txBox="1"/>
            <p:nvPr/>
          </p:nvSpPr>
          <p:spPr>
            <a:xfrm>
              <a:off x="6959890" y="2082463"/>
              <a:ext cx="24444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1800" b="1" dirty="0">
                  <a:latin typeface="+mn-ea"/>
                </a:rPr>
                <a:t>标题文字添加</a:t>
              </a:r>
              <a:endParaRPr lang="en-US" sz="1800" b="1" dirty="0">
                <a:latin typeface="+mn-ea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959891" y="2452413"/>
              <a:ext cx="5050768" cy="99790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</a:t>
              </a:r>
              <a:r>
                <a:rPr lang="en-US" altLang="zh-CN" sz="1000" dirty="0" err="1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filmThe</a:t>
              </a: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 user can demonstrate on a projector or computer, or print the presentation and make it into a </a:t>
              </a:r>
              <a:r>
                <a:rPr lang="en-US" altLang="zh-CN" sz="1000" dirty="0" err="1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filmThe</a:t>
              </a: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 user can demonstrate on a projector or computer, or print the presentation and make it into a film</a:t>
              </a:r>
            </a:p>
          </p:txBody>
        </p:sp>
      </p:grpSp>
      <p:sp>
        <p:nvSpPr>
          <p:cNvPr id="30" name="TextBox 19"/>
          <p:cNvSpPr txBox="1"/>
          <p:nvPr/>
        </p:nvSpPr>
        <p:spPr>
          <a:xfrm>
            <a:off x="6273001" y="5231065"/>
            <a:ext cx="1373268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1600" dirty="0">
                <a:latin typeface="+mn-ea"/>
              </a:rPr>
              <a:t>文字添加</a:t>
            </a:r>
            <a:endParaRPr lang="en-US" sz="1600" dirty="0">
              <a:latin typeface="+mn-ea"/>
            </a:endParaRPr>
          </a:p>
        </p:txBody>
      </p:sp>
      <p:sp>
        <p:nvSpPr>
          <p:cNvPr id="31" name="TextBox 19"/>
          <p:cNvSpPr txBox="1"/>
          <p:nvPr/>
        </p:nvSpPr>
        <p:spPr>
          <a:xfrm>
            <a:off x="7603747" y="5231065"/>
            <a:ext cx="1373268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1600" dirty="0">
                <a:latin typeface="+mn-ea"/>
              </a:rPr>
              <a:t>文字添加</a:t>
            </a:r>
            <a:endParaRPr lang="en-US" sz="1600" dirty="0">
              <a:latin typeface="+mn-ea"/>
            </a:endParaRPr>
          </a:p>
        </p:txBody>
      </p:sp>
      <p:sp>
        <p:nvSpPr>
          <p:cNvPr id="32" name="TextBox 19"/>
          <p:cNvSpPr txBox="1"/>
          <p:nvPr/>
        </p:nvSpPr>
        <p:spPr>
          <a:xfrm>
            <a:off x="8934493" y="5231065"/>
            <a:ext cx="1373268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1600" dirty="0">
                <a:latin typeface="+mn-ea"/>
              </a:rPr>
              <a:t>文字添加</a:t>
            </a:r>
            <a:endParaRPr lang="en-US" sz="1600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0" grpId="0"/>
      <p:bldP spid="31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图片 9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7133" y="377262"/>
            <a:ext cx="297732" cy="457200"/>
          </a:xfrm>
          <a:prstGeom prst="rec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4926449" y="798129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800" b="1" dirty="0">
                <a:solidFill>
                  <a:schemeClr val="accent1"/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101" name="文本框 100"/>
          <p:cNvSpPr txBox="1"/>
          <p:nvPr/>
        </p:nvSpPr>
        <p:spPr>
          <a:xfrm>
            <a:off x="4115196" y="1264429"/>
            <a:ext cx="3961607" cy="2462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print the presentation and make it into a film a wider field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055688" y="1949312"/>
            <a:ext cx="4879437" cy="1705797"/>
            <a:chOff x="1055688" y="1949312"/>
            <a:chExt cx="4879437" cy="1705797"/>
          </a:xfrm>
        </p:grpSpPr>
        <p:sp>
          <p:nvSpPr>
            <p:cNvPr id="5" name="ísľîḑè"/>
            <p:cNvSpPr/>
            <p:nvPr/>
          </p:nvSpPr>
          <p:spPr>
            <a:xfrm>
              <a:off x="1055688" y="1949312"/>
              <a:ext cx="2040232" cy="1705797"/>
            </a:xfrm>
            <a:prstGeom prst="rect">
              <a:avLst/>
            </a:prstGeom>
            <a:blipFill>
              <a:blip r:embed="rId4">
                <a:grayscl/>
              </a:blip>
              <a:srcRect/>
              <a:stretch>
                <a:fillRect l="-12809" r="-12651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ṩļîḓé"/>
            <p:cNvSpPr/>
            <p:nvPr/>
          </p:nvSpPr>
          <p:spPr>
            <a:xfrm>
              <a:off x="3091939" y="1949312"/>
              <a:ext cx="2843186" cy="1705797"/>
            </a:xfrm>
            <a:prstGeom prst="wedgeRectCallout">
              <a:avLst>
                <a:gd name="adj1" fmla="val -52586"/>
                <a:gd name="adj2" fmla="val 7147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3449898" y="2271005"/>
              <a:ext cx="2398452" cy="1062407"/>
              <a:chOff x="1085274" y="2349127"/>
              <a:chExt cx="2398452" cy="1062407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1085274" y="2349127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标题文字添加</a:t>
                </a: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1085274" y="2687681"/>
                <a:ext cx="2398452" cy="7238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1200" dirty="0" err="1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computeror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 print the presentation and make it film to be used in a wider field</a:t>
                </a:r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6253820" y="1949311"/>
            <a:ext cx="4883418" cy="1705798"/>
            <a:chOff x="6238580" y="1949311"/>
            <a:chExt cx="4883418" cy="1705798"/>
          </a:xfrm>
        </p:grpSpPr>
        <p:sp>
          <p:nvSpPr>
            <p:cNvPr id="17" name="îşḻîďé"/>
            <p:cNvSpPr/>
            <p:nvPr/>
          </p:nvSpPr>
          <p:spPr>
            <a:xfrm>
              <a:off x="6238580" y="1949311"/>
              <a:ext cx="2040232" cy="1705797"/>
            </a:xfrm>
            <a:prstGeom prst="rect">
              <a:avLst/>
            </a:prstGeom>
            <a:blipFill>
              <a:blip r:embed="rId5">
                <a:grayscl/>
              </a:blip>
              <a:srcRect/>
              <a:stretch>
                <a:fillRect l="-13033" r="-12871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îṣḷïḋé"/>
            <p:cNvSpPr/>
            <p:nvPr/>
          </p:nvSpPr>
          <p:spPr>
            <a:xfrm>
              <a:off x="8278812" y="1949312"/>
              <a:ext cx="2843186" cy="1705797"/>
            </a:xfrm>
            <a:prstGeom prst="wedgeRectCallout">
              <a:avLst>
                <a:gd name="adj1" fmla="val -52586"/>
                <a:gd name="adj2" fmla="val 7147"/>
              </a:avLst>
            </a:prstGeom>
            <a:solidFill>
              <a:srgbClr val="7E6B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8637821" y="2271005"/>
              <a:ext cx="2398452" cy="1062407"/>
              <a:chOff x="1085274" y="2349127"/>
              <a:chExt cx="2398452" cy="1062407"/>
            </a:xfrm>
          </p:grpSpPr>
          <p:sp>
            <p:nvSpPr>
              <p:cNvPr id="34" name="文本框 33"/>
              <p:cNvSpPr txBox="1"/>
              <p:nvPr/>
            </p:nvSpPr>
            <p:spPr>
              <a:xfrm>
                <a:off x="1085274" y="2349127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标题文字添加</a:t>
                </a: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1085274" y="2687681"/>
                <a:ext cx="2398452" cy="7238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1200" dirty="0" err="1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computeror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 print the presentation and make it film to be used in a wider field</a:t>
                </a:r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1055688" y="3923617"/>
            <a:ext cx="4883418" cy="1705797"/>
            <a:chOff x="1055688" y="3923617"/>
            <a:chExt cx="4883418" cy="1705797"/>
          </a:xfrm>
        </p:grpSpPr>
        <p:sp>
          <p:nvSpPr>
            <p:cNvPr id="51" name="ïṣḻîḍè"/>
            <p:cNvSpPr/>
            <p:nvPr/>
          </p:nvSpPr>
          <p:spPr>
            <a:xfrm>
              <a:off x="3898874" y="3923617"/>
              <a:ext cx="2040232" cy="1705797"/>
            </a:xfrm>
            <a:prstGeom prst="rect">
              <a:avLst/>
            </a:prstGeom>
            <a:blipFill>
              <a:blip r:embed="rId6">
                <a:grayscl/>
              </a:blip>
              <a:srcRect/>
              <a:stretch>
                <a:fillRect l="-12785" r="-12627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" name="îṩlîḋè"/>
            <p:cNvSpPr/>
            <p:nvPr/>
          </p:nvSpPr>
          <p:spPr>
            <a:xfrm flipH="1">
              <a:off x="1055688" y="3923617"/>
              <a:ext cx="2843186" cy="1705797"/>
            </a:xfrm>
            <a:prstGeom prst="wedgeRectCallout">
              <a:avLst>
                <a:gd name="adj1" fmla="val -52586"/>
                <a:gd name="adj2" fmla="val 7147"/>
              </a:avLst>
            </a:prstGeom>
            <a:solidFill>
              <a:srgbClr val="7E6B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67" name="组合 66"/>
            <p:cNvGrpSpPr/>
            <p:nvPr/>
          </p:nvGrpSpPr>
          <p:grpSpPr>
            <a:xfrm>
              <a:off x="1217613" y="4245311"/>
              <a:ext cx="2398452" cy="1062407"/>
              <a:chOff x="1085274" y="2349127"/>
              <a:chExt cx="2398452" cy="1062407"/>
            </a:xfrm>
          </p:grpSpPr>
          <p:sp>
            <p:nvSpPr>
              <p:cNvPr id="102" name="文本框 101"/>
              <p:cNvSpPr txBox="1"/>
              <p:nvPr/>
            </p:nvSpPr>
            <p:spPr>
              <a:xfrm>
                <a:off x="1085274" y="2349127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标题文字添加</a:t>
                </a:r>
              </a:p>
            </p:txBody>
          </p:sp>
          <p:sp>
            <p:nvSpPr>
              <p:cNvPr id="103" name="文本框 102"/>
              <p:cNvSpPr txBox="1"/>
              <p:nvPr/>
            </p:nvSpPr>
            <p:spPr>
              <a:xfrm>
                <a:off x="1085274" y="2687681"/>
                <a:ext cx="2398452" cy="7238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1200" dirty="0" err="1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computeror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 print the presentation and make it film to be used in a wider field</a:t>
                </a:r>
              </a:p>
            </p:txBody>
          </p:sp>
        </p:grpSp>
      </p:grpSp>
      <p:grpSp>
        <p:nvGrpSpPr>
          <p:cNvPr id="104" name="组合 103"/>
          <p:cNvGrpSpPr/>
          <p:nvPr/>
        </p:nvGrpSpPr>
        <p:grpSpPr>
          <a:xfrm>
            <a:off x="6252895" y="3923617"/>
            <a:ext cx="4883418" cy="1705797"/>
            <a:chOff x="6252895" y="3923617"/>
            <a:chExt cx="4883418" cy="1705797"/>
          </a:xfrm>
        </p:grpSpPr>
        <p:sp>
          <p:nvSpPr>
            <p:cNvPr id="105" name="í$ḷïḑé"/>
            <p:cNvSpPr/>
            <p:nvPr/>
          </p:nvSpPr>
          <p:spPr>
            <a:xfrm>
              <a:off x="9096081" y="3923617"/>
              <a:ext cx="2040232" cy="1705797"/>
            </a:xfrm>
            <a:prstGeom prst="rect">
              <a:avLst/>
            </a:prstGeom>
            <a:blipFill>
              <a:blip r:embed="rId7">
                <a:grayscl/>
              </a:blip>
              <a:srcRect/>
              <a:stretch>
                <a:fillRect l="-12809" r="-12651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6" name="isļïḍe"/>
            <p:cNvSpPr/>
            <p:nvPr/>
          </p:nvSpPr>
          <p:spPr>
            <a:xfrm flipH="1">
              <a:off x="6252895" y="3923617"/>
              <a:ext cx="2843186" cy="1705797"/>
            </a:xfrm>
            <a:prstGeom prst="wedgeRectCallout">
              <a:avLst>
                <a:gd name="adj1" fmla="val -52586"/>
                <a:gd name="adj2" fmla="val 7147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07" name="组合 106"/>
            <p:cNvGrpSpPr/>
            <p:nvPr/>
          </p:nvGrpSpPr>
          <p:grpSpPr>
            <a:xfrm>
              <a:off x="6414820" y="4245311"/>
              <a:ext cx="2398452" cy="1062407"/>
              <a:chOff x="1085274" y="2349127"/>
              <a:chExt cx="2398452" cy="1062407"/>
            </a:xfrm>
          </p:grpSpPr>
          <p:sp>
            <p:nvSpPr>
              <p:cNvPr id="108" name="文本框 107"/>
              <p:cNvSpPr txBox="1"/>
              <p:nvPr/>
            </p:nvSpPr>
            <p:spPr>
              <a:xfrm>
                <a:off x="1085274" y="2349127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标题文字添加</a:t>
                </a:r>
              </a:p>
            </p:txBody>
          </p:sp>
          <p:sp>
            <p:nvSpPr>
              <p:cNvPr id="109" name="文本框 108"/>
              <p:cNvSpPr txBox="1"/>
              <p:nvPr/>
            </p:nvSpPr>
            <p:spPr>
              <a:xfrm>
                <a:off x="1085274" y="2687681"/>
                <a:ext cx="2398452" cy="7238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1200" dirty="0" err="1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computeror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 print the presentation and make it film to be used in a wider field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1678274" y="1686807"/>
            <a:ext cx="8835451" cy="4253942"/>
            <a:chOff x="1678274" y="1638679"/>
            <a:chExt cx="8835451" cy="4253942"/>
          </a:xfrm>
        </p:grpSpPr>
        <p:sp>
          <p:nvSpPr>
            <p:cNvPr id="40" name="íśḻiďê"/>
            <p:cNvSpPr/>
            <p:nvPr/>
          </p:nvSpPr>
          <p:spPr>
            <a:xfrm>
              <a:off x="4591125" y="1638679"/>
              <a:ext cx="2952636" cy="552387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2000" b="1" dirty="0">
                  <a:solidFill>
                    <a:schemeClr val="bg1"/>
                  </a:solidFill>
                </a:rPr>
                <a:t>标题文本预设</a:t>
              </a:r>
            </a:p>
          </p:txBody>
        </p:sp>
        <p:grpSp>
          <p:nvGrpSpPr>
            <p:cNvPr id="4" name="ïşľiḑê"/>
            <p:cNvGrpSpPr/>
            <p:nvPr/>
          </p:nvGrpSpPr>
          <p:grpSpPr>
            <a:xfrm>
              <a:off x="2422472" y="4173597"/>
              <a:ext cx="7334769" cy="297420"/>
              <a:chOff x="2166938" y="4514850"/>
              <a:chExt cx="7862887" cy="638175"/>
            </a:xfrm>
          </p:grpSpPr>
          <p:cxnSp>
            <p:nvCxnSpPr>
              <p:cNvPr id="34" name="Straight Connector 109"/>
              <p:cNvCxnSpPr/>
              <p:nvPr/>
            </p:nvCxnSpPr>
            <p:spPr>
              <a:xfrm>
                <a:off x="2166938" y="4525604"/>
                <a:ext cx="7862887" cy="0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110"/>
              <p:cNvCxnSpPr/>
              <p:nvPr/>
            </p:nvCxnSpPr>
            <p:spPr>
              <a:xfrm>
                <a:off x="2166938" y="4514850"/>
                <a:ext cx="0" cy="638175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111"/>
              <p:cNvCxnSpPr/>
              <p:nvPr/>
            </p:nvCxnSpPr>
            <p:spPr>
              <a:xfrm>
                <a:off x="4131469" y="4514850"/>
                <a:ext cx="0" cy="638175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112"/>
              <p:cNvCxnSpPr/>
              <p:nvPr/>
            </p:nvCxnSpPr>
            <p:spPr>
              <a:xfrm>
                <a:off x="6096000" y="4514850"/>
                <a:ext cx="0" cy="638175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113"/>
              <p:cNvCxnSpPr/>
              <p:nvPr/>
            </p:nvCxnSpPr>
            <p:spPr>
              <a:xfrm>
                <a:off x="8060531" y="4514850"/>
                <a:ext cx="0" cy="638175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114"/>
              <p:cNvCxnSpPr/>
              <p:nvPr/>
            </p:nvCxnSpPr>
            <p:spPr>
              <a:xfrm>
                <a:off x="10025063" y="4514850"/>
                <a:ext cx="0" cy="638175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" name="iṥḻiḓê"/>
            <p:cNvSpPr/>
            <p:nvPr/>
          </p:nvSpPr>
          <p:spPr>
            <a:xfrm>
              <a:off x="3493505" y="4932964"/>
              <a:ext cx="1562240" cy="44816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1400">
                  <a:solidFill>
                    <a:schemeClr val="dk1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6" name="îŝļïḋe"/>
            <p:cNvSpPr/>
            <p:nvPr/>
          </p:nvSpPr>
          <p:spPr>
            <a:xfrm>
              <a:off x="1678274" y="4932964"/>
              <a:ext cx="1562240" cy="44816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1400">
                  <a:solidFill>
                    <a:schemeClr val="dk1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7" name="îşlíḓè"/>
            <p:cNvSpPr/>
            <p:nvPr/>
          </p:nvSpPr>
          <p:spPr>
            <a:xfrm>
              <a:off x="1678274" y="5444459"/>
              <a:ext cx="1562240" cy="44816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1400">
                  <a:solidFill>
                    <a:schemeClr val="dk1">
                      <a:lumMod val="100000"/>
                    </a:schemeClr>
                  </a:solidFill>
                </a:rPr>
                <a:t>标题文本预设</a:t>
              </a:r>
            </a:p>
          </p:txBody>
        </p:sp>
        <p:grpSp>
          <p:nvGrpSpPr>
            <p:cNvPr id="8" name="îṣlidê"/>
            <p:cNvGrpSpPr/>
            <p:nvPr/>
          </p:nvGrpSpPr>
          <p:grpSpPr>
            <a:xfrm>
              <a:off x="5198509" y="2157285"/>
              <a:ext cx="2197240" cy="2016312"/>
              <a:chOff x="4997380" y="2392794"/>
              <a:chExt cx="2197240" cy="1943949"/>
            </a:xfrm>
          </p:grpSpPr>
          <p:cxnSp>
            <p:nvCxnSpPr>
              <p:cNvPr id="30" name="Straight Connector 129"/>
              <p:cNvCxnSpPr/>
              <p:nvPr/>
            </p:nvCxnSpPr>
            <p:spPr>
              <a:xfrm>
                <a:off x="6096000" y="2392794"/>
                <a:ext cx="0" cy="1943949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130"/>
              <p:cNvCxnSpPr/>
              <p:nvPr/>
            </p:nvCxnSpPr>
            <p:spPr>
              <a:xfrm>
                <a:off x="4997380" y="3039937"/>
                <a:ext cx="1098620" cy="0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131"/>
              <p:cNvCxnSpPr/>
              <p:nvPr/>
            </p:nvCxnSpPr>
            <p:spPr>
              <a:xfrm>
                <a:off x="4997380" y="3727955"/>
                <a:ext cx="1098620" cy="0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132"/>
              <p:cNvCxnSpPr/>
              <p:nvPr/>
            </p:nvCxnSpPr>
            <p:spPr>
              <a:xfrm flipH="1">
                <a:off x="6096000" y="3383946"/>
                <a:ext cx="1098620" cy="0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íśḻiďê"/>
            <p:cNvSpPr/>
            <p:nvPr/>
          </p:nvSpPr>
          <p:spPr>
            <a:xfrm>
              <a:off x="4591125" y="1686105"/>
              <a:ext cx="2952636" cy="552387"/>
            </a:xfrm>
            <a:prstGeom prst="rect">
              <a:avLst/>
            </a:prstGeom>
            <a:gradFill>
              <a:gsLst>
                <a:gs pos="50000">
                  <a:schemeClr val="accent1">
                    <a:lumMod val="75000"/>
                  </a:schemeClr>
                </a:gs>
                <a:gs pos="50000">
                  <a:schemeClr val="accent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2000" b="1" dirty="0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10" name="íṣ1îḓe"/>
            <p:cNvSpPr/>
            <p:nvPr/>
          </p:nvSpPr>
          <p:spPr>
            <a:xfrm>
              <a:off x="3664717" y="2604440"/>
              <a:ext cx="1562240" cy="448160"/>
            </a:xfrm>
            <a:prstGeom prst="rect">
              <a:avLst/>
            </a:prstGeom>
            <a:gradFill>
              <a:gsLst>
                <a:gs pos="50000">
                  <a:schemeClr val="accent1">
                    <a:lumMod val="75000"/>
                  </a:schemeClr>
                </a:gs>
                <a:gs pos="50000">
                  <a:schemeClr val="accent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11" name="ïṡḷïḑè"/>
            <p:cNvSpPr/>
            <p:nvPr/>
          </p:nvSpPr>
          <p:spPr>
            <a:xfrm>
              <a:off x="3664717" y="2604437"/>
              <a:ext cx="1562240" cy="3734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/>
            </a:p>
          </p:txBody>
        </p:sp>
        <p:sp>
          <p:nvSpPr>
            <p:cNvPr id="12" name="iślïďè"/>
            <p:cNvSpPr/>
            <p:nvPr/>
          </p:nvSpPr>
          <p:spPr>
            <a:xfrm>
              <a:off x="5286321" y="4932964"/>
              <a:ext cx="1562240" cy="44816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1400">
                  <a:solidFill>
                    <a:schemeClr val="dk1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3" name="îs1idé"/>
            <p:cNvSpPr/>
            <p:nvPr/>
          </p:nvSpPr>
          <p:spPr>
            <a:xfrm>
              <a:off x="7118903" y="4932964"/>
              <a:ext cx="1562240" cy="44816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1400">
                  <a:solidFill>
                    <a:schemeClr val="dk1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4" name="îṣľïḓé"/>
            <p:cNvSpPr/>
            <p:nvPr/>
          </p:nvSpPr>
          <p:spPr>
            <a:xfrm>
              <a:off x="8951485" y="4932964"/>
              <a:ext cx="1562240" cy="44816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1400">
                  <a:solidFill>
                    <a:schemeClr val="dk1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5" name="ïSļïḓe"/>
            <p:cNvSpPr/>
            <p:nvPr/>
          </p:nvSpPr>
          <p:spPr>
            <a:xfrm>
              <a:off x="7118903" y="5436821"/>
              <a:ext cx="1562240" cy="44816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1400">
                  <a:solidFill>
                    <a:schemeClr val="dk1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6" name="îSḻîďê"/>
            <p:cNvSpPr/>
            <p:nvPr/>
          </p:nvSpPr>
          <p:spPr>
            <a:xfrm>
              <a:off x="1678274" y="4411571"/>
              <a:ext cx="1562240" cy="44816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1400">
                  <a:solidFill>
                    <a:schemeClr val="dk1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7" name="íŝľïdè"/>
            <p:cNvSpPr/>
            <p:nvPr/>
          </p:nvSpPr>
          <p:spPr>
            <a:xfrm>
              <a:off x="1678274" y="4411569"/>
              <a:ext cx="1562240" cy="3734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sz="1600"/>
            </a:p>
          </p:txBody>
        </p:sp>
        <p:sp>
          <p:nvSpPr>
            <p:cNvPr id="18" name="iṥľîḍê"/>
            <p:cNvSpPr/>
            <p:nvPr/>
          </p:nvSpPr>
          <p:spPr>
            <a:xfrm>
              <a:off x="3664717" y="3334447"/>
              <a:ext cx="1562240" cy="4481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16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19" name="ïśļíḓe"/>
            <p:cNvSpPr/>
            <p:nvPr/>
          </p:nvSpPr>
          <p:spPr>
            <a:xfrm>
              <a:off x="3664717" y="3334443"/>
              <a:ext cx="1562240" cy="3734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/>
            </a:p>
          </p:txBody>
        </p:sp>
        <p:sp>
          <p:nvSpPr>
            <p:cNvPr id="20" name="îSļiďè"/>
            <p:cNvSpPr/>
            <p:nvPr/>
          </p:nvSpPr>
          <p:spPr>
            <a:xfrm>
              <a:off x="6965439" y="2977632"/>
              <a:ext cx="1562240" cy="448160"/>
            </a:xfrm>
            <a:prstGeom prst="rect">
              <a:avLst/>
            </a:prstGeom>
            <a:gradFill>
              <a:gsLst>
                <a:gs pos="50000">
                  <a:schemeClr val="accent1">
                    <a:lumMod val="75000"/>
                  </a:schemeClr>
                </a:gs>
                <a:gs pos="50000">
                  <a:schemeClr val="accent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1" name="ïṡļidê"/>
            <p:cNvSpPr/>
            <p:nvPr/>
          </p:nvSpPr>
          <p:spPr>
            <a:xfrm>
              <a:off x="6965439" y="2977629"/>
              <a:ext cx="1562240" cy="3734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/>
            </a:p>
          </p:txBody>
        </p:sp>
        <p:sp>
          <p:nvSpPr>
            <p:cNvPr id="22" name="ís1iďè"/>
            <p:cNvSpPr/>
            <p:nvPr/>
          </p:nvSpPr>
          <p:spPr>
            <a:xfrm>
              <a:off x="3493505" y="4411571"/>
              <a:ext cx="1562240" cy="44816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1400">
                  <a:solidFill>
                    <a:schemeClr val="dk1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23" name="iṧľïḑe"/>
            <p:cNvSpPr/>
            <p:nvPr/>
          </p:nvSpPr>
          <p:spPr>
            <a:xfrm>
              <a:off x="3493505" y="4411569"/>
              <a:ext cx="1562240" cy="3734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sz="1600"/>
            </a:p>
          </p:txBody>
        </p:sp>
        <p:sp>
          <p:nvSpPr>
            <p:cNvPr id="24" name="iṡļïďè"/>
            <p:cNvSpPr/>
            <p:nvPr/>
          </p:nvSpPr>
          <p:spPr>
            <a:xfrm>
              <a:off x="5308737" y="4411571"/>
              <a:ext cx="1562240" cy="44816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1400">
                  <a:solidFill>
                    <a:schemeClr val="dk1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25" name="î$lïďê"/>
            <p:cNvSpPr/>
            <p:nvPr/>
          </p:nvSpPr>
          <p:spPr>
            <a:xfrm>
              <a:off x="5308737" y="4411569"/>
              <a:ext cx="1562240" cy="3734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sz="1600"/>
            </a:p>
          </p:txBody>
        </p:sp>
        <p:sp>
          <p:nvSpPr>
            <p:cNvPr id="26" name="isḷïdê"/>
            <p:cNvSpPr/>
            <p:nvPr/>
          </p:nvSpPr>
          <p:spPr>
            <a:xfrm>
              <a:off x="7123967" y="4411571"/>
              <a:ext cx="1562240" cy="44816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1400">
                  <a:solidFill>
                    <a:schemeClr val="dk1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27" name="ïSľîdè"/>
            <p:cNvSpPr/>
            <p:nvPr/>
          </p:nvSpPr>
          <p:spPr>
            <a:xfrm>
              <a:off x="7123967" y="4411569"/>
              <a:ext cx="1562240" cy="3734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sz="1600"/>
            </a:p>
          </p:txBody>
        </p:sp>
        <p:sp>
          <p:nvSpPr>
            <p:cNvPr id="28" name="îṣľiḍe"/>
            <p:cNvSpPr/>
            <p:nvPr/>
          </p:nvSpPr>
          <p:spPr>
            <a:xfrm>
              <a:off x="8939198" y="4411571"/>
              <a:ext cx="1562240" cy="44816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1400">
                  <a:solidFill>
                    <a:schemeClr val="dk1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29" name="îŝľíďé"/>
            <p:cNvSpPr/>
            <p:nvPr/>
          </p:nvSpPr>
          <p:spPr>
            <a:xfrm>
              <a:off x="8939198" y="4411569"/>
              <a:ext cx="1562240" cy="3734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sz="1600"/>
            </a:p>
          </p:txBody>
        </p:sp>
      </p:grpSp>
      <p:pic>
        <p:nvPicPr>
          <p:cNvPr id="41" name="图片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7133" y="377262"/>
            <a:ext cx="297732" cy="457200"/>
          </a:xfrm>
          <a:prstGeom prst="rect">
            <a:avLst/>
          </a:prstGeom>
        </p:spPr>
      </p:pic>
      <p:sp>
        <p:nvSpPr>
          <p:cNvPr id="43" name="文本框 42"/>
          <p:cNvSpPr txBox="1"/>
          <p:nvPr/>
        </p:nvSpPr>
        <p:spPr>
          <a:xfrm>
            <a:off x="4926449" y="798129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800" b="1" dirty="0">
                <a:solidFill>
                  <a:schemeClr val="accent1"/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4115196" y="1264429"/>
            <a:ext cx="3961607" cy="2462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print the presentation and make it into a film a wider field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图片 7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7133" y="377262"/>
            <a:ext cx="297732" cy="457200"/>
          </a:xfrm>
          <a:prstGeom prst="rect">
            <a:avLst/>
          </a:prstGeom>
        </p:spPr>
      </p:pic>
      <p:sp>
        <p:nvSpPr>
          <p:cNvPr id="75" name="文本框 74"/>
          <p:cNvSpPr txBox="1"/>
          <p:nvPr/>
        </p:nvSpPr>
        <p:spPr>
          <a:xfrm>
            <a:off x="4926449" y="798129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800" b="1" dirty="0">
                <a:solidFill>
                  <a:schemeClr val="accent1"/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76" name="文本框 75"/>
          <p:cNvSpPr txBox="1"/>
          <p:nvPr/>
        </p:nvSpPr>
        <p:spPr>
          <a:xfrm>
            <a:off x="4115196" y="1264429"/>
            <a:ext cx="3961607" cy="2462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print the presentation and make it into a film a wider field</a:t>
            </a:r>
          </a:p>
        </p:txBody>
      </p:sp>
      <p:grpSp>
        <p:nvGrpSpPr>
          <p:cNvPr id="3" name="6546929a-7cac-4b66-9020-3d009edf9477" descr="OQAAAB+LCAAAAAAABACrVlIpqSxIVbJSCs5NLCpxyUxML0rM9SxJzVXSUfJMUbLKK83J0VFyysxLycxLdy/KLy0oVrKKjq0FALpUkis5AAAA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908550" y="2202340"/>
            <a:ext cx="8381066" cy="1510490"/>
            <a:chOff x="1946650" y="3154840"/>
            <a:chExt cx="8381066" cy="1510490"/>
          </a:xfrm>
        </p:grpSpPr>
        <p:grpSp>
          <p:nvGrpSpPr>
            <p:cNvPr id="5" name="îślídê"/>
            <p:cNvGrpSpPr/>
            <p:nvPr/>
          </p:nvGrpSpPr>
          <p:grpSpPr>
            <a:xfrm>
              <a:off x="1946650" y="3175645"/>
              <a:ext cx="1420908" cy="1489685"/>
              <a:chOff x="1946650" y="3175645"/>
              <a:chExt cx="1420908" cy="1489685"/>
            </a:xfrm>
          </p:grpSpPr>
          <p:sp>
            <p:nvSpPr>
              <p:cNvPr id="35" name="ïṡḷîḍê"/>
              <p:cNvSpPr/>
              <p:nvPr/>
            </p:nvSpPr>
            <p:spPr>
              <a:xfrm>
                <a:off x="2152788" y="3346484"/>
                <a:ext cx="1008633" cy="1171254"/>
              </a:xfrm>
              <a:custGeom>
                <a:avLst/>
                <a:gdLst>
                  <a:gd name="connsiteX0" fmla="*/ 0 w 1818526"/>
                  <a:gd name="connsiteY0" fmla="*/ 1140432 h 1171254"/>
                  <a:gd name="connsiteX1" fmla="*/ 883578 w 1818526"/>
                  <a:gd name="connsiteY1" fmla="*/ 0 h 1171254"/>
                  <a:gd name="connsiteX2" fmla="*/ 1818526 w 1818526"/>
                  <a:gd name="connsiteY2" fmla="*/ 1171254 h 117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18526" h="1171254">
                    <a:moveTo>
                      <a:pt x="0" y="1140432"/>
                    </a:moveTo>
                    <a:lnTo>
                      <a:pt x="883578" y="0"/>
                    </a:lnTo>
                    <a:lnTo>
                      <a:pt x="1818526" y="1171254"/>
                    </a:lnTo>
                  </a:path>
                </a:pathLst>
              </a:custGeom>
              <a:noFill/>
              <a:ln>
                <a:solidFill>
                  <a:schemeClr val="accent2">
                    <a:lumMod val="60000"/>
                    <a:lumOff val="4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36" name="ïṩ1íḑé"/>
              <p:cNvSpPr/>
              <p:nvPr/>
            </p:nvSpPr>
            <p:spPr>
              <a:xfrm>
                <a:off x="1946650" y="3175645"/>
                <a:ext cx="1420908" cy="341678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0000" tIns="46800" rIns="90000" bIns="4680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/>
                  <a:t>关键词</a:t>
                </a:r>
                <a:endParaRPr lang="zh-CN" altLang="en-US" sz="1400" dirty="0"/>
              </a:p>
            </p:txBody>
          </p:sp>
          <p:grpSp>
            <p:nvGrpSpPr>
              <p:cNvPr id="37" name="ïsḻîďé"/>
              <p:cNvGrpSpPr/>
              <p:nvPr/>
            </p:nvGrpSpPr>
            <p:grpSpPr>
              <a:xfrm>
                <a:off x="1946650" y="4201396"/>
                <a:ext cx="463934" cy="463934"/>
                <a:chOff x="5675954" y="2249137"/>
                <a:chExt cx="648072" cy="648072"/>
              </a:xfrm>
            </p:grpSpPr>
            <p:sp>
              <p:nvSpPr>
                <p:cNvPr id="44" name="íş1ïďé"/>
                <p:cNvSpPr/>
                <p:nvPr/>
              </p:nvSpPr>
              <p:spPr>
                <a:xfrm>
                  <a:off x="5675954" y="2249137"/>
                  <a:ext cx="648072" cy="648072"/>
                </a:xfrm>
                <a:prstGeom prst="ellipse">
                  <a:avLst/>
                </a:prstGeom>
                <a:solidFill>
                  <a:schemeClr val="accent2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45" name="íśľiḓé"/>
                <p:cNvSpPr/>
                <p:nvPr/>
              </p:nvSpPr>
              <p:spPr bwMode="auto">
                <a:xfrm>
                  <a:off x="5809844" y="2390028"/>
                  <a:ext cx="380293" cy="366291"/>
                </a:xfrm>
                <a:custGeom>
                  <a:avLst/>
                  <a:gdLst>
                    <a:gd name="connsiteX0" fmla="*/ 297615 w 597921"/>
                    <a:gd name="connsiteY0" fmla="*/ 96957 h 598324"/>
                    <a:gd name="connsiteX1" fmla="*/ 323434 w 597921"/>
                    <a:gd name="connsiteY1" fmla="*/ 122740 h 598324"/>
                    <a:gd name="connsiteX2" fmla="*/ 323434 w 597921"/>
                    <a:gd name="connsiteY2" fmla="*/ 289852 h 598324"/>
                    <a:gd name="connsiteX3" fmla="*/ 462572 w 597921"/>
                    <a:gd name="connsiteY3" fmla="*/ 289852 h 598324"/>
                    <a:gd name="connsiteX4" fmla="*/ 487913 w 597921"/>
                    <a:gd name="connsiteY4" fmla="*/ 315157 h 598324"/>
                    <a:gd name="connsiteX5" fmla="*/ 462572 w 597921"/>
                    <a:gd name="connsiteY5" fmla="*/ 340463 h 598324"/>
                    <a:gd name="connsiteX6" fmla="*/ 297615 w 597921"/>
                    <a:gd name="connsiteY6" fmla="*/ 340463 h 598324"/>
                    <a:gd name="connsiteX7" fmla="*/ 272274 w 597921"/>
                    <a:gd name="connsiteY7" fmla="*/ 315157 h 598324"/>
                    <a:gd name="connsiteX8" fmla="*/ 272274 w 597921"/>
                    <a:gd name="connsiteY8" fmla="*/ 122740 h 598324"/>
                    <a:gd name="connsiteX9" fmla="*/ 297615 w 597921"/>
                    <a:gd name="connsiteY9" fmla="*/ 96957 h 598324"/>
                    <a:gd name="connsiteX10" fmla="*/ 298127 w 597921"/>
                    <a:gd name="connsiteY10" fmla="*/ 0 h 598324"/>
                    <a:gd name="connsiteX11" fmla="*/ 597921 w 597921"/>
                    <a:gd name="connsiteY11" fmla="*/ 299401 h 598324"/>
                    <a:gd name="connsiteX12" fmla="*/ 298127 w 597921"/>
                    <a:gd name="connsiteY12" fmla="*/ 598324 h 598324"/>
                    <a:gd name="connsiteX13" fmla="*/ 35150 w 597921"/>
                    <a:gd name="connsiteY13" fmla="*/ 442177 h 598324"/>
                    <a:gd name="connsiteX14" fmla="*/ 34194 w 597921"/>
                    <a:gd name="connsiteY14" fmla="*/ 432149 h 598324"/>
                    <a:gd name="connsiteX15" fmla="*/ 40410 w 597921"/>
                    <a:gd name="connsiteY15" fmla="*/ 424509 h 598324"/>
                    <a:gd name="connsiteX16" fmla="*/ 74836 w 597921"/>
                    <a:gd name="connsiteY16" fmla="*/ 407796 h 598324"/>
                    <a:gd name="connsiteX17" fmla="*/ 91571 w 597921"/>
                    <a:gd name="connsiteY17" fmla="*/ 413049 h 598324"/>
                    <a:gd name="connsiteX18" fmla="*/ 298127 w 597921"/>
                    <a:gd name="connsiteY18" fmla="*/ 534815 h 598324"/>
                    <a:gd name="connsiteX19" fmla="*/ 534328 w 597921"/>
                    <a:gd name="connsiteY19" fmla="*/ 299401 h 598324"/>
                    <a:gd name="connsiteX20" fmla="*/ 298127 w 597921"/>
                    <a:gd name="connsiteY20" fmla="*/ 63509 h 598324"/>
                    <a:gd name="connsiteX21" fmla="*/ 145123 w 597921"/>
                    <a:gd name="connsiteY21" fmla="*/ 120333 h 598324"/>
                    <a:gd name="connsiteX22" fmla="*/ 200587 w 597921"/>
                    <a:gd name="connsiteY22" fmla="*/ 142299 h 598324"/>
                    <a:gd name="connsiteX23" fmla="*/ 208237 w 597921"/>
                    <a:gd name="connsiteY23" fmla="*/ 152327 h 598324"/>
                    <a:gd name="connsiteX24" fmla="*/ 203456 w 597921"/>
                    <a:gd name="connsiteY24" fmla="*/ 164265 h 598324"/>
                    <a:gd name="connsiteX25" fmla="*/ 48060 w 597921"/>
                    <a:gd name="connsiteY25" fmla="*/ 285553 h 598324"/>
                    <a:gd name="connsiteX26" fmla="*/ 35150 w 597921"/>
                    <a:gd name="connsiteY26" fmla="*/ 287463 h 598324"/>
                    <a:gd name="connsiteX27" fmla="*/ 27500 w 597921"/>
                    <a:gd name="connsiteY27" fmla="*/ 277435 h 598324"/>
                    <a:gd name="connsiteX28" fmla="*/ 246 w 597921"/>
                    <a:gd name="connsiteY28" fmla="*/ 82132 h 598324"/>
                    <a:gd name="connsiteX29" fmla="*/ 4550 w 597921"/>
                    <a:gd name="connsiteY29" fmla="*/ 70194 h 598324"/>
                    <a:gd name="connsiteX30" fmla="*/ 17459 w 597921"/>
                    <a:gd name="connsiteY30" fmla="*/ 68762 h 598324"/>
                    <a:gd name="connsiteX31" fmla="*/ 80574 w 597921"/>
                    <a:gd name="connsiteY31" fmla="*/ 94070 h 598324"/>
                    <a:gd name="connsiteX32" fmla="*/ 298127 w 597921"/>
                    <a:gd name="connsiteY32" fmla="*/ 0 h 5983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597921" h="598324">
                      <a:moveTo>
                        <a:pt x="297615" y="96957"/>
                      </a:moveTo>
                      <a:cubicBezTo>
                        <a:pt x="311959" y="96957"/>
                        <a:pt x="323434" y="108416"/>
                        <a:pt x="323434" y="122740"/>
                      </a:cubicBezTo>
                      <a:lnTo>
                        <a:pt x="323434" y="289852"/>
                      </a:lnTo>
                      <a:lnTo>
                        <a:pt x="462572" y="289852"/>
                      </a:lnTo>
                      <a:cubicBezTo>
                        <a:pt x="476438" y="289852"/>
                        <a:pt x="487913" y="301311"/>
                        <a:pt x="487913" y="315157"/>
                      </a:cubicBezTo>
                      <a:cubicBezTo>
                        <a:pt x="487913" y="329004"/>
                        <a:pt x="476438" y="340463"/>
                        <a:pt x="462572" y="340463"/>
                      </a:cubicBezTo>
                      <a:lnTo>
                        <a:pt x="297615" y="340463"/>
                      </a:lnTo>
                      <a:cubicBezTo>
                        <a:pt x="283749" y="340463"/>
                        <a:pt x="272274" y="329004"/>
                        <a:pt x="272274" y="315157"/>
                      </a:cubicBezTo>
                      <a:lnTo>
                        <a:pt x="272274" y="122740"/>
                      </a:lnTo>
                      <a:cubicBezTo>
                        <a:pt x="272274" y="108416"/>
                        <a:pt x="283749" y="96957"/>
                        <a:pt x="297615" y="96957"/>
                      </a:cubicBezTo>
                      <a:close/>
                      <a:moveTo>
                        <a:pt x="298127" y="0"/>
                      </a:moveTo>
                      <a:cubicBezTo>
                        <a:pt x="463564" y="0"/>
                        <a:pt x="597921" y="134181"/>
                        <a:pt x="597921" y="299401"/>
                      </a:cubicBezTo>
                      <a:cubicBezTo>
                        <a:pt x="597921" y="464143"/>
                        <a:pt x="463564" y="598324"/>
                        <a:pt x="298127" y="598324"/>
                      </a:cubicBezTo>
                      <a:cubicBezTo>
                        <a:pt x="188155" y="598324"/>
                        <a:pt x="87268" y="538635"/>
                        <a:pt x="35150" y="442177"/>
                      </a:cubicBezTo>
                      <a:cubicBezTo>
                        <a:pt x="33238" y="438835"/>
                        <a:pt x="32760" y="435492"/>
                        <a:pt x="34194" y="432149"/>
                      </a:cubicBezTo>
                      <a:cubicBezTo>
                        <a:pt x="35150" y="428807"/>
                        <a:pt x="37541" y="425942"/>
                        <a:pt x="40410" y="424509"/>
                      </a:cubicBezTo>
                      <a:lnTo>
                        <a:pt x="74836" y="407796"/>
                      </a:lnTo>
                      <a:cubicBezTo>
                        <a:pt x="81052" y="404931"/>
                        <a:pt x="88702" y="407319"/>
                        <a:pt x="91571" y="413049"/>
                      </a:cubicBezTo>
                      <a:cubicBezTo>
                        <a:pt x="133169" y="488018"/>
                        <a:pt x="212540" y="534815"/>
                        <a:pt x="298127" y="534815"/>
                      </a:cubicBezTo>
                      <a:cubicBezTo>
                        <a:pt x="428181" y="534815"/>
                        <a:pt x="534328" y="429284"/>
                        <a:pt x="534328" y="299401"/>
                      </a:cubicBezTo>
                      <a:cubicBezTo>
                        <a:pt x="534328" y="169517"/>
                        <a:pt x="428181" y="63509"/>
                        <a:pt x="298127" y="63509"/>
                      </a:cubicBezTo>
                      <a:cubicBezTo>
                        <a:pt x="242185" y="63509"/>
                        <a:pt x="187677" y="83565"/>
                        <a:pt x="145123" y="120333"/>
                      </a:cubicBezTo>
                      <a:lnTo>
                        <a:pt x="200587" y="142299"/>
                      </a:lnTo>
                      <a:cubicBezTo>
                        <a:pt x="204890" y="144209"/>
                        <a:pt x="207759" y="148029"/>
                        <a:pt x="208237" y="152327"/>
                      </a:cubicBezTo>
                      <a:cubicBezTo>
                        <a:pt x="208715" y="157102"/>
                        <a:pt x="207281" y="161399"/>
                        <a:pt x="203456" y="164265"/>
                      </a:cubicBezTo>
                      <a:lnTo>
                        <a:pt x="48060" y="285553"/>
                      </a:lnTo>
                      <a:cubicBezTo>
                        <a:pt x="44235" y="288418"/>
                        <a:pt x="39454" y="289373"/>
                        <a:pt x="35150" y="287463"/>
                      </a:cubicBezTo>
                      <a:cubicBezTo>
                        <a:pt x="31325" y="285553"/>
                        <a:pt x="27978" y="281733"/>
                        <a:pt x="27500" y="277435"/>
                      </a:cubicBezTo>
                      <a:lnTo>
                        <a:pt x="246" y="82132"/>
                      </a:lnTo>
                      <a:cubicBezTo>
                        <a:pt x="-710" y="77835"/>
                        <a:pt x="1203" y="73060"/>
                        <a:pt x="4550" y="70194"/>
                      </a:cubicBezTo>
                      <a:cubicBezTo>
                        <a:pt x="8375" y="67807"/>
                        <a:pt x="13156" y="66852"/>
                        <a:pt x="17459" y="68762"/>
                      </a:cubicBezTo>
                      <a:lnTo>
                        <a:pt x="80574" y="94070"/>
                      </a:lnTo>
                      <a:cubicBezTo>
                        <a:pt x="137472" y="33426"/>
                        <a:pt x="214931" y="0"/>
                        <a:pt x="298127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8" name="îśḷïdê"/>
              <p:cNvGrpSpPr/>
              <p:nvPr/>
            </p:nvGrpSpPr>
            <p:grpSpPr>
              <a:xfrm>
                <a:off x="2903624" y="4201396"/>
                <a:ext cx="463934" cy="463934"/>
                <a:chOff x="3909160" y="2249137"/>
                <a:chExt cx="648072" cy="648072"/>
              </a:xfrm>
            </p:grpSpPr>
            <p:sp>
              <p:nvSpPr>
                <p:cNvPr id="42" name="îṩ1iḑê"/>
                <p:cNvSpPr/>
                <p:nvPr/>
              </p:nvSpPr>
              <p:spPr>
                <a:xfrm>
                  <a:off x="3909160" y="2249137"/>
                  <a:ext cx="648072" cy="648072"/>
                </a:xfrm>
                <a:prstGeom prst="ellipse">
                  <a:avLst/>
                </a:prstGeom>
                <a:solidFill>
                  <a:schemeClr val="accent2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43" name="iṥľïḑê"/>
                <p:cNvSpPr/>
                <p:nvPr/>
              </p:nvSpPr>
              <p:spPr bwMode="auto">
                <a:xfrm>
                  <a:off x="4043050" y="2390028"/>
                  <a:ext cx="380293" cy="366291"/>
                </a:xfrm>
                <a:custGeom>
                  <a:avLst/>
                  <a:gdLst>
                    <a:gd name="T0" fmla="*/ 3413 w 6827"/>
                    <a:gd name="T1" fmla="*/ 0 h 5912"/>
                    <a:gd name="T2" fmla="*/ 0 w 6827"/>
                    <a:gd name="T3" fmla="*/ 5912 h 5912"/>
                    <a:gd name="T4" fmla="*/ 6827 w 6827"/>
                    <a:gd name="T5" fmla="*/ 5912 h 5912"/>
                    <a:gd name="T6" fmla="*/ 3413 w 6827"/>
                    <a:gd name="T7" fmla="*/ 0 h 5912"/>
                    <a:gd name="T8" fmla="*/ 3413 w 6827"/>
                    <a:gd name="T9" fmla="*/ 972 h 5912"/>
                    <a:gd name="T10" fmla="*/ 4489 w 6827"/>
                    <a:gd name="T11" fmla="*/ 2835 h 5912"/>
                    <a:gd name="T12" fmla="*/ 2338 w 6827"/>
                    <a:gd name="T13" fmla="*/ 2835 h 5912"/>
                    <a:gd name="T14" fmla="*/ 3413 w 6827"/>
                    <a:gd name="T15" fmla="*/ 972 h 5912"/>
                    <a:gd name="T16" fmla="*/ 842 w 6827"/>
                    <a:gd name="T17" fmla="*/ 5426 h 5912"/>
                    <a:gd name="T18" fmla="*/ 1917 w 6827"/>
                    <a:gd name="T19" fmla="*/ 3564 h 5912"/>
                    <a:gd name="T20" fmla="*/ 2993 w 6827"/>
                    <a:gd name="T21" fmla="*/ 5426 h 5912"/>
                    <a:gd name="T22" fmla="*/ 842 w 6827"/>
                    <a:gd name="T23" fmla="*/ 5426 h 5912"/>
                    <a:gd name="T24" fmla="*/ 2338 w 6827"/>
                    <a:gd name="T25" fmla="*/ 3321 h 5912"/>
                    <a:gd name="T26" fmla="*/ 4489 w 6827"/>
                    <a:gd name="T27" fmla="*/ 3321 h 5912"/>
                    <a:gd name="T28" fmla="*/ 3413 w 6827"/>
                    <a:gd name="T29" fmla="*/ 5183 h 5912"/>
                    <a:gd name="T30" fmla="*/ 2338 w 6827"/>
                    <a:gd name="T31" fmla="*/ 3321 h 5912"/>
                    <a:gd name="T32" fmla="*/ 4910 w 6827"/>
                    <a:gd name="T33" fmla="*/ 3564 h 5912"/>
                    <a:gd name="T34" fmla="*/ 5985 w 6827"/>
                    <a:gd name="T35" fmla="*/ 5426 h 5912"/>
                    <a:gd name="T36" fmla="*/ 3834 w 6827"/>
                    <a:gd name="T37" fmla="*/ 5426 h 5912"/>
                    <a:gd name="T38" fmla="*/ 4910 w 6827"/>
                    <a:gd name="T39" fmla="*/ 3564 h 59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827" h="5912">
                      <a:moveTo>
                        <a:pt x="3413" y="0"/>
                      </a:moveTo>
                      <a:lnTo>
                        <a:pt x="0" y="5912"/>
                      </a:lnTo>
                      <a:lnTo>
                        <a:pt x="6827" y="5912"/>
                      </a:lnTo>
                      <a:lnTo>
                        <a:pt x="3413" y="0"/>
                      </a:lnTo>
                      <a:close/>
                      <a:moveTo>
                        <a:pt x="3413" y="972"/>
                      </a:moveTo>
                      <a:lnTo>
                        <a:pt x="4489" y="2835"/>
                      </a:lnTo>
                      <a:lnTo>
                        <a:pt x="2338" y="2835"/>
                      </a:lnTo>
                      <a:lnTo>
                        <a:pt x="3413" y="972"/>
                      </a:lnTo>
                      <a:close/>
                      <a:moveTo>
                        <a:pt x="842" y="5426"/>
                      </a:moveTo>
                      <a:lnTo>
                        <a:pt x="1917" y="3564"/>
                      </a:lnTo>
                      <a:lnTo>
                        <a:pt x="2993" y="5426"/>
                      </a:lnTo>
                      <a:lnTo>
                        <a:pt x="842" y="5426"/>
                      </a:lnTo>
                      <a:close/>
                      <a:moveTo>
                        <a:pt x="2338" y="3321"/>
                      </a:moveTo>
                      <a:lnTo>
                        <a:pt x="4489" y="3321"/>
                      </a:lnTo>
                      <a:lnTo>
                        <a:pt x="3413" y="5183"/>
                      </a:lnTo>
                      <a:lnTo>
                        <a:pt x="2338" y="3321"/>
                      </a:lnTo>
                      <a:close/>
                      <a:moveTo>
                        <a:pt x="4910" y="3564"/>
                      </a:moveTo>
                      <a:lnTo>
                        <a:pt x="5985" y="5426"/>
                      </a:lnTo>
                      <a:lnTo>
                        <a:pt x="3834" y="5426"/>
                      </a:lnTo>
                      <a:lnTo>
                        <a:pt x="4910" y="356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2" name="íŝľîḍé"/>
            <p:cNvGrpSpPr/>
            <p:nvPr/>
          </p:nvGrpSpPr>
          <p:grpSpPr>
            <a:xfrm>
              <a:off x="8906808" y="3175645"/>
              <a:ext cx="1420908" cy="1489685"/>
              <a:chOff x="8906808" y="3175645"/>
              <a:chExt cx="1420908" cy="1489685"/>
            </a:xfrm>
          </p:grpSpPr>
          <p:sp>
            <p:nvSpPr>
              <p:cNvPr id="4" name="íŝľïḑé"/>
              <p:cNvSpPr/>
              <p:nvPr/>
            </p:nvSpPr>
            <p:spPr>
              <a:xfrm>
                <a:off x="9112946" y="3346484"/>
                <a:ext cx="1008633" cy="1171254"/>
              </a:xfrm>
              <a:custGeom>
                <a:avLst/>
                <a:gdLst>
                  <a:gd name="connsiteX0" fmla="*/ 0 w 1818526"/>
                  <a:gd name="connsiteY0" fmla="*/ 1140432 h 1171254"/>
                  <a:gd name="connsiteX1" fmla="*/ 883578 w 1818526"/>
                  <a:gd name="connsiteY1" fmla="*/ 0 h 1171254"/>
                  <a:gd name="connsiteX2" fmla="*/ 1818526 w 1818526"/>
                  <a:gd name="connsiteY2" fmla="*/ 1171254 h 117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18526" h="1171254">
                    <a:moveTo>
                      <a:pt x="0" y="1140432"/>
                    </a:moveTo>
                    <a:lnTo>
                      <a:pt x="883578" y="0"/>
                    </a:lnTo>
                    <a:lnTo>
                      <a:pt x="1818526" y="1171254"/>
                    </a:lnTo>
                  </a:path>
                </a:pathLst>
              </a:custGeom>
              <a:noFill/>
              <a:ln>
                <a:solidFill>
                  <a:schemeClr val="accent2">
                    <a:lumMod val="60000"/>
                    <a:lumOff val="4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34" name="ïṧļïdê"/>
              <p:cNvSpPr/>
              <p:nvPr/>
            </p:nvSpPr>
            <p:spPr>
              <a:xfrm>
                <a:off x="8906808" y="3175645"/>
                <a:ext cx="1420908" cy="341678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0000" tIns="46800" rIns="90000" bIns="4680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/>
                  <a:t>关键词</a:t>
                </a:r>
                <a:endParaRPr lang="zh-CN" altLang="en-US" sz="1400" dirty="0"/>
              </a:p>
            </p:txBody>
          </p:sp>
          <p:grpSp>
            <p:nvGrpSpPr>
              <p:cNvPr id="39" name="ïṣḷïde"/>
              <p:cNvGrpSpPr/>
              <p:nvPr/>
            </p:nvGrpSpPr>
            <p:grpSpPr>
              <a:xfrm>
                <a:off x="8906808" y="4201396"/>
                <a:ext cx="463934" cy="463934"/>
                <a:chOff x="5675954" y="2249137"/>
                <a:chExt cx="648072" cy="648072"/>
              </a:xfrm>
            </p:grpSpPr>
            <p:sp>
              <p:nvSpPr>
                <p:cNvPr id="40" name="îŝḷiḋe"/>
                <p:cNvSpPr/>
                <p:nvPr/>
              </p:nvSpPr>
              <p:spPr>
                <a:xfrm>
                  <a:off x="5675954" y="2249137"/>
                  <a:ext cx="648072" cy="648072"/>
                </a:xfrm>
                <a:prstGeom prst="ellipse">
                  <a:avLst/>
                </a:prstGeom>
                <a:solidFill>
                  <a:schemeClr val="accent3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41" name="iŝľiḍê"/>
                <p:cNvSpPr/>
                <p:nvPr/>
              </p:nvSpPr>
              <p:spPr bwMode="auto">
                <a:xfrm>
                  <a:off x="5809844" y="2390028"/>
                  <a:ext cx="380293" cy="366291"/>
                </a:xfrm>
                <a:custGeom>
                  <a:avLst/>
                  <a:gdLst>
                    <a:gd name="connsiteX0" fmla="*/ 297615 w 597921"/>
                    <a:gd name="connsiteY0" fmla="*/ 96957 h 598324"/>
                    <a:gd name="connsiteX1" fmla="*/ 323434 w 597921"/>
                    <a:gd name="connsiteY1" fmla="*/ 122740 h 598324"/>
                    <a:gd name="connsiteX2" fmla="*/ 323434 w 597921"/>
                    <a:gd name="connsiteY2" fmla="*/ 289852 h 598324"/>
                    <a:gd name="connsiteX3" fmla="*/ 462572 w 597921"/>
                    <a:gd name="connsiteY3" fmla="*/ 289852 h 598324"/>
                    <a:gd name="connsiteX4" fmla="*/ 487913 w 597921"/>
                    <a:gd name="connsiteY4" fmla="*/ 315157 h 598324"/>
                    <a:gd name="connsiteX5" fmla="*/ 462572 w 597921"/>
                    <a:gd name="connsiteY5" fmla="*/ 340463 h 598324"/>
                    <a:gd name="connsiteX6" fmla="*/ 297615 w 597921"/>
                    <a:gd name="connsiteY6" fmla="*/ 340463 h 598324"/>
                    <a:gd name="connsiteX7" fmla="*/ 272274 w 597921"/>
                    <a:gd name="connsiteY7" fmla="*/ 315157 h 598324"/>
                    <a:gd name="connsiteX8" fmla="*/ 272274 w 597921"/>
                    <a:gd name="connsiteY8" fmla="*/ 122740 h 598324"/>
                    <a:gd name="connsiteX9" fmla="*/ 297615 w 597921"/>
                    <a:gd name="connsiteY9" fmla="*/ 96957 h 598324"/>
                    <a:gd name="connsiteX10" fmla="*/ 298127 w 597921"/>
                    <a:gd name="connsiteY10" fmla="*/ 0 h 598324"/>
                    <a:gd name="connsiteX11" fmla="*/ 597921 w 597921"/>
                    <a:gd name="connsiteY11" fmla="*/ 299401 h 598324"/>
                    <a:gd name="connsiteX12" fmla="*/ 298127 w 597921"/>
                    <a:gd name="connsiteY12" fmla="*/ 598324 h 598324"/>
                    <a:gd name="connsiteX13" fmla="*/ 35150 w 597921"/>
                    <a:gd name="connsiteY13" fmla="*/ 442177 h 598324"/>
                    <a:gd name="connsiteX14" fmla="*/ 34194 w 597921"/>
                    <a:gd name="connsiteY14" fmla="*/ 432149 h 598324"/>
                    <a:gd name="connsiteX15" fmla="*/ 40410 w 597921"/>
                    <a:gd name="connsiteY15" fmla="*/ 424509 h 598324"/>
                    <a:gd name="connsiteX16" fmla="*/ 74836 w 597921"/>
                    <a:gd name="connsiteY16" fmla="*/ 407796 h 598324"/>
                    <a:gd name="connsiteX17" fmla="*/ 91571 w 597921"/>
                    <a:gd name="connsiteY17" fmla="*/ 413049 h 598324"/>
                    <a:gd name="connsiteX18" fmla="*/ 298127 w 597921"/>
                    <a:gd name="connsiteY18" fmla="*/ 534815 h 598324"/>
                    <a:gd name="connsiteX19" fmla="*/ 534328 w 597921"/>
                    <a:gd name="connsiteY19" fmla="*/ 299401 h 598324"/>
                    <a:gd name="connsiteX20" fmla="*/ 298127 w 597921"/>
                    <a:gd name="connsiteY20" fmla="*/ 63509 h 598324"/>
                    <a:gd name="connsiteX21" fmla="*/ 145123 w 597921"/>
                    <a:gd name="connsiteY21" fmla="*/ 120333 h 598324"/>
                    <a:gd name="connsiteX22" fmla="*/ 200587 w 597921"/>
                    <a:gd name="connsiteY22" fmla="*/ 142299 h 598324"/>
                    <a:gd name="connsiteX23" fmla="*/ 208237 w 597921"/>
                    <a:gd name="connsiteY23" fmla="*/ 152327 h 598324"/>
                    <a:gd name="connsiteX24" fmla="*/ 203456 w 597921"/>
                    <a:gd name="connsiteY24" fmla="*/ 164265 h 598324"/>
                    <a:gd name="connsiteX25" fmla="*/ 48060 w 597921"/>
                    <a:gd name="connsiteY25" fmla="*/ 285553 h 598324"/>
                    <a:gd name="connsiteX26" fmla="*/ 35150 w 597921"/>
                    <a:gd name="connsiteY26" fmla="*/ 287463 h 598324"/>
                    <a:gd name="connsiteX27" fmla="*/ 27500 w 597921"/>
                    <a:gd name="connsiteY27" fmla="*/ 277435 h 598324"/>
                    <a:gd name="connsiteX28" fmla="*/ 246 w 597921"/>
                    <a:gd name="connsiteY28" fmla="*/ 82132 h 598324"/>
                    <a:gd name="connsiteX29" fmla="*/ 4550 w 597921"/>
                    <a:gd name="connsiteY29" fmla="*/ 70194 h 598324"/>
                    <a:gd name="connsiteX30" fmla="*/ 17459 w 597921"/>
                    <a:gd name="connsiteY30" fmla="*/ 68762 h 598324"/>
                    <a:gd name="connsiteX31" fmla="*/ 80574 w 597921"/>
                    <a:gd name="connsiteY31" fmla="*/ 94070 h 598324"/>
                    <a:gd name="connsiteX32" fmla="*/ 298127 w 597921"/>
                    <a:gd name="connsiteY32" fmla="*/ 0 h 5983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597921" h="598324">
                      <a:moveTo>
                        <a:pt x="297615" y="96957"/>
                      </a:moveTo>
                      <a:cubicBezTo>
                        <a:pt x="311959" y="96957"/>
                        <a:pt x="323434" y="108416"/>
                        <a:pt x="323434" y="122740"/>
                      </a:cubicBezTo>
                      <a:lnTo>
                        <a:pt x="323434" y="289852"/>
                      </a:lnTo>
                      <a:lnTo>
                        <a:pt x="462572" y="289852"/>
                      </a:lnTo>
                      <a:cubicBezTo>
                        <a:pt x="476438" y="289852"/>
                        <a:pt x="487913" y="301311"/>
                        <a:pt x="487913" y="315157"/>
                      </a:cubicBezTo>
                      <a:cubicBezTo>
                        <a:pt x="487913" y="329004"/>
                        <a:pt x="476438" y="340463"/>
                        <a:pt x="462572" y="340463"/>
                      </a:cubicBezTo>
                      <a:lnTo>
                        <a:pt x="297615" y="340463"/>
                      </a:lnTo>
                      <a:cubicBezTo>
                        <a:pt x="283749" y="340463"/>
                        <a:pt x="272274" y="329004"/>
                        <a:pt x="272274" y="315157"/>
                      </a:cubicBezTo>
                      <a:lnTo>
                        <a:pt x="272274" y="122740"/>
                      </a:lnTo>
                      <a:cubicBezTo>
                        <a:pt x="272274" y="108416"/>
                        <a:pt x="283749" y="96957"/>
                        <a:pt x="297615" y="96957"/>
                      </a:cubicBezTo>
                      <a:close/>
                      <a:moveTo>
                        <a:pt x="298127" y="0"/>
                      </a:moveTo>
                      <a:cubicBezTo>
                        <a:pt x="463564" y="0"/>
                        <a:pt x="597921" y="134181"/>
                        <a:pt x="597921" y="299401"/>
                      </a:cubicBezTo>
                      <a:cubicBezTo>
                        <a:pt x="597921" y="464143"/>
                        <a:pt x="463564" y="598324"/>
                        <a:pt x="298127" y="598324"/>
                      </a:cubicBezTo>
                      <a:cubicBezTo>
                        <a:pt x="188155" y="598324"/>
                        <a:pt x="87268" y="538635"/>
                        <a:pt x="35150" y="442177"/>
                      </a:cubicBezTo>
                      <a:cubicBezTo>
                        <a:pt x="33238" y="438835"/>
                        <a:pt x="32760" y="435492"/>
                        <a:pt x="34194" y="432149"/>
                      </a:cubicBezTo>
                      <a:cubicBezTo>
                        <a:pt x="35150" y="428807"/>
                        <a:pt x="37541" y="425942"/>
                        <a:pt x="40410" y="424509"/>
                      </a:cubicBezTo>
                      <a:lnTo>
                        <a:pt x="74836" y="407796"/>
                      </a:lnTo>
                      <a:cubicBezTo>
                        <a:pt x="81052" y="404931"/>
                        <a:pt x="88702" y="407319"/>
                        <a:pt x="91571" y="413049"/>
                      </a:cubicBezTo>
                      <a:cubicBezTo>
                        <a:pt x="133169" y="488018"/>
                        <a:pt x="212540" y="534815"/>
                        <a:pt x="298127" y="534815"/>
                      </a:cubicBezTo>
                      <a:cubicBezTo>
                        <a:pt x="428181" y="534815"/>
                        <a:pt x="534328" y="429284"/>
                        <a:pt x="534328" y="299401"/>
                      </a:cubicBezTo>
                      <a:cubicBezTo>
                        <a:pt x="534328" y="169517"/>
                        <a:pt x="428181" y="63509"/>
                        <a:pt x="298127" y="63509"/>
                      </a:cubicBezTo>
                      <a:cubicBezTo>
                        <a:pt x="242185" y="63509"/>
                        <a:pt x="187677" y="83565"/>
                        <a:pt x="145123" y="120333"/>
                      </a:cubicBezTo>
                      <a:lnTo>
                        <a:pt x="200587" y="142299"/>
                      </a:lnTo>
                      <a:cubicBezTo>
                        <a:pt x="204890" y="144209"/>
                        <a:pt x="207759" y="148029"/>
                        <a:pt x="208237" y="152327"/>
                      </a:cubicBezTo>
                      <a:cubicBezTo>
                        <a:pt x="208715" y="157102"/>
                        <a:pt x="207281" y="161399"/>
                        <a:pt x="203456" y="164265"/>
                      </a:cubicBezTo>
                      <a:lnTo>
                        <a:pt x="48060" y="285553"/>
                      </a:lnTo>
                      <a:cubicBezTo>
                        <a:pt x="44235" y="288418"/>
                        <a:pt x="39454" y="289373"/>
                        <a:pt x="35150" y="287463"/>
                      </a:cubicBezTo>
                      <a:cubicBezTo>
                        <a:pt x="31325" y="285553"/>
                        <a:pt x="27978" y="281733"/>
                        <a:pt x="27500" y="277435"/>
                      </a:cubicBezTo>
                      <a:lnTo>
                        <a:pt x="246" y="82132"/>
                      </a:lnTo>
                      <a:cubicBezTo>
                        <a:pt x="-710" y="77835"/>
                        <a:pt x="1203" y="73060"/>
                        <a:pt x="4550" y="70194"/>
                      </a:cubicBezTo>
                      <a:cubicBezTo>
                        <a:pt x="8375" y="67807"/>
                        <a:pt x="13156" y="66852"/>
                        <a:pt x="17459" y="68762"/>
                      </a:cubicBezTo>
                      <a:lnTo>
                        <a:pt x="80574" y="94070"/>
                      </a:lnTo>
                      <a:cubicBezTo>
                        <a:pt x="137472" y="33426"/>
                        <a:pt x="214931" y="0"/>
                        <a:pt x="298127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46" name="íşļîďè"/>
              <p:cNvGrpSpPr/>
              <p:nvPr/>
            </p:nvGrpSpPr>
            <p:grpSpPr>
              <a:xfrm>
                <a:off x="9863782" y="4201396"/>
                <a:ext cx="463934" cy="463934"/>
                <a:chOff x="3909160" y="2249137"/>
                <a:chExt cx="648072" cy="648072"/>
              </a:xfrm>
            </p:grpSpPr>
            <p:sp>
              <p:nvSpPr>
                <p:cNvPr id="47" name="iṣľiḑê"/>
                <p:cNvSpPr/>
                <p:nvPr/>
              </p:nvSpPr>
              <p:spPr>
                <a:xfrm>
                  <a:off x="3909160" y="2249137"/>
                  <a:ext cx="648072" cy="648072"/>
                </a:xfrm>
                <a:prstGeom prst="ellipse">
                  <a:avLst/>
                </a:prstGeom>
                <a:solidFill>
                  <a:schemeClr val="accent3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48" name="iṣḷiḓê"/>
                <p:cNvSpPr/>
                <p:nvPr/>
              </p:nvSpPr>
              <p:spPr bwMode="auto">
                <a:xfrm>
                  <a:off x="4043050" y="2390028"/>
                  <a:ext cx="380293" cy="366291"/>
                </a:xfrm>
                <a:custGeom>
                  <a:avLst/>
                  <a:gdLst>
                    <a:gd name="T0" fmla="*/ 3413 w 6827"/>
                    <a:gd name="T1" fmla="*/ 0 h 5912"/>
                    <a:gd name="T2" fmla="*/ 0 w 6827"/>
                    <a:gd name="T3" fmla="*/ 5912 h 5912"/>
                    <a:gd name="T4" fmla="*/ 6827 w 6827"/>
                    <a:gd name="T5" fmla="*/ 5912 h 5912"/>
                    <a:gd name="T6" fmla="*/ 3413 w 6827"/>
                    <a:gd name="T7" fmla="*/ 0 h 5912"/>
                    <a:gd name="T8" fmla="*/ 3413 w 6827"/>
                    <a:gd name="T9" fmla="*/ 972 h 5912"/>
                    <a:gd name="T10" fmla="*/ 4489 w 6827"/>
                    <a:gd name="T11" fmla="*/ 2835 h 5912"/>
                    <a:gd name="T12" fmla="*/ 2338 w 6827"/>
                    <a:gd name="T13" fmla="*/ 2835 h 5912"/>
                    <a:gd name="T14" fmla="*/ 3413 w 6827"/>
                    <a:gd name="T15" fmla="*/ 972 h 5912"/>
                    <a:gd name="T16" fmla="*/ 842 w 6827"/>
                    <a:gd name="T17" fmla="*/ 5426 h 5912"/>
                    <a:gd name="T18" fmla="*/ 1917 w 6827"/>
                    <a:gd name="T19" fmla="*/ 3564 h 5912"/>
                    <a:gd name="T20" fmla="*/ 2993 w 6827"/>
                    <a:gd name="T21" fmla="*/ 5426 h 5912"/>
                    <a:gd name="T22" fmla="*/ 842 w 6827"/>
                    <a:gd name="T23" fmla="*/ 5426 h 5912"/>
                    <a:gd name="T24" fmla="*/ 2338 w 6827"/>
                    <a:gd name="T25" fmla="*/ 3321 h 5912"/>
                    <a:gd name="T26" fmla="*/ 4489 w 6827"/>
                    <a:gd name="T27" fmla="*/ 3321 h 5912"/>
                    <a:gd name="T28" fmla="*/ 3413 w 6827"/>
                    <a:gd name="T29" fmla="*/ 5183 h 5912"/>
                    <a:gd name="T30" fmla="*/ 2338 w 6827"/>
                    <a:gd name="T31" fmla="*/ 3321 h 5912"/>
                    <a:gd name="T32" fmla="*/ 4910 w 6827"/>
                    <a:gd name="T33" fmla="*/ 3564 h 5912"/>
                    <a:gd name="T34" fmla="*/ 5985 w 6827"/>
                    <a:gd name="T35" fmla="*/ 5426 h 5912"/>
                    <a:gd name="T36" fmla="*/ 3834 w 6827"/>
                    <a:gd name="T37" fmla="*/ 5426 h 5912"/>
                    <a:gd name="T38" fmla="*/ 4910 w 6827"/>
                    <a:gd name="T39" fmla="*/ 3564 h 59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827" h="5912">
                      <a:moveTo>
                        <a:pt x="3413" y="0"/>
                      </a:moveTo>
                      <a:lnTo>
                        <a:pt x="0" y="5912"/>
                      </a:lnTo>
                      <a:lnTo>
                        <a:pt x="6827" y="5912"/>
                      </a:lnTo>
                      <a:lnTo>
                        <a:pt x="3413" y="0"/>
                      </a:lnTo>
                      <a:close/>
                      <a:moveTo>
                        <a:pt x="3413" y="972"/>
                      </a:moveTo>
                      <a:lnTo>
                        <a:pt x="4489" y="2835"/>
                      </a:lnTo>
                      <a:lnTo>
                        <a:pt x="2338" y="2835"/>
                      </a:lnTo>
                      <a:lnTo>
                        <a:pt x="3413" y="972"/>
                      </a:lnTo>
                      <a:close/>
                      <a:moveTo>
                        <a:pt x="842" y="5426"/>
                      </a:moveTo>
                      <a:lnTo>
                        <a:pt x="1917" y="3564"/>
                      </a:lnTo>
                      <a:lnTo>
                        <a:pt x="2993" y="5426"/>
                      </a:lnTo>
                      <a:lnTo>
                        <a:pt x="842" y="5426"/>
                      </a:lnTo>
                      <a:close/>
                      <a:moveTo>
                        <a:pt x="2338" y="3321"/>
                      </a:moveTo>
                      <a:lnTo>
                        <a:pt x="4489" y="3321"/>
                      </a:lnTo>
                      <a:lnTo>
                        <a:pt x="3413" y="5183"/>
                      </a:lnTo>
                      <a:lnTo>
                        <a:pt x="2338" y="3321"/>
                      </a:lnTo>
                      <a:close/>
                      <a:moveTo>
                        <a:pt x="4910" y="3564"/>
                      </a:moveTo>
                      <a:lnTo>
                        <a:pt x="5985" y="5426"/>
                      </a:lnTo>
                      <a:lnTo>
                        <a:pt x="3834" y="5426"/>
                      </a:lnTo>
                      <a:lnTo>
                        <a:pt x="4910" y="356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49" name="îSļiḓè"/>
            <p:cNvGrpSpPr/>
            <p:nvPr/>
          </p:nvGrpSpPr>
          <p:grpSpPr>
            <a:xfrm>
              <a:off x="5062236" y="3154840"/>
              <a:ext cx="2182287" cy="1489685"/>
              <a:chOff x="5021053" y="1897398"/>
              <a:chExt cx="2182287" cy="1489685"/>
            </a:xfrm>
          </p:grpSpPr>
          <p:sp>
            <p:nvSpPr>
              <p:cNvPr id="50" name="îśļîḓê"/>
              <p:cNvSpPr/>
              <p:nvPr/>
            </p:nvSpPr>
            <p:spPr>
              <a:xfrm>
                <a:off x="6023992" y="2068237"/>
                <a:ext cx="1008633" cy="1171254"/>
              </a:xfrm>
              <a:custGeom>
                <a:avLst/>
                <a:gdLst>
                  <a:gd name="connsiteX0" fmla="*/ 0 w 1818526"/>
                  <a:gd name="connsiteY0" fmla="*/ 1140432 h 1171254"/>
                  <a:gd name="connsiteX1" fmla="*/ 883578 w 1818526"/>
                  <a:gd name="connsiteY1" fmla="*/ 0 h 1171254"/>
                  <a:gd name="connsiteX2" fmla="*/ 1818526 w 1818526"/>
                  <a:gd name="connsiteY2" fmla="*/ 1171254 h 117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18526" h="1171254">
                    <a:moveTo>
                      <a:pt x="0" y="1140432"/>
                    </a:moveTo>
                    <a:lnTo>
                      <a:pt x="883578" y="0"/>
                    </a:lnTo>
                    <a:lnTo>
                      <a:pt x="1818526" y="1171254"/>
                    </a:lnTo>
                  </a:path>
                </a:pathLst>
              </a:custGeom>
              <a:noFill/>
              <a:ln>
                <a:solidFill>
                  <a:schemeClr val="accent2">
                    <a:lumMod val="60000"/>
                    <a:lumOff val="4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51" name="ïslîďe"/>
              <p:cNvSpPr/>
              <p:nvPr/>
            </p:nvSpPr>
            <p:spPr>
              <a:xfrm>
                <a:off x="5159375" y="2068237"/>
                <a:ext cx="1008633" cy="1171254"/>
              </a:xfrm>
              <a:custGeom>
                <a:avLst/>
                <a:gdLst>
                  <a:gd name="connsiteX0" fmla="*/ 0 w 1818526"/>
                  <a:gd name="connsiteY0" fmla="*/ 1140432 h 1171254"/>
                  <a:gd name="connsiteX1" fmla="*/ 883578 w 1818526"/>
                  <a:gd name="connsiteY1" fmla="*/ 0 h 1171254"/>
                  <a:gd name="connsiteX2" fmla="*/ 1818526 w 1818526"/>
                  <a:gd name="connsiteY2" fmla="*/ 1171254 h 117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18526" h="1171254">
                    <a:moveTo>
                      <a:pt x="0" y="1140432"/>
                    </a:moveTo>
                    <a:lnTo>
                      <a:pt x="883578" y="0"/>
                    </a:lnTo>
                    <a:lnTo>
                      <a:pt x="1818526" y="1171254"/>
                    </a:lnTo>
                  </a:path>
                </a:pathLst>
              </a:custGeom>
              <a:noFill/>
              <a:ln>
                <a:solidFill>
                  <a:schemeClr val="accent2">
                    <a:lumMod val="60000"/>
                    <a:lumOff val="4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77" name="íŝlïďè"/>
              <p:cNvSpPr/>
              <p:nvPr/>
            </p:nvSpPr>
            <p:spPr>
              <a:xfrm>
                <a:off x="5385546" y="1897398"/>
                <a:ext cx="1420908" cy="341678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0000" tIns="46800" rIns="90000" bIns="4680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dirty="0"/>
                  <a:t>关键词</a:t>
                </a:r>
              </a:p>
            </p:txBody>
          </p:sp>
          <p:grpSp>
            <p:nvGrpSpPr>
              <p:cNvPr id="78" name="îSḷíḓe"/>
              <p:cNvGrpSpPr/>
              <p:nvPr/>
            </p:nvGrpSpPr>
            <p:grpSpPr>
              <a:xfrm>
                <a:off x="5864033" y="2923149"/>
                <a:ext cx="463934" cy="463934"/>
                <a:chOff x="5675954" y="2249137"/>
                <a:chExt cx="648072" cy="648072"/>
              </a:xfrm>
            </p:grpSpPr>
            <p:sp>
              <p:nvSpPr>
                <p:cNvPr id="79" name="iṥḻïḓe"/>
                <p:cNvSpPr/>
                <p:nvPr/>
              </p:nvSpPr>
              <p:spPr>
                <a:xfrm>
                  <a:off x="5675954" y="2249137"/>
                  <a:ext cx="648072" cy="648072"/>
                </a:xfrm>
                <a:prstGeom prst="ellipse">
                  <a:avLst/>
                </a:prstGeom>
                <a:solidFill>
                  <a:schemeClr val="accent1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80" name="iṡḻíďe"/>
                <p:cNvSpPr/>
                <p:nvPr/>
              </p:nvSpPr>
              <p:spPr bwMode="auto">
                <a:xfrm>
                  <a:off x="5809844" y="2390028"/>
                  <a:ext cx="380293" cy="366291"/>
                </a:xfrm>
                <a:custGeom>
                  <a:avLst/>
                  <a:gdLst>
                    <a:gd name="connsiteX0" fmla="*/ 297615 w 597921"/>
                    <a:gd name="connsiteY0" fmla="*/ 96957 h 598324"/>
                    <a:gd name="connsiteX1" fmla="*/ 323434 w 597921"/>
                    <a:gd name="connsiteY1" fmla="*/ 122740 h 598324"/>
                    <a:gd name="connsiteX2" fmla="*/ 323434 w 597921"/>
                    <a:gd name="connsiteY2" fmla="*/ 289852 h 598324"/>
                    <a:gd name="connsiteX3" fmla="*/ 462572 w 597921"/>
                    <a:gd name="connsiteY3" fmla="*/ 289852 h 598324"/>
                    <a:gd name="connsiteX4" fmla="*/ 487913 w 597921"/>
                    <a:gd name="connsiteY4" fmla="*/ 315157 h 598324"/>
                    <a:gd name="connsiteX5" fmla="*/ 462572 w 597921"/>
                    <a:gd name="connsiteY5" fmla="*/ 340463 h 598324"/>
                    <a:gd name="connsiteX6" fmla="*/ 297615 w 597921"/>
                    <a:gd name="connsiteY6" fmla="*/ 340463 h 598324"/>
                    <a:gd name="connsiteX7" fmla="*/ 272274 w 597921"/>
                    <a:gd name="connsiteY7" fmla="*/ 315157 h 598324"/>
                    <a:gd name="connsiteX8" fmla="*/ 272274 w 597921"/>
                    <a:gd name="connsiteY8" fmla="*/ 122740 h 598324"/>
                    <a:gd name="connsiteX9" fmla="*/ 297615 w 597921"/>
                    <a:gd name="connsiteY9" fmla="*/ 96957 h 598324"/>
                    <a:gd name="connsiteX10" fmla="*/ 298127 w 597921"/>
                    <a:gd name="connsiteY10" fmla="*/ 0 h 598324"/>
                    <a:gd name="connsiteX11" fmla="*/ 597921 w 597921"/>
                    <a:gd name="connsiteY11" fmla="*/ 299401 h 598324"/>
                    <a:gd name="connsiteX12" fmla="*/ 298127 w 597921"/>
                    <a:gd name="connsiteY12" fmla="*/ 598324 h 598324"/>
                    <a:gd name="connsiteX13" fmla="*/ 35150 w 597921"/>
                    <a:gd name="connsiteY13" fmla="*/ 442177 h 598324"/>
                    <a:gd name="connsiteX14" fmla="*/ 34194 w 597921"/>
                    <a:gd name="connsiteY14" fmla="*/ 432149 h 598324"/>
                    <a:gd name="connsiteX15" fmla="*/ 40410 w 597921"/>
                    <a:gd name="connsiteY15" fmla="*/ 424509 h 598324"/>
                    <a:gd name="connsiteX16" fmla="*/ 74836 w 597921"/>
                    <a:gd name="connsiteY16" fmla="*/ 407796 h 598324"/>
                    <a:gd name="connsiteX17" fmla="*/ 91571 w 597921"/>
                    <a:gd name="connsiteY17" fmla="*/ 413049 h 598324"/>
                    <a:gd name="connsiteX18" fmla="*/ 298127 w 597921"/>
                    <a:gd name="connsiteY18" fmla="*/ 534815 h 598324"/>
                    <a:gd name="connsiteX19" fmla="*/ 534328 w 597921"/>
                    <a:gd name="connsiteY19" fmla="*/ 299401 h 598324"/>
                    <a:gd name="connsiteX20" fmla="*/ 298127 w 597921"/>
                    <a:gd name="connsiteY20" fmla="*/ 63509 h 598324"/>
                    <a:gd name="connsiteX21" fmla="*/ 145123 w 597921"/>
                    <a:gd name="connsiteY21" fmla="*/ 120333 h 598324"/>
                    <a:gd name="connsiteX22" fmla="*/ 200587 w 597921"/>
                    <a:gd name="connsiteY22" fmla="*/ 142299 h 598324"/>
                    <a:gd name="connsiteX23" fmla="*/ 208237 w 597921"/>
                    <a:gd name="connsiteY23" fmla="*/ 152327 h 598324"/>
                    <a:gd name="connsiteX24" fmla="*/ 203456 w 597921"/>
                    <a:gd name="connsiteY24" fmla="*/ 164265 h 598324"/>
                    <a:gd name="connsiteX25" fmla="*/ 48060 w 597921"/>
                    <a:gd name="connsiteY25" fmla="*/ 285553 h 598324"/>
                    <a:gd name="connsiteX26" fmla="*/ 35150 w 597921"/>
                    <a:gd name="connsiteY26" fmla="*/ 287463 h 598324"/>
                    <a:gd name="connsiteX27" fmla="*/ 27500 w 597921"/>
                    <a:gd name="connsiteY27" fmla="*/ 277435 h 598324"/>
                    <a:gd name="connsiteX28" fmla="*/ 246 w 597921"/>
                    <a:gd name="connsiteY28" fmla="*/ 82132 h 598324"/>
                    <a:gd name="connsiteX29" fmla="*/ 4550 w 597921"/>
                    <a:gd name="connsiteY29" fmla="*/ 70194 h 598324"/>
                    <a:gd name="connsiteX30" fmla="*/ 17459 w 597921"/>
                    <a:gd name="connsiteY30" fmla="*/ 68762 h 598324"/>
                    <a:gd name="connsiteX31" fmla="*/ 80574 w 597921"/>
                    <a:gd name="connsiteY31" fmla="*/ 94070 h 598324"/>
                    <a:gd name="connsiteX32" fmla="*/ 298127 w 597921"/>
                    <a:gd name="connsiteY32" fmla="*/ 0 h 5983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597921" h="598324">
                      <a:moveTo>
                        <a:pt x="297615" y="96957"/>
                      </a:moveTo>
                      <a:cubicBezTo>
                        <a:pt x="311959" y="96957"/>
                        <a:pt x="323434" y="108416"/>
                        <a:pt x="323434" y="122740"/>
                      </a:cubicBezTo>
                      <a:lnTo>
                        <a:pt x="323434" y="289852"/>
                      </a:lnTo>
                      <a:lnTo>
                        <a:pt x="462572" y="289852"/>
                      </a:lnTo>
                      <a:cubicBezTo>
                        <a:pt x="476438" y="289852"/>
                        <a:pt x="487913" y="301311"/>
                        <a:pt x="487913" y="315157"/>
                      </a:cubicBezTo>
                      <a:cubicBezTo>
                        <a:pt x="487913" y="329004"/>
                        <a:pt x="476438" y="340463"/>
                        <a:pt x="462572" y="340463"/>
                      </a:cubicBezTo>
                      <a:lnTo>
                        <a:pt x="297615" y="340463"/>
                      </a:lnTo>
                      <a:cubicBezTo>
                        <a:pt x="283749" y="340463"/>
                        <a:pt x="272274" y="329004"/>
                        <a:pt x="272274" y="315157"/>
                      </a:cubicBezTo>
                      <a:lnTo>
                        <a:pt x="272274" y="122740"/>
                      </a:lnTo>
                      <a:cubicBezTo>
                        <a:pt x="272274" y="108416"/>
                        <a:pt x="283749" y="96957"/>
                        <a:pt x="297615" y="96957"/>
                      </a:cubicBezTo>
                      <a:close/>
                      <a:moveTo>
                        <a:pt x="298127" y="0"/>
                      </a:moveTo>
                      <a:cubicBezTo>
                        <a:pt x="463564" y="0"/>
                        <a:pt x="597921" y="134181"/>
                        <a:pt x="597921" y="299401"/>
                      </a:cubicBezTo>
                      <a:cubicBezTo>
                        <a:pt x="597921" y="464143"/>
                        <a:pt x="463564" y="598324"/>
                        <a:pt x="298127" y="598324"/>
                      </a:cubicBezTo>
                      <a:cubicBezTo>
                        <a:pt x="188155" y="598324"/>
                        <a:pt x="87268" y="538635"/>
                        <a:pt x="35150" y="442177"/>
                      </a:cubicBezTo>
                      <a:cubicBezTo>
                        <a:pt x="33238" y="438835"/>
                        <a:pt x="32760" y="435492"/>
                        <a:pt x="34194" y="432149"/>
                      </a:cubicBezTo>
                      <a:cubicBezTo>
                        <a:pt x="35150" y="428807"/>
                        <a:pt x="37541" y="425942"/>
                        <a:pt x="40410" y="424509"/>
                      </a:cubicBezTo>
                      <a:lnTo>
                        <a:pt x="74836" y="407796"/>
                      </a:lnTo>
                      <a:cubicBezTo>
                        <a:pt x="81052" y="404931"/>
                        <a:pt x="88702" y="407319"/>
                        <a:pt x="91571" y="413049"/>
                      </a:cubicBezTo>
                      <a:cubicBezTo>
                        <a:pt x="133169" y="488018"/>
                        <a:pt x="212540" y="534815"/>
                        <a:pt x="298127" y="534815"/>
                      </a:cubicBezTo>
                      <a:cubicBezTo>
                        <a:pt x="428181" y="534815"/>
                        <a:pt x="534328" y="429284"/>
                        <a:pt x="534328" y="299401"/>
                      </a:cubicBezTo>
                      <a:cubicBezTo>
                        <a:pt x="534328" y="169517"/>
                        <a:pt x="428181" y="63509"/>
                        <a:pt x="298127" y="63509"/>
                      </a:cubicBezTo>
                      <a:cubicBezTo>
                        <a:pt x="242185" y="63509"/>
                        <a:pt x="187677" y="83565"/>
                        <a:pt x="145123" y="120333"/>
                      </a:cubicBezTo>
                      <a:lnTo>
                        <a:pt x="200587" y="142299"/>
                      </a:lnTo>
                      <a:cubicBezTo>
                        <a:pt x="204890" y="144209"/>
                        <a:pt x="207759" y="148029"/>
                        <a:pt x="208237" y="152327"/>
                      </a:cubicBezTo>
                      <a:cubicBezTo>
                        <a:pt x="208715" y="157102"/>
                        <a:pt x="207281" y="161399"/>
                        <a:pt x="203456" y="164265"/>
                      </a:cubicBezTo>
                      <a:lnTo>
                        <a:pt x="48060" y="285553"/>
                      </a:lnTo>
                      <a:cubicBezTo>
                        <a:pt x="44235" y="288418"/>
                        <a:pt x="39454" y="289373"/>
                        <a:pt x="35150" y="287463"/>
                      </a:cubicBezTo>
                      <a:cubicBezTo>
                        <a:pt x="31325" y="285553"/>
                        <a:pt x="27978" y="281733"/>
                        <a:pt x="27500" y="277435"/>
                      </a:cubicBezTo>
                      <a:lnTo>
                        <a:pt x="246" y="82132"/>
                      </a:lnTo>
                      <a:cubicBezTo>
                        <a:pt x="-710" y="77835"/>
                        <a:pt x="1203" y="73060"/>
                        <a:pt x="4550" y="70194"/>
                      </a:cubicBezTo>
                      <a:cubicBezTo>
                        <a:pt x="8375" y="67807"/>
                        <a:pt x="13156" y="66852"/>
                        <a:pt x="17459" y="68762"/>
                      </a:cubicBezTo>
                      <a:lnTo>
                        <a:pt x="80574" y="94070"/>
                      </a:lnTo>
                      <a:cubicBezTo>
                        <a:pt x="137472" y="33426"/>
                        <a:pt x="214931" y="0"/>
                        <a:pt x="298127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81" name="ïṧlîḍe"/>
              <p:cNvGrpSpPr/>
              <p:nvPr/>
            </p:nvGrpSpPr>
            <p:grpSpPr>
              <a:xfrm>
                <a:off x="6739406" y="2923149"/>
                <a:ext cx="463934" cy="463934"/>
                <a:chOff x="3909160" y="2249137"/>
                <a:chExt cx="648072" cy="648072"/>
              </a:xfrm>
            </p:grpSpPr>
            <p:sp>
              <p:nvSpPr>
                <p:cNvPr id="82" name="ïśľíḑè"/>
                <p:cNvSpPr/>
                <p:nvPr/>
              </p:nvSpPr>
              <p:spPr>
                <a:xfrm>
                  <a:off x="3909160" y="2249137"/>
                  <a:ext cx="648072" cy="648072"/>
                </a:xfrm>
                <a:prstGeom prst="ellipse">
                  <a:avLst/>
                </a:prstGeom>
                <a:solidFill>
                  <a:schemeClr val="accent1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83" name="iṡḻïḋé"/>
                <p:cNvSpPr/>
                <p:nvPr/>
              </p:nvSpPr>
              <p:spPr bwMode="auto">
                <a:xfrm>
                  <a:off x="4043050" y="2390028"/>
                  <a:ext cx="380293" cy="366291"/>
                </a:xfrm>
                <a:custGeom>
                  <a:avLst/>
                  <a:gdLst>
                    <a:gd name="T0" fmla="*/ 3413 w 6827"/>
                    <a:gd name="T1" fmla="*/ 0 h 5912"/>
                    <a:gd name="T2" fmla="*/ 0 w 6827"/>
                    <a:gd name="T3" fmla="*/ 5912 h 5912"/>
                    <a:gd name="T4" fmla="*/ 6827 w 6827"/>
                    <a:gd name="T5" fmla="*/ 5912 h 5912"/>
                    <a:gd name="T6" fmla="*/ 3413 w 6827"/>
                    <a:gd name="T7" fmla="*/ 0 h 5912"/>
                    <a:gd name="T8" fmla="*/ 3413 w 6827"/>
                    <a:gd name="T9" fmla="*/ 972 h 5912"/>
                    <a:gd name="T10" fmla="*/ 4489 w 6827"/>
                    <a:gd name="T11" fmla="*/ 2835 h 5912"/>
                    <a:gd name="T12" fmla="*/ 2338 w 6827"/>
                    <a:gd name="T13" fmla="*/ 2835 h 5912"/>
                    <a:gd name="T14" fmla="*/ 3413 w 6827"/>
                    <a:gd name="T15" fmla="*/ 972 h 5912"/>
                    <a:gd name="T16" fmla="*/ 842 w 6827"/>
                    <a:gd name="T17" fmla="*/ 5426 h 5912"/>
                    <a:gd name="T18" fmla="*/ 1917 w 6827"/>
                    <a:gd name="T19" fmla="*/ 3564 h 5912"/>
                    <a:gd name="T20" fmla="*/ 2993 w 6827"/>
                    <a:gd name="T21" fmla="*/ 5426 h 5912"/>
                    <a:gd name="T22" fmla="*/ 842 w 6827"/>
                    <a:gd name="T23" fmla="*/ 5426 h 5912"/>
                    <a:gd name="T24" fmla="*/ 2338 w 6827"/>
                    <a:gd name="T25" fmla="*/ 3321 h 5912"/>
                    <a:gd name="T26" fmla="*/ 4489 w 6827"/>
                    <a:gd name="T27" fmla="*/ 3321 h 5912"/>
                    <a:gd name="T28" fmla="*/ 3413 w 6827"/>
                    <a:gd name="T29" fmla="*/ 5183 h 5912"/>
                    <a:gd name="T30" fmla="*/ 2338 w 6827"/>
                    <a:gd name="T31" fmla="*/ 3321 h 5912"/>
                    <a:gd name="T32" fmla="*/ 4910 w 6827"/>
                    <a:gd name="T33" fmla="*/ 3564 h 5912"/>
                    <a:gd name="T34" fmla="*/ 5985 w 6827"/>
                    <a:gd name="T35" fmla="*/ 5426 h 5912"/>
                    <a:gd name="T36" fmla="*/ 3834 w 6827"/>
                    <a:gd name="T37" fmla="*/ 5426 h 5912"/>
                    <a:gd name="T38" fmla="*/ 4910 w 6827"/>
                    <a:gd name="T39" fmla="*/ 3564 h 59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827" h="5912">
                      <a:moveTo>
                        <a:pt x="3413" y="0"/>
                      </a:moveTo>
                      <a:lnTo>
                        <a:pt x="0" y="5912"/>
                      </a:lnTo>
                      <a:lnTo>
                        <a:pt x="6827" y="5912"/>
                      </a:lnTo>
                      <a:lnTo>
                        <a:pt x="3413" y="0"/>
                      </a:lnTo>
                      <a:close/>
                      <a:moveTo>
                        <a:pt x="3413" y="972"/>
                      </a:moveTo>
                      <a:lnTo>
                        <a:pt x="4489" y="2835"/>
                      </a:lnTo>
                      <a:lnTo>
                        <a:pt x="2338" y="2835"/>
                      </a:lnTo>
                      <a:lnTo>
                        <a:pt x="3413" y="972"/>
                      </a:lnTo>
                      <a:close/>
                      <a:moveTo>
                        <a:pt x="842" y="5426"/>
                      </a:moveTo>
                      <a:lnTo>
                        <a:pt x="1917" y="3564"/>
                      </a:lnTo>
                      <a:lnTo>
                        <a:pt x="2993" y="5426"/>
                      </a:lnTo>
                      <a:lnTo>
                        <a:pt x="842" y="5426"/>
                      </a:lnTo>
                      <a:close/>
                      <a:moveTo>
                        <a:pt x="2338" y="3321"/>
                      </a:moveTo>
                      <a:lnTo>
                        <a:pt x="4489" y="3321"/>
                      </a:lnTo>
                      <a:lnTo>
                        <a:pt x="3413" y="5183"/>
                      </a:lnTo>
                      <a:lnTo>
                        <a:pt x="2338" y="3321"/>
                      </a:lnTo>
                      <a:close/>
                      <a:moveTo>
                        <a:pt x="4910" y="3564"/>
                      </a:moveTo>
                      <a:lnTo>
                        <a:pt x="5985" y="5426"/>
                      </a:lnTo>
                      <a:lnTo>
                        <a:pt x="3834" y="5426"/>
                      </a:lnTo>
                      <a:lnTo>
                        <a:pt x="4910" y="356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84" name="isḷídè"/>
              <p:cNvGrpSpPr/>
              <p:nvPr/>
            </p:nvGrpSpPr>
            <p:grpSpPr>
              <a:xfrm>
                <a:off x="5021053" y="2923149"/>
                <a:ext cx="463934" cy="463934"/>
                <a:chOff x="4792557" y="2249137"/>
                <a:chExt cx="648072" cy="648072"/>
              </a:xfrm>
            </p:grpSpPr>
            <p:sp>
              <p:nvSpPr>
                <p:cNvPr id="85" name="ïšlïḍe"/>
                <p:cNvSpPr/>
                <p:nvPr/>
              </p:nvSpPr>
              <p:spPr>
                <a:xfrm>
                  <a:off x="4792557" y="2249137"/>
                  <a:ext cx="648072" cy="648072"/>
                </a:xfrm>
                <a:prstGeom prst="ellipse">
                  <a:avLst/>
                </a:prstGeom>
                <a:solidFill>
                  <a:schemeClr val="accent1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86" name="îṡľîḑé"/>
                <p:cNvSpPr/>
                <p:nvPr/>
              </p:nvSpPr>
              <p:spPr bwMode="auto">
                <a:xfrm>
                  <a:off x="4926447" y="2390028"/>
                  <a:ext cx="380293" cy="366291"/>
                </a:xfrm>
                <a:custGeom>
                  <a:avLst/>
                  <a:gdLst>
                    <a:gd name="T0" fmla="*/ 4096 w 6827"/>
                    <a:gd name="T1" fmla="*/ 4551 h 6827"/>
                    <a:gd name="T2" fmla="*/ 6258 w 6827"/>
                    <a:gd name="T3" fmla="*/ 4096 h 6827"/>
                    <a:gd name="T4" fmla="*/ 2348 w 6827"/>
                    <a:gd name="T5" fmla="*/ 4911 h 6827"/>
                    <a:gd name="T6" fmla="*/ 569 w 6827"/>
                    <a:gd name="T7" fmla="*/ 4551 h 6827"/>
                    <a:gd name="T8" fmla="*/ 569 w 6827"/>
                    <a:gd name="T9" fmla="*/ 3982 h 6827"/>
                    <a:gd name="T10" fmla="*/ 1707 w 6827"/>
                    <a:gd name="T11" fmla="*/ 2503 h 6827"/>
                    <a:gd name="T12" fmla="*/ 3868 w 6827"/>
                    <a:gd name="T13" fmla="*/ 2731 h 6827"/>
                    <a:gd name="T14" fmla="*/ 5827 w 6827"/>
                    <a:gd name="T15" fmla="*/ 2004 h 6827"/>
                    <a:gd name="T16" fmla="*/ 6258 w 6827"/>
                    <a:gd name="T17" fmla="*/ 1820 h 6827"/>
                    <a:gd name="T18" fmla="*/ 4779 w 6827"/>
                    <a:gd name="T19" fmla="*/ 0 h 6827"/>
                    <a:gd name="T20" fmla="*/ 2854 w 6827"/>
                    <a:gd name="T21" fmla="*/ 2381 h 6827"/>
                    <a:gd name="T22" fmla="*/ 1239 w 6827"/>
                    <a:gd name="T23" fmla="*/ 2257 h 6827"/>
                    <a:gd name="T24" fmla="*/ 569 w 6827"/>
                    <a:gd name="T25" fmla="*/ 2844 h 6827"/>
                    <a:gd name="T26" fmla="*/ 569 w 6827"/>
                    <a:gd name="T27" fmla="*/ 2276 h 6827"/>
                    <a:gd name="T28" fmla="*/ 569 w 6827"/>
                    <a:gd name="T29" fmla="*/ 1707 h 6827"/>
                    <a:gd name="T30" fmla="*/ 569 w 6827"/>
                    <a:gd name="T31" fmla="*/ 1138 h 6827"/>
                    <a:gd name="T32" fmla="*/ 569 w 6827"/>
                    <a:gd name="T33" fmla="*/ 569 h 6827"/>
                    <a:gd name="T34" fmla="*/ 341 w 6827"/>
                    <a:gd name="T35" fmla="*/ 0 h 6827"/>
                    <a:gd name="T36" fmla="*/ 114 w 6827"/>
                    <a:gd name="T37" fmla="*/ 569 h 6827"/>
                    <a:gd name="T38" fmla="*/ 114 w 6827"/>
                    <a:gd name="T39" fmla="*/ 1138 h 6827"/>
                    <a:gd name="T40" fmla="*/ 114 w 6827"/>
                    <a:gd name="T41" fmla="*/ 1707 h 6827"/>
                    <a:gd name="T42" fmla="*/ 114 w 6827"/>
                    <a:gd name="T43" fmla="*/ 2276 h 6827"/>
                    <a:gd name="T44" fmla="*/ 114 w 6827"/>
                    <a:gd name="T45" fmla="*/ 2844 h 6827"/>
                    <a:gd name="T46" fmla="*/ 114 w 6827"/>
                    <a:gd name="T47" fmla="*/ 3413 h 6827"/>
                    <a:gd name="T48" fmla="*/ 114 w 6827"/>
                    <a:gd name="T49" fmla="*/ 3982 h 6827"/>
                    <a:gd name="T50" fmla="*/ 114 w 6827"/>
                    <a:gd name="T51" fmla="*/ 4551 h 6827"/>
                    <a:gd name="T52" fmla="*/ 114 w 6827"/>
                    <a:gd name="T53" fmla="*/ 5120 h 6827"/>
                    <a:gd name="T54" fmla="*/ 114 w 6827"/>
                    <a:gd name="T55" fmla="*/ 5689 h 6827"/>
                    <a:gd name="T56" fmla="*/ 114 w 6827"/>
                    <a:gd name="T57" fmla="*/ 6258 h 6827"/>
                    <a:gd name="T58" fmla="*/ 683 w 6827"/>
                    <a:gd name="T59" fmla="*/ 6713 h 6827"/>
                    <a:gd name="T60" fmla="*/ 1252 w 6827"/>
                    <a:gd name="T61" fmla="*/ 6713 h 6827"/>
                    <a:gd name="T62" fmla="*/ 1820 w 6827"/>
                    <a:gd name="T63" fmla="*/ 6713 h 6827"/>
                    <a:gd name="T64" fmla="*/ 2389 w 6827"/>
                    <a:gd name="T65" fmla="*/ 6713 h 6827"/>
                    <a:gd name="T66" fmla="*/ 2958 w 6827"/>
                    <a:gd name="T67" fmla="*/ 6713 h 6827"/>
                    <a:gd name="T68" fmla="*/ 3527 w 6827"/>
                    <a:gd name="T69" fmla="*/ 6713 h 6827"/>
                    <a:gd name="T70" fmla="*/ 4096 w 6827"/>
                    <a:gd name="T71" fmla="*/ 6713 h 6827"/>
                    <a:gd name="T72" fmla="*/ 4665 w 6827"/>
                    <a:gd name="T73" fmla="*/ 6713 h 6827"/>
                    <a:gd name="T74" fmla="*/ 5234 w 6827"/>
                    <a:gd name="T75" fmla="*/ 6713 h 6827"/>
                    <a:gd name="T76" fmla="*/ 5803 w 6827"/>
                    <a:gd name="T77" fmla="*/ 6713 h 6827"/>
                    <a:gd name="T78" fmla="*/ 6371 w 6827"/>
                    <a:gd name="T79" fmla="*/ 6713 h 6827"/>
                    <a:gd name="T80" fmla="*/ 6827 w 6827"/>
                    <a:gd name="T81" fmla="*/ 6485 h 6827"/>
                    <a:gd name="T82" fmla="*/ 6371 w 6827"/>
                    <a:gd name="T83" fmla="*/ 6258 h 6827"/>
                    <a:gd name="T84" fmla="*/ 5803 w 6827"/>
                    <a:gd name="T85" fmla="*/ 6258 h 6827"/>
                    <a:gd name="T86" fmla="*/ 5234 w 6827"/>
                    <a:gd name="T87" fmla="*/ 6258 h 6827"/>
                    <a:gd name="T88" fmla="*/ 4665 w 6827"/>
                    <a:gd name="T89" fmla="*/ 6258 h 6827"/>
                    <a:gd name="T90" fmla="*/ 4096 w 6827"/>
                    <a:gd name="T91" fmla="*/ 6258 h 6827"/>
                    <a:gd name="T92" fmla="*/ 3527 w 6827"/>
                    <a:gd name="T93" fmla="*/ 6258 h 6827"/>
                    <a:gd name="T94" fmla="*/ 2958 w 6827"/>
                    <a:gd name="T95" fmla="*/ 6258 h 6827"/>
                    <a:gd name="T96" fmla="*/ 2389 w 6827"/>
                    <a:gd name="T97" fmla="*/ 6258 h 6827"/>
                    <a:gd name="T98" fmla="*/ 1820 w 6827"/>
                    <a:gd name="T99" fmla="*/ 6258 h 6827"/>
                    <a:gd name="T100" fmla="*/ 1252 w 6827"/>
                    <a:gd name="T101" fmla="*/ 6258 h 6827"/>
                    <a:gd name="T102" fmla="*/ 683 w 6827"/>
                    <a:gd name="T103" fmla="*/ 6258 h 68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6827" h="6827">
                      <a:moveTo>
                        <a:pt x="1263" y="5234"/>
                      </a:moveTo>
                      <a:cubicBezTo>
                        <a:pt x="1316" y="5493"/>
                        <a:pt x="1546" y="5689"/>
                        <a:pt x="1820" y="5689"/>
                      </a:cubicBezTo>
                      <a:cubicBezTo>
                        <a:pt x="2114" y="5689"/>
                        <a:pt x="2354" y="5464"/>
                        <a:pt x="2383" y="5178"/>
                      </a:cubicBezTo>
                      <a:lnTo>
                        <a:pt x="3568" y="4191"/>
                      </a:lnTo>
                      <a:cubicBezTo>
                        <a:pt x="3652" y="4401"/>
                        <a:pt x="3856" y="4551"/>
                        <a:pt x="4096" y="4551"/>
                      </a:cubicBezTo>
                      <a:cubicBezTo>
                        <a:pt x="4348" y="4551"/>
                        <a:pt x="4560" y="4385"/>
                        <a:pt x="4635" y="4157"/>
                      </a:cubicBezTo>
                      <a:lnTo>
                        <a:pt x="5696" y="4736"/>
                      </a:lnTo>
                      <a:cubicBezTo>
                        <a:pt x="5732" y="5016"/>
                        <a:pt x="5969" y="5234"/>
                        <a:pt x="6258" y="5234"/>
                      </a:cubicBezTo>
                      <a:cubicBezTo>
                        <a:pt x="6571" y="5234"/>
                        <a:pt x="6827" y="4979"/>
                        <a:pt x="6827" y="4665"/>
                      </a:cubicBezTo>
                      <a:cubicBezTo>
                        <a:pt x="6827" y="4351"/>
                        <a:pt x="6571" y="4096"/>
                        <a:pt x="6258" y="4096"/>
                      </a:cubicBezTo>
                      <a:cubicBezTo>
                        <a:pt x="6006" y="4096"/>
                        <a:pt x="5794" y="4262"/>
                        <a:pt x="5719" y="4490"/>
                      </a:cubicBezTo>
                      <a:lnTo>
                        <a:pt x="4658" y="3911"/>
                      </a:lnTo>
                      <a:cubicBezTo>
                        <a:pt x="4622" y="3631"/>
                        <a:pt x="4385" y="3413"/>
                        <a:pt x="4096" y="3413"/>
                      </a:cubicBezTo>
                      <a:cubicBezTo>
                        <a:pt x="3802" y="3413"/>
                        <a:pt x="3563" y="3638"/>
                        <a:pt x="3533" y="3924"/>
                      </a:cubicBezTo>
                      <a:lnTo>
                        <a:pt x="2348" y="4911"/>
                      </a:lnTo>
                      <a:cubicBezTo>
                        <a:pt x="2265" y="4701"/>
                        <a:pt x="2060" y="4551"/>
                        <a:pt x="1820" y="4551"/>
                      </a:cubicBezTo>
                      <a:cubicBezTo>
                        <a:pt x="1546" y="4551"/>
                        <a:pt x="1316" y="4747"/>
                        <a:pt x="1263" y="5006"/>
                      </a:cubicBezTo>
                      <a:lnTo>
                        <a:pt x="455" y="5006"/>
                      </a:lnTo>
                      <a:lnTo>
                        <a:pt x="455" y="4551"/>
                      </a:lnTo>
                      <a:lnTo>
                        <a:pt x="569" y="4551"/>
                      </a:lnTo>
                      <a:cubicBezTo>
                        <a:pt x="632" y="4551"/>
                        <a:pt x="683" y="4500"/>
                        <a:pt x="683" y="4437"/>
                      </a:cubicBezTo>
                      <a:cubicBezTo>
                        <a:pt x="683" y="4374"/>
                        <a:pt x="632" y="4324"/>
                        <a:pt x="569" y="4324"/>
                      </a:cubicBezTo>
                      <a:lnTo>
                        <a:pt x="455" y="4324"/>
                      </a:lnTo>
                      <a:lnTo>
                        <a:pt x="455" y="3982"/>
                      </a:lnTo>
                      <a:lnTo>
                        <a:pt x="569" y="3982"/>
                      </a:lnTo>
                      <a:cubicBezTo>
                        <a:pt x="632" y="3982"/>
                        <a:pt x="683" y="3931"/>
                        <a:pt x="683" y="3868"/>
                      </a:cubicBezTo>
                      <a:cubicBezTo>
                        <a:pt x="683" y="3806"/>
                        <a:pt x="632" y="3755"/>
                        <a:pt x="569" y="3755"/>
                      </a:cubicBezTo>
                      <a:lnTo>
                        <a:pt x="480" y="3755"/>
                      </a:lnTo>
                      <a:lnTo>
                        <a:pt x="1407" y="2416"/>
                      </a:lnTo>
                      <a:cubicBezTo>
                        <a:pt x="1494" y="2470"/>
                        <a:pt x="1596" y="2503"/>
                        <a:pt x="1707" y="2503"/>
                      </a:cubicBezTo>
                      <a:cubicBezTo>
                        <a:pt x="1888" y="2503"/>
                        <a:pt x="2048" y="2416"/>
                        <a:pt x="2152" y="2284"/>
                      </a:cubicBezTo>
                      <a:lnTo>
                        <a:pt x="2752" y="2584"/>
                      </a:lnTo>
                      <a:cubicBezTo>
                        <a:pt x="2740" y="2631"/>
                        <a:pt x="2731" y="2680"/>
                        <a:pt x="2731" y="2731"/>
                      </a:cubicBezTo>
                      <a:cubicBezTo>
                        <a:pt x="2731" y="3044"/>
                        <a:pt x="2986" y="3300"/>
                        <a:pt x="3300" y="3300"/>
                      </a:cubicBezTo>
                      <a:cubicBezTo>
                        <a:pt x="3613" y="3300"/>
                        <a:pt x="3868" y="3044"/>
                        <a:pt x="3868" y="2731"/>
                      </a:cubicBezTo>
                      <a:cubicBezTo>
                        <a:pt x="3868" y="2608"/>
                        <a:pt x="3829" y="2496"/>
                        <a:pt x="3763" y="2403"/>
                      </a:cubicBezTo>
                      <a:lnTo>
                        <a:pt x="4488" y="1055"/>
                      </a:lnTo>
                      <a:cubicBezTo>
                        <a:pt x="4574" y="1107"/>
                        <a:pt x="4672" y="1138"/>
                        <a:pt x="4779" y="1138"/>
                      </a:cubicBezTo>
                      <a:cubicBezTo>
                        <a:pt x="4891" y="1138"/>
                        <a:pt x="4995" y="1104"/>
                        <a:pt x="5083" y="1048"/>
                      </a:cubicBezTo>
                      <a:lnTo>
                        <a:pt x="5827" y="2004"/>
                      </a:lnTo>
                      <a:cubicBezTo>
                        <a:pt x="5829" y="2007"/>
                        <a:pt x="5833" y="2009"/>
                        <a:pt x="5836" y="2011"/>
                      </a:cubicBezTo>
                      <a:cubicBezTo>
                        <a:pt x="5745" y="2112"/>
                        <a:pt x="5689" y="2244"/>
                        <a:pt x="5689" y="2389"/>
                      </a:cubicBezTo>
                      <a:cubicBezTo>
                        <a:pt x="5689" y="2703"/>
                        <a:pt x="5944" y="2958"/>
                        <a:pt x="6258" y="2958"/>
                      </a:cubicBezTo>
                      <a:cubicBezTo>
                        <a:pt x="6571" y="2958"/>
                        <a:pt x="6827" y="2703"/>
                        <a:pt x="6827" y="2389"/>
                      </a:cubicBezTo>
                      <a:cubicBezTo>
                        <a:pt x="6827" y="2076"/>
                        <a:pt x="6571" y="1820"/>
                        <a:pt x="6258" y="1820"/>
                      </a:cubicBezTo>
                      <a:cubicBezTo>
                        <a:pt x="6170" y="1820"/>
                        <a:pt x="6087" y="1842"/>
                        <a:pt x="6013" y="1878"/>
                      </a:cubicBezTo>
                      <a:cubicBezTo>
                        <a:pt x="6010" y="1874"/>
                        <a:pt x="6010" y="1869"/>
                        <a:pt x="6006" y="1864"/>
                      </a:cubicBezTo>
                      <a:lnTo>
                        <a:pt x="5248" y="890"/>
                      </a:lnTo>
                      <a:cubicBezTo>
                        <a:pt x="5311" y="798"/>
                        <a:pt x="5348" y="688"/>
                        <a:pt x="5348" y="569"/>
                      </a:cubicBezTo>
                      <a:cubicBezTo>
                        <a:pt x="5348" y="255"/>
                        <a:pt x="5092" y="0"/>
                        <a:pt x="4779" y="0"/>
                      </a:cubicBezTo>
                      <a:cubicBezTo>
                        <a:pt x="4465" y="0"/>
                        <a:pt x="4210" y="255"/>
                        <a:pt x="4210" y="569"/>
                      </a:cubicBezTo>
                      <a:cubicBezTo>
                        <a:pt x="4210" y="691"/>
                        <a:pt x="4249" y="804"/>
                        <a:pt x="4315" y="897"/>
                      </a:cubicBezTo>
                      <a:lnTo>
                        <a:pt x="3590" y="2244"/>
                      </a:lnTo>
                      <a:cubicBezTo>
                        <a:pt x="3505" y="2193"/>
                        <a:pt x="3406" y="2162"/>
                        <a:pt x="3300" y="2162"/>
                      </a:cubicBezTo>
                      <a:cubicBezTo>
                        <a:pt x="3118" y="2162"/>
                        <a:pt x="2959" y="2248"/>
                        <a:pt x="2854" y="2381"/>
                      </a:cubicBezTo>
                      <a:lnTo>
                        <a:pt x="2254" y="2081"/>
                      </a:lnTo>
                      <a:cubicBezTo>
                        <a:pt x="2267" y="2034"/>
                        <a:pt x="2276" y="1985"/>
                        <a:pt x="2276" y="1934"/>
                      </a:cubicBezTo>
                      <a:cubicBezTo>
                        <a:pt x="2276" y="1621"/>
                        <a:pt x="2020" y="1365"/>
                        <a:pt x="1707" y="1365"/>
                      </a:cubicBezTo>
                      <a:cubicBezTo>
                        <a:pt x="1393" y="1365"/>
                        <a:pt x="1138" y="1621"/>
                        <a:pt x="1138" y="1934"/>
                      </a:cubicBezTo>
                      <a:cubicBezTo>
                        <a:pt x="1138" y="2054"/>
                        <a:pt x="1176" y="2166"/>
                        <a:pt x="1239" y="2257"/>
                      </a:cubicBezTo>
                      <a:lnTo>
                        <a:pt x="593" y="3191"/>
                      </a:lnTo>
                      <a:cubicBezTo>
                        <a:pt x="585" y="3189"/>
                        <a:pt x="578" y="3186"/>
                        <a:pt x="569" y="3186"/>
                      </a:cubicBezTo>
                      <a:lnTo>
                        <a:pt x="455" y="3186"/>
                      </a:lnTo>
                      <a:lnTo>
                        <a:pt x="455" y="2844"/>
                      </a:lnTo>
                      <a:lnTo>
                        <a:pt x="569" y="2844"/>
                      </a:lnTo>
                      <a:cubicBezTo>
                        <a:pt x="632" y="2844"/>
                        <a:pt x="683" y="2794"/>
                        <a:pt x="683" y="2731"/>
                      </a:cubicBezTo>
                      <a:cubicBezTo>
                        <a:pt x="683" y="2668"/>
                        <a:pt x="632" y="2617"/>
                        <a:pt x="569" y="2617"/>
                      </a:cubicBezTo>
                      <a:lnTo>
                        <a:pt x="455" y="2617"/>
                      </a:lnTo>
                      <a:lnTo>
                        <a:pt x="455" y="2276"/>
                      </a:lnTo>
                      <a:lnTo>
                        <a:pt x="569" y="2276"/>
                      </a:lnTo>
                      <a:cubicBezTo>
                        <a:pt x="632" y="2276"/>
                        <a:pt x="683" y="2225"/>
                        <a:pt x="683" y="2162"/>
                      </a:cubicBezTo>
                      <a:cubicBezTo>
                        <a:pt x="683" y="2099"/>
                        <a:pt x="632" y="2048"/>
                        <a:pt x="569" y="2048"/>
                      </a:cubicBezTo>
                      <a:lnTo>
                        <a:pt x="455" y="2048"/>
                      </a:lnTo>
                      <a:lnTo>
                        <a:pt x="455" y="1707"/>
                      </a:lnTo>
                      <a:lnTo>
                        <a:pt x="569" y="1707"/>
                      </a:lnTo>
                      <a:cubicBezTo>
                        <a:pt x="632" y="1707"/>
                        <a:pt x="683" y="1656"/>
                        <a:pt x="683" y="1593"/>
                      </a:cubicBezTo>
                      <a:cubicBezTo>
                        <a:pt x="683" y="1530"/>
                        <a:pt x="632" y="1479"/>
                        <a:pt x="569" y="1479"/>
                      </a:cubicBezTo>
                      <a:lnTo>
                        <a:pt x="455" y="1479"/>
                      </a:lnTo>
                      <a:lnTo>
                        <a:pt x="455" y="1138"/>
                      </a:lnTo>
                      <a:lnTo>
                        <a:pt x="569" y="1138"/>
                      </a:lnTo>
                      <a:cubicBezTo>
                        <a:pt x="632" y="1138"/>
                        <a:pt x="683" y="1087"/>
                        <a:pt x="683" y="1024"/>
                      </a:cubicBezTo>
                      <a:cubicBezTo>
                        <a:pt x="683" y="961"/>
                        <a:pt x="632" y="910"/>
                        <a:pt x="569" y="910"/>
                      </a:cubicBezTo>
                      <a:lnTo>
                        <a:pt x="455" y="910"/>
                      </a:lnTo>
                      <a:lnTo>
                        <a:pt x="455" y="569"/>
                      </a:lnTo>
                      <a:lnTo>
                        <a:pt x="569" y="569"/>
                      </a:lnTo>
                      <a:cubicBezTo>
                        <a:pt x="632" y="569"/>
                        <a:pt x="683" y="518"/>
                        <a:pt x="683" y="455"/>
                      </a:cubicBezTo>
                      <a:cubicBezTo>
                        <a:pt x="683" y="392"/>
                        <a:pt x="632" y="341"/>
                        <a:pt x="569" y="341"/>
                      </a:cubicBezTo>
                      <a:lnTo>
                        <a:pt x="455" y="341"/>
                      </a:lnTo>
                      <a:lnTo>
                        <a:pt x="455" y="114"/>
                      </a:lnTo>
                      <a:cubicBezTo>
                        <a:pt x="455" y="51"/>
                        <a:pt x="404" y="0"/>
                        <a:pt x="341" y="0"/>
                      </a:cubicBezTo>
                      <a:cubicBezTo>
                        <a:pt x="278" y="0"/>
                        <a:pt x="228" y="51"/>
                        <a:pt x="228" y="114"/>
                      </a:cubicBezTo>
                      <a:lnTo>
                        <a:pt x="228" y="341"/>
                      </a:lnTo>
                      <a:lnTo>
                        <a:pt x="114" y="341"/>
                      </a:lnTo>
                      <a:cubicBezTo>
                        <a:pt x="51" y="341"/>
                        <a:pt x="0" y="392"/>
                        <a:pt x="0" y="455"/>
                      </a:cubicBezTo>
                      <a:cubicBezTo>
                        <a:pt x="0" y="518"/>
                        <a:pt x="51" y="569"/>
                        <a:pt x="114" y="569"/>
                      </a:cubicBezTo>
                      <a:lnTo>
                        <a:pt x="228" y="569"/>
                      </a:lnTo>
                      <a:lnTo>
                        <a:pt x="228" y="910"/>
                      </a:lnTo>
                      <a:lnTo>
                        <a:pt x="114" y="910"/>
                      </a:lnTo>
                      <a:cubicBezTo>
                        <a:pt x="51" y="910"/>
                        <a:pt x="0" y="961"/>
                        <a:pt x="0" y="1024"/>
                      </a:cubicBezTo>
                      <a:cubicBezTo>
                        <a:pt x="0" y="1087"/>
                        <a:pt x="51" y="1138"/>
                        <a:pt x="114" y="1138"/>
                      </a:cubicBezTo>
                      <a:lnTo>
                        <a:pt x="228" y="1138"/>
                      </a:lnTo>
                      <a:lnTo>
                        <a:pt x="228" y="1479"/>
                      </a:lnTo>
                      <a:lnTo>
                        <a:pt x="114" y="1479"/>
                      </a:lnTo>
                      <a:cubicBezTo>
                        <a:pt x="51" y="1479"/>
                        <a:pt x="0" y="1530"/>
                        <a:pt x="0" y="1593"/>
                      </a:cubicBezTo>
                      <a:cubicBezTo>
                        <a:pt x="0" y="1656"/>
                        <a:pt x="51" y="1707"/>
                        <a:pt x="114" y="1707"/>
                      </a:cubicBezTo>
                      <a:lnTo>
                        <a:pt x="228" y="1707"/>
                      </a:lnTo>
                      <a:lnTo>
                        <a:pt x="228" y="2048"/>
                      </a:lnTo>
                      <a:lnTo>
                        <a:pt x="114" y="2048"/>
                      </a:lnTo>
                      <a:cubicBezTo>
                        <a:pt x="51" y="2048"/>
                        <a:pt x="0" y="2099"/>
                        <a:pt x="0" y="2162"/>
                      </a:cubicBezTo>
                      <a:cubicBezTo>
                        <a:pt x="0" y="2225"/>
                        <a:pt x="51" y="2276"/>
                        <a:pt x="114" y="2276"/>
                      </a:cubicBezTo>
                      <a:lnTo>
                        <a:pt x="228" y="2276"/>
                      </a:lnTo>
                      <a:lnTo>
                        <a:pt x="228" y="2617"/>
                      </a:lnTo>
                      <a:lnTo>
                        <a:pt x="114" y="2617"/>
                      </a:lnTo>
                      <a:cubicBezTo>
                        <a:pt x="51" y="2617"/>
                        <a:pt x="0" y="2668"/>
                        <a:pt x="0" y="2731"/>
                      </a:cubicBezTo>
                      <a:cubicBezTo>
                        <a:pt x="0" y="2794"/>
                        <a:pt x="51" y="2844"/>
                        <a:pt x="114" y="2844"/>
                      </a:cubicBezTo>
                      <a:lnTo>
                        <a:pt x="228" y="2844"/>
                      </a:lnTo>
                      <a:lnTo>
                        <a:pt x="228" y="3186"/>
                      </a:lnTo>
                      <a:lnTo>
                        <a:pt x="114" y="3186"/>
                      </a:lnTo>
                      <a:cubicBezTo>
                        <a:pt x="51" y="3186"/>
                        <a:pt x="0" y="3237"/>
                        <a:pt x="0" y="3300"/>
                      </a:cubicBezTo>
                      <a:cubicBezTo>
                        <a:pt x="0" y="3362"/>
                        <a:pt x="51" y="3413"/>
                        <a:pt x="114" y="3413"/>
                      </a:cubicBezTo>
                      <a:lnTo>
                        <a:pt x="228" y="3413"/>
                      </a:lnTo>
                      <a:lnTo>
                        <a:pt x="228" y="3755"/>
                      </a:lnTo>
                      <a:lnTo>
                        <a:pt x="114" y="3755"/>
                      </a:lnTo>
                      <a:cubicBezTo>
                        <a:pt x="51" y="3755"/>
                        <a:pt x="0" y="3806"/>
                        <a:pt x="0" y="3868"/>
                      </a:cubicBezTo>
                      <a:cubicBezTo>
                        <a:pt x="0" y="3931"/>
                        <a:pt x="51" y="3982"/>
                        <a:pt x="114" y="3982"/>
                      </a:cubicBezTo>
                      <a:lnTo>
                        <a:pt x="228" y="3982"/>
                      </a:lnTo>
                      <a:lnTo>
                        <a:pt x="228" y="4324"/>
                      </a:lnTo>
                      <a:lnTo>
                        <a:pt x="114" y="4324"/>
                      </a:lnTo>
                      <a:cubicBezTo>
                        <a:pt x="51" y="4324"/>
                        <a:pt x="0" y="4374"/>
                        <a:pt x="0" y="4437"/>
                      </a:cubicBezTo>
                      <a:cubicBezTo>
                        <a:pt x="0" y="4500"/>
                        <a:pt x="51" y="4551"/>
                        <a:pt x="114" y="4551"/>
                      </a:cubicBezTo>
                      <a:lnTo>
                        <a:pt x="228" y="4551"/>
                      </a:lnTo>
                      <a:lnTo>
                        <a:pt x="228" y="4892"/>
                      </a:lnTo>
                      <a:lnTo>
                        <a:pt x="114" y="4892"/>
                      </a:lnTo>
                      <a:cubicBezTo>
                        <a:pt x="51" y="4892"/>
                        <a:pt x="0" y="4943"/>
                        <a:pt x="0" y="5006"/>
                      </a:cubicBezTo>
                      <a:cubicBezTo>
                        <a:pt x="0" y="5069"/>
                        <a:pt x="51" y="5120"/>
                        <a:pt x="114" y="5120"/>
                      </a:cubicBezTo>
                      <a:lnTo>
                        <a:pt x="228" y="5120"/>
                      </a:lnTo>
                      <a:lnTo>
                        <a:pt x="228" y="5461"/>
                      </a:lnTo>
                      <a:lnTo>
                        <a:pt x="114" y="5461"/>
                      </a:lnTo>
                      <a:cubicBezTo>
                        <a:pt x="51" y="5461"/>
                        <a:pt x="0" y="5512"/>
                        <a:pt x="0" y="5575"/>
                      </a:cubicBezTo>
                      <a:cubicBezTo>
                        <a:pt x="0" y="5638"/>
                        <a:pt x="51" y="5689"/>
                        <a:pt x="114" y="5689"/>
                      </a:cubicBezTo>
                      <a:lnTo>
                        <a:pt x="228" y="5689"/>
                      </a:lnTo>
                      <a:lnTo>
                        <a:pt x="228" y="6030"/>
                      </a:lnTo>
                      <a:lnTo>
                        <a:pt x="114" y="6030"/>
                      </a:lnTo>
                      <a:cubicBezTo>
                        <a:pt x="51" y="6030"/>
                        <a:pt x="0" y="6081"/>
                        <a:pt x="0" y="6144"/>
                      </a:cubicBezTo>
                      <a:cubicBezTo>
                        <a:pt x="0" y="6207"/>
                        <a:pt x="51" y="6258"/>
                        <a:pt x="114" y="6258"/>
                      </a:cubicBezTo>
                      <a:lnTo>
                        <a:pt x="228" y="6258"/>
                      </a:lnTo>
                      <a:lnTo>
                        <a:pt x="228" y="6485"/>
                      </a:lnTo>
                      <a:cubicBezTo>
                        <a:pt x="228" y="6548"/>
                        <a:pt x="278" y="6599"/>
                        <a:pt x="341" y="6599"/>
                      </a:cubicBezTo>
                      <a:lnTo>
                        <a:pt x="683" y="6599"/>
                      </a:lnTo>
                      <a:lnTo>
                        <a:pt x="683" y="6713"/>
                      </a:lnTo>
                      <a:cubicBezTo>
                        <a:pt x="683" y="6776"/>
                        <a:pt x="734" y="6827"/>
                        <a:pt x="796" y="6827"/>
                      </a:cubicBezTo>
                      <a:cubicBezTo>
                        <a:pt x="859" y="6827"/>
                        <a:pt x="910" y="6776"/>
                        <a:pt x="910" y="6713"/>
                      </a:cubicBezTo>
                      <a:lnTo>
                        <a:pt x="910" y="6599"/>
                      </a:lnTo>
                      <a:lnTo>
                        <a:pt x="1252" y="6599"/>
                      </a:lnTo>
                      <a:lnTo>
                        <a:pt x="1252" y="6713"/>
                      </a:lnTo>
                      <a:cubicBezTo>
                        <a:pt x="1252" y="6776"/>
                        <a:pt x="1302" y="6827"/>
                        <a:pt x="1365" y="6827"/>
                      </a:cubicBezTo>
                      <a:cubicBezTo>
                        <a:pt x="1428" y="6827"/>
                        <a:pt x="1479" y="6776"/>
                        <a:pt x="1479" y="6713"/>
                      </a:cubicBezTo>
                      <a:lnTo>
                        <a:pt x="1479" y="6599"/>
                      </a:lnTo>
                      <a:lnTo>
                        <a:pt x="1820" y="6599"/>
                      </a:lnTo>
                      <a:lnTo>
                        <a:pt x="1820" y="6713"/>
                      </a:lnTo>
                      <a:cubicBezTo>
                        <a:pt x="1820" y="6776"/>
                        <a:pt x="1871" y="6827"/>
                        <a:pt x="1934" y="6827"/>
                      </a:cubicBezTo>
                      <a:cubicBezTo>
                        <a:pt x="1997" y="6827"/>
                        <a:pt x="2048" y="6776"/>
                        <a:pt x="2048" y="6713"/>
                      </a:cubicBezTo>
                      <a:lnTo>
                        <a:pt x="2048" y="6599"/>
                      </a:lnTo>
                      <a:lnTo>
                        <a:pt x="2389" y="6599"/>
                      </a:lnTo>
                      <a:lnTo>
                        <a:pt x="2389" y="6713"/>
                      </a:lnTo>
                      <a:cubicBezTo>
                        <a:pt x="2389" y="6776"/>
                        <a:pt x="2440" y="6827"/>
                        <a:pt x="2503" y="6827"/>
                      </a:cubicBezTo>
                      <a:cubicBezTo>
                        <a:pt x="2566" y="6827"/>
                        <a:pt x="2617" y="6776"/>
                        <a:pt x="2617" y="6713"/>
                      </a:cubicBezTo>
                      <a:lnTo>
                        <a:pt x="2617" y="6599"/>
                      </a:lnTo>
                      <a:lnTo>
                        <a:pt x="2958" y="6599"/>
                      </a:lnTo>
                      <a:lnTo>
                        <a:pt x="2958" y="6713"/>
                      </a:lnTo>
                      <a:cubicBezTo>
                        <a:pt x="2958" y="6776"/>
                        <a:pt x="3009" y="6827"/>
                        <a:pt x="3072" y="6827"/>
                      </a:cubicBezTo>
                      <a:cubicBezTo>
                        <a:pt x="3135" y="6827"/>
                        <a:pt x="3186" y="6776"/>
                        <a:pt x="3186" y="6713"/>
                      </a:cubicBezTo>
                      <a:lnTo>
                        <a:pt x="3186" y="6599"/>
                      </a:lnTo>
                      <a:lnTo>
                        <a:pt x="3527" y="6599"/>
                      </a:lnTo>
                      <a:lnTo>
                        <a:pt x="3527" y="6713"/>
                      </a:lnTo>
                      <a:cubicBezTo>
                        <a:pt x="3527" y="6776"/>
                        <a:pt x="3578" y="6827"/>
                        <a:pt x="3641" y="6827"/>
                      </a:cubicBezTo>
                      <a:cubicBezTo>
                        <a:pt x="3704" y="6827"/>
                        <a:pt x="3755" y="6776"/>
                        <a:pt x="3755" y="6713"/>
                      </a:cubicBezTo>
                      <a:lnTo>
                        <a:pt x="3755" y="6599"/>
                      </a:lnTo>
                      <a:lnTo>
                        <a:pt x="4096" y="6599"/>
                      </a:lnTo>
                      <a:lnTo>
                        <a:pt x="4096" y="6713"/>
                      </a:lnTo>
                      <a:cubicBezTo>
                        <a:pt x="4096" y="6776"/>
                        <a:pt x="4147" y="6827"/>
                        <a:pt x="4210" y="6827"/>
                      </a:cubicBezTo>
                      <a:cubicBezTo>
                        <a:pt x="4273" y="6827"/>
                        <a:pt x="4323" y="6776"/>
                        <a:pt x="4323" y="6713"/>
                      </a:cubicBezTo>
                      <a:lnTo>
                        <a:pt x="4323" y="6599"/>
                      </a:lnTo>
                      <a:lnTo>
                        <a:pt x="4665" y="6599"/>
                      </a:lnTo>
                      <a:lnTo>
                        <a:pt x="4665" y="6713"/>
                      </a:lnTo>
                      <a:cubicBezTo>
                        <a:pt x="4665" y="6776"/>
                        <a:pt x="4716" y="6827"/>
                        <a:pt x="4779" y="6827"/>
                      </a:cubicBezTo>
                      <a:cubicBezTo>
                        <a:pt x="4842" y="6827"/>
                        <a:pt x="4892" y="6776"/>
                        <a:pt x="4892" y="6713"/>
                      </a:cubicBezTo>
                      <a:lnTo>
                        <a:pt x="4892" y="6599"/>
                      </a:lnTo>
                      <a:lnTo>
                        <a:pt x="5234" y="6599"/>
                      </a:lnTo>
                      <a:lnTo>
                        <a:pt x="5234" y="6713"/>
                      </a:lnTo>
                      <a:cubicBezTo>
                        <a:pt x="5234" y="6776"/>
                        <a:pt x="5285" y="6827"/>
                        <a:pt x="5347" y="6827"/>
                      </a:cubicBezTo>
                      <a:cubicBezTo>
                        <a:pt x="5410" y="6827"/>
                        <a:pt x="5461" y="6776"/>
                        <a:pt x="5461" y="6713"/>
                      </a:cubicBezTo>
                      <a:lnTo>
                        <a:pt x="5461" y="6599"/>
                      </a:lnTo>
                      <a:lnTo>
                        <a:pt x="5803" y="6599"/>
                      </a:lnTo>
                      <a:lnTo>
                        <a:pt x="5803" y="6713"/>
                      </a:lnTo>
                      <a:cubicBezTo>
                        <a:pt x="5803" y="6776"/>
                        <a:pt x="5853" y="6827"/>
                        <a:pt x="5916" y="6827"/>
                      </a:cubicBezTo>
                      <a:cubicBezTo>
                        <a:pt x="5979" y="6827"/>
                        <a:pt x="6030" y="6776"/>
                        <a:pt x="6030" y="6713"/>
                      </a:cubicBezTo>
                      <a:lnTo>
                        <a:pt x="6030" y="6599"/>
                      </a:lnTo>
                      <a:lnTo>
                        <a:pt x="6371" y="6599"/>
                      </a:lnTo>
                      <a:lnTo>
                        <a:pt x="6371" y="6713"/>
                      </a:lnTo>
                      <a:cubicBezTo>
                        <a:pt x="6371" y="6776"/>
                        <a:pt x="6422" y="6827"/>
                        <a:pt x="6485" y="6827"/>
                      </a:cubicBezTo>
                      <a:cubicBezTo>
                        <a:pt x="6548" y="6827"/>
                        <a:pt x="6599" y="6776"/>
                        <a:pt x="6599" y="6713"/>
                      </a:cubicBezTo>
                      <a:lnTo>
                        <a:pt x="6599" y="6599"/>
                      </a:lnTo>
                      <a:lnTo>
                        <a:pt x="6713" y="6599"/>
                      </a:lnTo>
                      <a:cubicBezTo>
                        <a:pt x="6776" y="6599"/>
                        <a:pt x="6827" y="6548"/>
                        <a:pt x="6827" y="6485"/>
                      </a:cubicBezTo>
                      <a:cubicBezTo>
                        <a:pt x="6827" y="6422"/>
                        <a:pt x="6776" y="6372"/>
                        <a:pt x="6713" y="6372"/>
                      </a:cubicBezTo>
                      <a:lnTo>
                        <a:pt x="6599" y="6372"/>
                      </a:lnTo>
                      <a:lnTo>
                        <a:pt x="6599" y="6258"/>
                      </a:lnTo>
                      <a:cubicBezTo>
                        <a:pt x="6599" y="6195"/>
                        <a:pt x="6548" y="6144"/>
                        <a:pt x="6485" y="6144"/>
                      </a:cubicBezTo>
                      <a:cubicBezTo>
                        <a:pt x="6422" y="6144"/>
                        <a:pt x="6371" y="6195"/>
                        <a:pt x="6371" y="6258"/>
                      </a:cubicBezTo>
                      <a:lnTo>
                        <a:pt x="6371" y="6372"/>
                      </a:lnTo>
                      <a:lnTo>
                        <a:pt x="6030" y="6372"/>
                      </a:lnTo>
                      <a:lnTo>
                        <a:pt x="6030" y="6258"/>
                      </a:lnTo>
                      <a:cubicBezTo>
                        <a:pt x="6030" y="6195"/>
                        <a:pt x="5979" y="6144"/>
                        <a:pt x="5916" y="6144"/>
                      </a:cubicBezTo>
                      <a:cubicBezTo>
                        <a:pt x="5853" y="6144"/>
                        <a:pt x="5803" y="6195"/>
                        <a:pt x="5803" y="6258"/>
                      </a:cubicBezTo>
                      <a:lnTo>
                        <a:pt x="5803" y="6372"/>
                      </a:lnTo>
                      <a:lnTo>
                        <a:pt x="5461" y="6372"/>
                      </a:lnTo>
                      <a:lnTo>
                        <a:pt x="5461" y="6258"/>
                      </a:lnTo>
                      <a:cubicBezTo>
                        <a:pt x="5461" y="6195"/>
                        <a:pt x="5410" y="6144"/>
                        <a:pt x="5347" y="6144"/>
                      </a:cubicBezTo>
                      <a:cubicBezTo>
                        <a:pt x="5285" y="6144"/>
                        <a:pt x="5234" y="6195"/>
                        <a:pt x="5234" y="6258"/>
                      </a:cubicBezTo>
                      <a:lnTo>
                        <a:pt x="5234" y="6372"/>
                      </a:lnTo>
                      <a:lnTo>
                        <a:pt x="4892" y="6372"/>
                      </a:lnTo>
                      <a:lnTo>
                        <a:pt x="4892" y="6258"/>
                      </a:lnTo>
                      <a:cubicBezTo>
                        <a:pt x="4892" y="6195"/>
                        <a:pt x="4842" y="6144"/>
                        <a:pt x="4779" y="6144"/>
                      </a:cubicBezTo>
                      <a:cubicBezTo>
                        <a:pt x="4716" y="6144"/>
                        <a:pt x="4665" y="6195"/>
                        <a:pt x="4665" y="6258"/>
                      </a:cubicBezTo>
                      <a:lnTo>
                        <a:pt x="4665" y="6372"/>
                      </a:lnTo>
                      <a:lnTo>
                        <a:pt x="4323" y="6372"/>
                      </a:lnTo>
                      <a:lnTo>
                        <a:pt x="4323" y="6258"/>
                      </a:lnTo>
                      <a:cubicBezTo>
                        <a:pt x="4323" y="6195"/>
                        <a:pt x="4273" y="6144"/>
                        <a:pt x="4210" y="6144"/>
                      </a:cubicBezTo>
                      <a:cubicBezTo>
                        <a:pt x="4147" y="6144"/>
                        <a:pt x="4096" y="6195"/>
                        <a:pt x="4096" y="6258"/>
                      </a:cubicBezTo>
                      <a:lnTo>
                        <a:pt x="4096" y="6372"/>
                      </a:lnTo>
                      <a:lnTo>
                        <a:pt x="3755" y="6372"/>
                      </a:lnTo>
                      <a:lnTo>
                        <a:pt x="3755" y="6258"/>
                      </a:lnTo>
                      <a:cubicBezTo>
                        <a:pt x="3755" y="6195"/>
                        <a:pt x="3704" y="6144"/>
                        <a:pt x="3641" y="6144"/>
                      </a:cubicBezTo>
                      <a:cubicBezTo>
                        <a:pt x="3578" y="6144"/>
                        <a:pt x="3527" y="6195"/>
                        <a:pt x="3527" y="6258"/>
                      </a:cubicBezTo>
                      <a:lnTo>
                        <a:pt x="3527" y="6372"/>
                      </a:lnTo>
                      <a:lnTo>
                        <a:pt x="3186" y="6372"/>
                      </a:lnTo>
                      <a:lnTo>
                        <a:pt x="3186" y="6258"/>
                      </a:lnTo>
                      <a:cubicBezTo>
                        <a:pt x="3186" y="6195"/>
                        <a:pt x="3135" y="6144"/>
                        <a:pt x="3072" y="6144"/>
                      </a:cubicBezTo>
                      <a:cubicBezTo>
                        <a:pt x="3009" y="6144"/>
                        <a:pt x="2958" y="6195"/>
                        <a:pt x="2958" y="6258"/>
                      </a:cubicBezTo>
                      <a:lnTo>
                        <a:pt x="2958" y="6372"/>
                      </a:lnTo>
                      <a:lnTo>
                        <a:pt x="2617" y="6372"/>
                      </a:lnTo>
                      <a:lnTo>
                        <a:pt x="2617" y="6258"/>
                      </a:lnTo>
                      <a:cubicBezTo>
                        <a:pt x="2617" y="6195"/>
                        <a:pt x="2566" y="6144"/>
                        <a:pt x="2503" y="6144"/>
                      </a:cubicBezTo>
                      <a:cubicBezTo>
                        <a:pt x="2440" y="6144"/>
                        <a:pt x="2389" y="6195"/>
                        <a:pt x="2389" y="6258"/>
                      </a:cubicBezTo>
                      <a:lnTo>
                        <a:pt x="2389" y="6372"/>
                      </a:lnTo>
                      <a:lnTo>
                        <a:pt x="2048" y="6372"/>
                      </a:lnTo>
                      <a:lnTo>
                        <a:pt x="2048" y="6258"/>
                      </a:lnTo>
                      <a:cubicBezTo>
                        <a:pt x="2048" y="6195"/>
                        <a:pt x="1997" y="6144"/>
                        <a:pt x="1934" y="6144"/>
                      </a:cubicBezTo>
                      <a:cubicBezTo>
                        <a:pt x="1871" y="6144"/>
                        <a:pt x="1820" y="6195"/>
                        <a:pt x="1820" y="6258"/>
                      </a:cubicBezTo>
                      <a:lnTo>
                        <a:pt x="1820" y="6372"/>
                      </a:lnTo>
                      <a:lnTo>
                        <a:pt x="1479" y="6372"/>
                      </a:lnTo>
                      <a:lnTo>
                        <a:pt x="1479" y="6258"/>
                      </a:lnTo>
                      <a:cubicBezTo>
                        <a:pt x="1479" y="6195"/>
                        <a:pt x="1428" y="6144"/>
                        <a:pt x="1365" y="6144"/>
                      </a:cubicBezTo>
                      <a:cubicBezTo>
                        <a:pt x="1302" y="6144"/>
                        <a:pt x="1252" y="6195"/>
                        <a:pt x="1252" y="6258"/>
                      </a:cubicBezTo>
                      <a:lnTo>
                        <a:pt x="1252" y="6372"/>
                      </a:lnTo>
                      <a:lnTo>
                        <a:pt x="910" y="6372"/>
                      </a:lnTo>
                      <a:lnTo>
                        <a:pt x="910" y="6258"/>
                      </a:lnTo>
                      <a:cubicBezTo>
                        <a:pt x="910" y="6195"/>
                        <a:pt x="859" y="6144"/>
                        <a:pt x="796" y="6144"/>
                      </a:cubicBezTo>
                      <a:cubicBezTo>
                        <a:pt x="734" y="6144"/>
                        <a:pt x="683" y="6195"/>
                        <a:pt x="683" y="6258"/>
                      </a:cubicBezTo>
                      <a:lnTo>
                        <a:pt x="683" y="6372"/>
                      </a:lnTo>
                      <a:lnTo>
                        <a:pt x="455" y="6372"/>
                      </a:lnTo>
                      <a:lnTo>
                        <a:pt x="455" y="5234"/>
                      </a:lnTo>
                      <a:lnTo>
                        <a:pt x="1263" y="523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/>
                </a:p>
              </p:txBody>
            </p:sp>
          </p:grpSp>
        </p:grpSp>
      </p:grpSp>
      <p:grpSp>
        <p:nvGrpSpPr>
          <p:cNvPr id="87" name="组合 86"/>
          <p:cNvGrpSpPr/>
          <p:nvPr/>
        </p:nvGrpSpPr>
        <p:grpSpPr>
          <a:xfrm>
            <a:off x="1568082" y="4136810"/>
            <a:ext cx="9052293" cy="1205282"/>
            <a:chOff x="1568082" y="4136810"/>
            <a:chExt cx="9052293" cy="1205282"/>
          </a:xfrm>
        </p:grpSpPr>
        <p:cxnSp>
          <p:nvCxnSpPr>
            <p:cNvPr id="88" name="直接连接符 87"/>
            <p:cNvCxnSpPr/>
            <p:nvPr/>
          </p:nvCxnSpPr>
          <p:spPr>
            <a:xfrm>
              <a:off x="1568082" y="4553767"/>
              <a:ext cx="8955056" cy="0"/>
            </a:xfrm>
            <a:prstGeom prst="line">
              <a:avLst/>
            </a:prstGeom>
            <a:ln w="952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9" name="组合 88"/>
            <p:cNvGrpSpPr/>
            <p:nvPr/>
          </p:nvGrpSpPr>
          <p:grpSpPr>
            <a:xfrm>
              <a:off x="1595131" y="4136810"/>
              <a:ext cx="9025244" cy="1205282"/>
              <a:chOff x="1085273" y="2301502"/>
              <a:chExt cx="9025244" cy="1205282"/>
            </a:xfrm>
          </p:grpSpPr>
          <p:sp>
            <p:nvSpPr>
              <p:cNvPr id="90" name="文本框 89"/>
              <p:cNvSpPr txBox="1"/>
              <p:nvPr/>
            </p:nvSpPr>
            <p:spPr>
              <a:xfrm>
                <a:off x="1085274" y="2301502"/>
                <a:ext cx="419810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标题文字添加此处</a:t>
                </a:r>
              </a:p>
            </p:txBody>
          </p:sp>
          <p:sp>
            <p:nvSpPr>
              <p:cNvPr id="91" name="文本框 90"/>
              <p:cNvSpPr txBox="1"/>
              <p:nvPr/>
            </p:nvSpPr>
            <p:spPr>
              <a:xfrm>
                <a:off x="1085273" y="2782931"/>
                <a:ext cx="9025244" cy="7238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fieldThe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 user can demonstrate on a projector or computer, or print the presentation and make it into a film to be used in a wider field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îṣļïdê"/>
          <p:cNvSpPr/>
          <p:nvPr/>
        </p:nvSpPr>
        <p:spPr>
          <a:xfrm>
            <a:off x="1320800" y="2126592"/>
            <a:ext cx="1768750" cy="1768750"/>
          </a:xfrm>
          <a:prstGeom prst="flowChartConnector">
            <a:avLst/>
          </a:prstGeom>
          <a:blipFill>
            <a:blip r:embed="rId3"/>
            <a:srcRect/>
            <a:stretch>
              <a:fillRect l="-25476" r="-25112"/>
            </a:stretch>
          </a:blip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îsliḑe"/>
          <p:cNvSpPr/>
          <p:nvPr/>
        </p:nvSpPr>
        <p:spPr>
          <a:xfrm flipV="1">
            <a:off x="3502117" y="2259303"/>
            <a:ext cx="0" cy="3579777"/>
          </a:xfrm>
          <a:prstGeom prst="line">
            <a:avLst/>
          </a:prstGeom>
          <a:ln w="9525" cap="rnd">
            <a:solidFill>
              <a:schemeClr val="bg1">
                <a:lumMod val="85000"/>
              </a:schemeClr>
            </a:solidFill>
            <a:prstDash val="sysDash"/>
            <a:rou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" name="îṣḷíḍé"/>
          <p:cNvSpPr/>
          <p:nvPr/>
        </p:nvSpPr>
        <p:spPr>
          <a:xfrm flipV="1">
            <a:off x="8689885" y="2203229"/>
            <a:ext cx="0" cy="3579777"/>
          </a:xfrm>
          <a:prstGeom prst="line">
            <a:avLst/>
          </a:prstGeom>
          <a:ln w="9525" cap="rnd">
            <a:solidFill>
              <a:schemeClr val="bg1">
                <a:lumMod val="85000"/>
              </a:schemeClr>
            </a:solidFill>
            <a:prstDash val="sysDash"/>
            <a:rou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" name="íŝḻiḍé"/>
          <p:cNvSpPr/>
          <p:nvPr/>
        </p:nvSpPr>
        <p:spPr>
          <a:xfrm flipV="1">
            <a:off x="6096001" y="2203229"/>
            <a:ext cx="0" cy="3579777"/>
          </a:xfrm>
          <a:prstGeom prst="line">
            <a:avLst/>
          </a:prstGeom>
          <a:ln w="9525" cap="rnd">
            <a:solidFill>
              <a:schemeClr val="bg1">
                <a:lumMod val="85000"/>
              </a:schemeClr>
            </a:solidFill>
            <a:prstDash val="sysDash"/>
            <a:rou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" name="íśḷidé"/>
          <p:cNvSpPr/>
          <p:nvPr/>
        </p:nvSpPr>
        <p:spPr>
          <a:xfrm>
            <a:off x="3914684" y="2126592"/>
            <a:ext cx="1768750" cy="1768750"/>
          </a:xfrm>
          <a:prstGeom prst="flowChartConnector">
            <a:avLst/>
          </a:prstGeom>
          <a:blipFill>
            <a:blip r:embed="rId4"/>
            <a:srcRect/>
            <a:stretch>
              <a:fillRect l="-25476" r="-25112"/>
            </a:stretch>
          </a:blip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0" name="ï$ľiďè"/>
          <p:cNvSpPr/>
          <p:nvPr/>
        </p:nvSpPr>
        <p:spPr>
          <a:xfrm>
            <a:off x="6508568" y="2126592"/>
            <a:ext cx="1768750" cy="1768750"/>
          </a:xfrm>
          <a:prstGeom prst="flowChartConnector">
            <a:avLst/>
          </a:prstGeom>
          <a:blipFill>
            <a:blip r:embed="rId5"/>
            <a:srcRect/>
            <a:stretch>
              <a:fillRect l="-25210" r="-24849"/>
            </a:stretch>
          </a:blip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1" name="îś1ïďê"/>
          <p:cNvSpPr/>
          <p:nvPr/>
        </p:nvSpPr>
        <p:spPr>
          <a:xfrm>
            <a:off x="9102450" y="2126592"/>
            <a:ext cx="1768750" cy="1768750"/>
          </a:xfrm>
          <a:prstGeom prst="flowChartConnector">
            <a:avLst/>
          </a:prstGeom>
          <a:blipFill>
            <a:blip r:embed="rId6"/>
            <a:srcRect/>
            <a:stretch>
              <a:fillRect l="-25476" r="-25112"/>
            </a:stretch>
          </a:blip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23" name="组合 22"/>
          <p:cNvGrpSpPr/>
          <p:nvPr/>
        </p:nvGrpSpPr>
        <p:grpSpPr>
          <a:xfrm>
            <a:off x="1021690" y="4245856"/>
            <a:ext cx="2366970" cy="1272912"/>
            <a:chOff x="1541720" y="2349127"/>
            <a:chExt cx="2366970" cy="1272912"/>
          </a:xfrm>
        </p:grpSpPr>
        <p:sp>
          <p:nvSpPr>
            <p:cNvPr id="24" name="文本框 23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541720" y="2687681"/>
              <a:ext cx="2366970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3615574" y="4245856"/>
            <a:ext cx="2366970" cy="1272912"/>
            <a:chOff x="1541720" y="2349127"/>
            <a:chExt cx="2366970" cy="1272912"/>
          </a:xfrm>
        </p:grpSpPr>
        <p:sp>
          <p:nvSpPr>
            <p:cNvPr id="27" name="文本框 26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541720" y="2687681"/>
              <a:ext cx="2366970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209458" y="4245856"/>
            <a:ext cx="2366970" cy="1272912"/>
            <a:chOff x="1541720" y="2349127"/>
            <a:chExt cx="2366970" cy="1272912"/>
          </a:xfrm>
        </p:grpSpPr>
        <p:sp>
          <p:nvSpPr>
            <p:cNvPr id="30" name="文本框 29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541720" y="2687681"/>
              <a:ext cx="2366970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803340" y="4245856"/>
            <a:ext cx="2366970" cy="1272912"/>
            <a:chOff x="1541720" y="2349127"/>
            <a:chExt cx="2366970" cy="1272912"/>
          </a:xfrm>
        </p:grpSpPr>
        <p:sp>
          <p:nvSpPr>
            <p:cNvPr id="33" name="文本框 32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541720" y="2687681"/>
              <a:ext cx="2366970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pic>
        <p:nvPicPr>
          <p:cNvPr id="21" name="图片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7133" y="377262"/>
            <a:ext cx="297732" cy="457200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4926449" y="798129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800" b="1" dirty="0">
                <a:solidFill>
                  <a:schemeClr val="accent1"/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4115196" y="1264429"/>
            <a:ext cx="3961607" cy="2462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print the presentation and make it into a film a wider field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  <p:bldP spid="6" grpId="0" bldLvl="0" animBg="1"/>
      <p:bldP spid="7" grpId="0" bldLvl="0" animBg="1"/>
      <p:bldP spid="9" grpId="0" bldLvl="0" animBg="1"/>
      <p:bldP spid="10" grpId="0" bldLvl="0" animBg="1"/>
      <p:bldP spid="11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618"/>
          <p:cNvPicPr>
            <a:picLocks noChangeAspect="1"/>
          </p:cNvPicPr>
          <p:nvPr/>
        </p:nvPicPr>
        <p:blipFill>
          <a:blip r:embed="rId3"/>
          <a:srcRect b="57707"/>
          <a:stretch>
            <a:fillRect/>
          </a:stretch>
        </p:blipFill>
        <p:spPr>
          <a:xfrm>
            <a:off x="0" y="-17145"/>
            <a:ext cx="12192000" cy="6875145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550024" y="1096598"/>
            <a:ext cx="955040" cy="1938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9900" b="1">
                <a:solidFill>
                  <a:srgbClr val="5FCACB"/>
                </a:solidFill>
              </a:defRPr>
            </a:lvl1pPr>
          </a:lstStyle>
          <a:p>
            <a:r>
              <a:rPr lang="en-US" altLang="zh-CN" sz="120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64" name="文本框 78"/>
          <p:cNvSpPr txBox="1"/>
          <p:nvPr/>
        </p:nvSpPr>
        <p:spPr>
          <a:xfrm>
            <a:off x="4156893" y="4454622"/>
            <a:ext cx="384048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5841C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7200" dirty="0">
                <a:solidFill>
                  <a:schemeClr val="bg1"/>
                </a:solidFill>
                <a:sym typeface="+mn-ea"/>
              </a:rPr>
              <a:t>教学设计</a:t>
            </a:r>
          </a:p>
        </p:txBody>
      </p:sp>
      <p:sp>
        <p:nvSpPr>
          <p:cNvPr id="76" name="文本框 46"/>
          <p:cNvSpPr txBox="1"/>
          <p:nvPr/>
        </p:nvSpPr>
        <p:spPr>
          <a:xfrm>
            <a:off x="5401863" y="1998333"/>
            <a:ext cx="236982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</a:rPr>
              <a:t>Part TWO</a:t>
            </a:r>
          </a:p>
        </p:txBody>
      </p:sp>
      <p:grpSp>
        <p:nvGrpSpPr>
          <p:cNvPr id="77" name="组合 76"/>
          <p:cNvGrpSpPr/>
          <p:nvPr/>
        </p:nvGrpSpPr>
        <p:grpSpPr>
          <a:xfrm rot="2484086">
            <a:off x="3849669" y="4017244"/>
            <a:ext cx="406107" cy="1155987"/>
            <a:chOff x="4454660" y="3810474"/>
            <a:chExt cx="406107" cy="1155987"/>
          </a:xfrm>
        </p:grpSpPr>
        <p:sp>
          <p:nvSpPr>
            <p:cNvPr id="78" name="Freeform 16"/>
            <p:cNvSpPr/>
            <p:nvPr/>
          </p:nvSpPr>
          <p:spPr bwMode="auto">
            <a:xfrm flipV="1">
              <a:off x="4459674" y="3810474"/>
              <a:ext cx="396080" cy="564858"/>
            </a:xfrm>
            <a:custGeom>
              <a:avLst/>
              <a:gdLst>
                <a:gd name="T0" fmla="*/ 284 w 758"/>
                <a:gd name="T1" fmla="*/ 1081 h 1081"/>
                <a:gd name="T2" fmla="*/ 758 w 758"/>
                <a:gd name="T3" fmla="*/ 0 h 1081"/>
                <a:gd name="T4" fmla="*/ 0 w 758"/>
                <a:gd name="T5" fmla="*/ 288 h 1081"/>
                <a:gd name="T6" fmla="*/ 284 w 758"/>
                <a:gd name="T7" fmla="*/ 1081 h 10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8" h="1081">
                  <a:moveTo>
                    <a:pt x="284" y="1081"/>
                  </a:moveTo>
                  <a:lnTo>
                    <a:pt x="758" y="0"/>
                  </a:lnTo>
                  <a:lnTo>
                    <a:pt x="0" y="288"/>
                  </a:lnTo>
                  <a:lnTo>
                    <a:pt x="284" y="1081"/>
                  </a:lnTo>
                  <a:close/>
                </a:path>
              </a:pathLst>
            </a:custGeom>
            <a:solidFill>
              <a:srgbClr val="3190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9" name="Freeform 30"/>
            <p:cNvSpPr/>
            <p:nvPr/>
          </p:nvSpPr>
          <p:spPr bwMode="auto">
            <a:xfrm rot="15296182">
              <a:off x="4522923" y="4261161"/>
              <a:ext cx="275725" cy="329602"/>
            </a:xfrm>
            <a:custGeom>
              <a:avLst/>
              <a:gdLst>
                <a:gd name="T0" fmla="*/ 0 w 261"/>
                <a:gd name="T1" fmla="*/ 0 h 312"/>
                <a:gd name="T2" fmla="*/ 119 w 261"/>
                <a:gd name="T3" fmla="*/ 312 h 312"/>
                <a:gd name="T4" fmla="*/ 119 w 261"/>
                <a:gd name="T5" fmla="*/ 312 h 312"/>
                <a:gd name="T6" fmla="*/ 261 w 261"/>
                <a:gd name="T7" fmla="*/ 0 h 312"/>
                <a:gd name="T8" fmla="*/ 0 w 261"/>
                <a:gd name="T9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1" h="312">
                  <a:moveTo>
                    <a:pt x="0" y="0"/>
                  </a:moveTo>
                  <a:lnTo>
                    <a:pt x="119" y="312"/>
                  </a:lnTo>
                  <a:lnTo>
                    <a:pt x="119" y="312"/>
                  </a:lnTo>
                  <a:lnTo>
                    <a:pt x="2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0BF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0" name="Freeform 12"/>
            <p:cNvSpPr/>
            <p:nvPr/>
          </p:nvSpPr>
          <p:spPr bwMode="auto">
            <a:xfrm rot="7160246">
              <a:off x="4384500" y="4490194"/>
              <a:ext cx="546427" cy="406107"/>
            </a:xfrm>
            <a:custGeom>
              <a:avLst/>
              <a:gdLst>
                <a:gd name="T0" fmla="*/ 782 w 1067"/>
                <a:gd name="T1" fmla="*/ 0 h 793"/>
                <a:gd name="T2" fmla="*/ 0 w 1067"/>
                <a:gd name="T3" fmla="*/ 288 h 793"/>
                <a:gd name="T4" fmla="*/ 1067 w 1067"/>
                <a:gd name="T5" fmla="*/ 793 h 793"/>
                <a:gd name="T6" fmla="*/ 782 w 1067"/>
                <a:gd name="T7" fmla="*/ 0 h 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7" h="793">
                  <a:moveTo>
                    <a:pt x="782" y="0"/>
                  </a:moveTo>
                  <a:lnTo>
                    <a:pt x="0" y="288"/>
                  </a:lnTo>
                  <a:lnTo>
                    <a:pt x="1067" y="793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DB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 rot="13396910" flipV="1">
            <a:off x="7722076" y="5028190"/>
            <a:ext cx="406107" cy="1155987"/>
            <a:chOff x="11762339" y="3746221"/>
            <a:chExt cx="406107" cy="1155987"/>
          </a:xfrm>
        </p:grpSpPr>
        <p:sp>
          <p:nvSpPr>
            <p:cNvPr id="82" name="Freeform 16"/>
            <p:cNvSpPr/>
            <p:nvPr/>
          </p:nvSpPr>
          <p:spPr bwMode="auto">
            <a:xfrm flipV="1">
              <a:off x="11767353" y="3746221"/>
              <a:ext cx="396080" cy="564858"/>
            </a:xfrm>
            <a:custGeom>
              <a:avLst/>
              <a:gdLst>
                <a:gd name="T0" fmla="*/ 284 w 758"/>
                <a:gd name="T1" fmla="*/ 1081 h 1081"/>
                <a:gd name="T2" fmla="*/ 758 w 758"/>
                <a:gd name="T3" fmla="*/ 0 h 1081"/>
                <a:gd name="T4" fmla="*/ 0 w 758"/>
                <a:gd name="T5" fmla="*/ 288 h 1081"/>
                <a:gd name="T6" fmla="*/ 284 w 758"/>
                <a:gd name="T7" fmla="*/ 1081 h 10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8" h="1081">
                  <a:moveTo>
                    <a:pt x="284" y="1081"/>
                  </a:moveTo>
                  <a:lnTo>
                    <a:pt x="758" y="0"/>
                  </a:lnTo>
                  <a:lnTo>
                    <a:pt x="0" y="288"/>
                  </a:lnTo>
                  <a:lnTo>
                    <a:pt x="284" y="1081"/>
                  </a:lnTo>
                  <a:close/>
                </a:path>
              </a:pathLst>
            </a:custGeom>
            <a:solidFill>
              <a:srgbClr val="3190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3" name="Freeform 30"/>
            <p:cNvSpPr/>
            <p:nvPr/>
          </p:nvSpPr>
          <p:spPr bwMode="auto">
            <a:xfrm rot="15296182">
              <a:off x="11830602" y="4196908"/>
              <a:ext cx="275725" cy="329602"/>
            </a:xfrm>
            <a:custGeom>
              <a:avLst/>
              <a:gdLst>
                <a:gd name="T0" fmla="*/ 0 w 261"/>
                <a:gd name="T1" fmla="*/ 0 h 312"/>
                <a:gd name="T2" fmla="*/ 119 w 261"/>
                <a:gd name="T3" fmla="*/ 312 h 312"/>
                <a:gd name="T4" fmla="*/ 119 w 261"/>
                <a:gd name="T5" fmla="*/ 312 h 312"/>
                <a:gd name="T6" fmla="*/ 261 w 261"/>
                <a:gd name="T7" fmla="*/ 0 h 312"/>
                <a:gd name="T8" fmla="*/ 0 w 261"/>
                <a:gd name="T9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1" h="312">
                  <a:moveTo>
                    <a:pt x="0" y="0"/>
                  </a:moveTo>
                  <a:lnTo>
                    <a:pt x="119" y="312"/>
                  </a:lnTo>
                  <a:lnTo>
                    <a:pt x="119" y="312"/>
                  </a:lnTo>
                  <a:lnTo>
                    <a:pt x="2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0BF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4" name="Freeform 12"/>
            <p:cNvSpPr/>
            <p:nvPr/>
          </p:nvSpPr>
          <p:spPr bwMode="auto">
            <a:xfrm rot="7160246">
              <a:off x="11692179" y="4425941"/>
              <a:ext cx="546427" cy="406107"/>
            </a:xfrm>
            <a:custGeom>
              <a:avLst/>
              <a:gdLst>
                <a:gd name="T0" fmla="*/ 782 w 1067"/>
                <a:gd name="T1" fmla="*/ 0 h 793"/>
                <a:gd name="T2" fmla="*/ 0 w 1067"/>
                <a:gd name="T3" fmla="*/ 288 h 793"/>
                <a:gd name="T4" fmla="*/ 1067 w 1067"/>
                <a:gd name="T5" fmla="*/ 793 h 793"/>
                <a:gd name="T6" fmla="*/ 782 w 1067"/>
                <a:gd name="T7" fmla="*/ 0 h 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7" h="793">
                  <a:moveTo>
                    <a:pt x="782" y="0"/>
                  </a:moveTo>
                  <a:lnTo>
                    <a:pt x="0" y="288"/>
                  </a:lnTo>
                  <a:lnTo>
                    <a:pt x="1067" y="793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DB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图片 8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7133" y="377262"/>
            <a:ext cx="297732" cy="457200"/>
          </a:xfrm>
          <a:prstGeom prst="rect">
            <a:avLst/>
          </a:prstGeom>
        </p:spPr>
      </p:pic>
      <p:sp>
        <p:nvSpPr>
          <p:cNvPr id="82" name="文本框 81"/>
          <p:cNvSpPr txBox="1"/>
          <p:nvPr/>
        </p:nvSpPr>
        <p:spPr>
          <a:xfrm>
            <a:off x="4926449" y="798129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800" b="1" dirty="0">
                <a:solidFill>
                  <a:schemeClr val="accent1"/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83" name="文本框 82"/>
          <p:cNvSpPr txBox="1"/>
          <p:nvPr/>
        </p:nvSpPr>
        <p:spPr>
          <a:xfrm>
            <a:off x="4115196" y="1264429"/>
            <a:ext cx="3961607" cy="2462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print the presentation and make it into a film a wider field</a:t>
            </a:r>
          </a:p>
        </p:txBody>
      </p:sp>
      <p:grpSp>
        <p:nvGrpSpPr>
          <p:cNvPr id="2" name="íṣ1îḑé"/>
          <p:cNvGrpSpPr/>
          <p:nvPr/>
        </p:nvGrpSpPr>
        <p:grpSpPr>
          <a:xfrm>
            <a:off x="4024906" y="2273905"/>
            <a:ext cx="1667420" cy="1667858"/>
            <a:chOff x="3812517" y="2319273"/>
            <a:chExt cx="1867586" cy="1868076"/>
          </a:xfrm>
        </p:grpSpPr>
        <p:sp>
          <p:nvSpPr>
            <p:cNvPr id="3" name="ï$1ïḍe"/>
            <p:cNvSpPr/>
            <p:nvPr/>
          </p:nvSpPr>
          <p:spPr bwMode="auto">
            <a:xfrm>
              <a:off x="3985552" y="2492896"/>
              <a:ext cx="1521537" cy="1521933"/>
            </a:xfrm>
            <a:prstGeom prst="ellipse">
              <a:avLst/>
            </a:prstGeom>
            <a:blipFill>
              <a:blip r:embed="rId4">
                <a:grayscl/>
              </a:blip>
              <a:srcRect/>
              <a:stretch>
                <a:fillRect l="-25283" r="-24815"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" name="îşlïḓé"/>
            <p:cNvGrpSpPr/>
            <p:nvPr/>
          </p:nvGrpSpPr>
          <p:grpSpPr>
            <a:xfrm>
              <a:off x="3812517" y="2319273"/>
              <a:ext cx="1867586" cy="1868076"/>
              <a:chOff x="3800237" y="2257147"/>
              <a:chExt cx="1868076" cy="1868076"/>
            </a:xfrm>
          </p:grpSpPr>
          <p:sp>
            <p:nvSpPr>
              <p:cNvPr id="7" name="i$liḓê"/>
              <p:cNvSpPr/>
              <p:nvPr/>
            </p:nvSpPr>
            <p:spPr bwMode="auto">
              <a:xfrm>
                <a:off x="5176020" y="2394505"/>
                <a:ext cx="356034" cy="354935"/>
              </a:xfrm>
              <a:custGeom>
                <a:avLst/>
                <a:gdLst>
                  <a:gd name="T0" fmla="*/ 207 w 207"/>
                  <a:gd name="T1" fmla="*/ 181 h 206"/>
                  <a:gd name="T2" fmla="*/ 26 w 207"/>
                  <a:gd name="T3" fmla="*/ 0 h 206"/>
                  <a:gd name="T4" fmla="*/ 0 w 207"/>
                  <a:gd name="T5" fmla="*/ 44 h 206"/>
                  <a:gd name="T6" fmla="*/ 163 w 207"/>
                  <a:gd name="T7" fmla="*/ 206 h 206"/>
                  <a:gd name="T8" fmla="*/ 207 w 207"/>
                  <a:gd name="T9" fmla="*/ 181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7" h="206">
                    <a:moveTo>
                      <a:pt x="207" y="181"/>
                    </a:moveTo>
                    <a:cubicBezTo>
                      <a:pt x="162" y="107"/>
                      <a:pt x="100" y="45"/>
                      <a:pt x="26" y="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6" y="85"/>
                      <a:pt x="122" y="140"/>
                      <a:pt x="163" y="206"/>
                    </a:cubicBezTo>
                    <a:lnTo>
                      <a:pt x="207" y="18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îṩľíďe"/>
              <p:cNvSpPr/>
              <p:nvPr/>
            </p:nvSpPr>
            <p:spPr bwMode="auto">
              <a:xfrm>
                <a:off x="4756252" y="2257147"/>
                <a:ext cx="427460" cy="191203"/>
              </a:xfrm>
              <a:custGeom>
                <a:avLst/>
                <a:gdLst>
                  <a:gd name="T0" fmla="*/ 0 w 248"/>
                  <a:gd name="T1" fmla="*/ 0 h 111"/>
                  <a:gd name="T2" fmla="*/ 0 w 248"/>
                  <a:gd name="T3" fmla="*/ 51 h 111"/>
                  <a:gd name="T4" fmla="*/ 222 w 248"/>
                  <a:gd name="T5" fmla="*/ 111 h 111"/>
                  <a:gd name="T6" fmla="*/ 248 w 248"/>
                  <a:gd name="T7" fmla="*/ 67 h 111"/>
                  <a:gd name="T8" fmla="*/ 0 w 248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111">
                    <a:moveTo>
                      <a:pt x="0" y="0"/>
                    </a:moveTo>
                    <a:cubicBezTo>
                      <a:pt x="0" y="51"/>
                      <a:pt x="0" y="51"/>
                      <a:pt x="0" y="51"/>
                    </a:cubicBezTo>
                    <a:cubicBezTo>
                      <a:pt x="80" y="53"/>
                      <a:pt x="156" y="75"/>
                      <a:pt x="222" y="111"/>
                    </a:cubicBezTo>
                    <a:cubicBezTo>
                      <a:pt x="248" y="67"/>
                      <a:pt x="248" y="67"/>
                      <a:pt x="248" y="67"/>
                    </a:cubicBezTo>
                    <a:cubicBezTo>
                      <a:pt x="174" y="26"/>
                      <a:pt x="90" y="2"/>
                      <a:pt x="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îŝḷíḑè"/>
              <p:cNvSpPr/>
              <p:nvPr/>
            </p:nvSpPr>
            <p:spPr bwMode="auto">
              <a:xfrm>
                <a:off x="5477110" y="2743946"/>
                <a:ext cx="191203" cy="425262"/>
              </a:xfrm>
              <a:custGeom>
                <a:avLst/>
                <a:gdLst>
                  <a:gd name="T0" fmla="*/ 45 w 111"/>
                  <a:gd name="T1" fmla="*/ 0 h 247"/>
                  <a:gd name="T2" fmla="*/ 0 w 111"/>
                  <a:gd name="T3" fmla="*/ 26 h 247"/>
                  <a:gd name="T4" fmla="*/ 60 w 111"/>
                  <a:gd name="T5" fmla="*/ 247 h 247"/>
                  <a:gd name="T6" fmla="*/ 111 w 111"/>
                  <a:gd name="T7" fmla="*/ 247 h 247"/>
                  <a:gd name="T8" fmla="*/ 45 w 111"/>
                  <a:gd name="T9" fmla="*/ 0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7">
                    <a:moveTo>
                      <a:pt x="45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37" y="92"/>
                      <a:pt x="58" y="167"/>
                      <a:pt x="60" y="247"/>
                    </a:cubicBezTo>
                    <a:cubicBezTo>
                      <a:pt x="111" y="247"/>
                      <a:pt x="111" y="247"/>
                      <a:pt x="111" y="247"/>
                    </a:cubicBezTo>
                    <a:cubicBezTo>
                      <a:pt x="109" y="158"/>
                      <a:pt x="85" y="74"/>
                      <a:pt x="4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îṧľiḋê"/>
              <p:cNvSpPr/>
              <p:nvPr/>
            </p:nvSpPr>
            <p:spPr bwMode="auto">
              <a:xfrm>
                <a:off x="5477110" y="3213162"/>
                <a:ext cx="191203" cy="427460"/>
              </a:xfrm>
              <a:custGeom>
                <a:avLst/>
                <a:gdLst>
                  <a:gd name="T0" fmla="*/ 60 w 111"/>
                  <a:gd name="T1" fmla="*/ 0 h 248"/>
                  <a:gd name="T2" fmla="*/ 0 w 111"/>
                  <a:gd name="T3" fmla="*/ 222 h 248"/>
                  <a:gd name="T4" fmla="*/ 45 w 111"/>
                  <a:gd name="T5" fmla="*/ 248 h 248"/>
                  <a:gd name="T6" fmla="*/ 111 w 111"/>
                  <a:gd name="T7" fmla="*/ 0 h 248"/>
                  <a:gd name="T8" fmla="*/ 60 w 111"/>
                  <a:gd name="T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8">
                    <a:moveTo>
                      <a:pt x="60" y="0"/>
                    </a:moveTo>
                    <a:cubicBezTo>
                      <a:pt x="58" y="80"/>
                      <a:pt x="37" y="156"/>
                      <a:pt x="0" y="222"/>
                    </a:cubicBezTo>
                    <a:cubicBezTo>
                      <a:pt x="45" y="248"/>
                      <a:pt x="45" y="248"/>
                      <a:pt x="45" y="248"/>
                    </a:cubicBezTo>
                    <a:cubicBezTo>
                      <a:pt x="85" y="174"/>
                      <a:pt x="109" y="90"/>
                      <a:pt x="111" y="0"/>
                    </a:cubicBezTo>
                    <a:lnTo>
                      <a:pt x="6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ïṩľîḑe"/>
              <p:cNvSpPr/>
              <p:nvPr/>
            </p:nvSpPr>
            <p:spPr bwMode="auto">
              <a:xfrm>
                <a:off x="5176020" y="3632930"/>
                <a:ext cx="356034" cy="356034"/>
              </a:xfrm>
              <a:custGeom>
                <a:avLst/>
                <a:gdLst>
                  <a:gd name="T0" fmla="*/ 207 w 207"/>
                  <a:gd name="T1" fmla="*/ 26 h 207"/>
                  <a:gd name="T2" fmla="*/ 163 w 207"/>
                  <a:gd name="T3" fmla="*/ 0 h 207"/>
                  <a:gd name="T4" fmla="*/ 0 w 207"/>
                  <a:gd name="T5" fmla="*/ 163 h 207"/>
                  <a:gd name="T6" fmla="*/ 26 w 207"/>
                  <a:gd name="T7" fmla="*/ 207 h 207"/>
                  <a:gd name="T8" fmla="*/ 207 w 207"/>
                  <a:gd name="T9" fmla="*/ 26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7" h="207">
                    <a:moveTo>
                      <a:pt x="207" y="26"/>
                    </a:moveTo>
                    <a:cubicBezTo>
                      <a:pt x="163" y="0"/>
                      <a:pt x="163" y="0"/>
                      <a:pt x="163" y="0"/>
                    </a:cubicBezTo>
                    <a:cubicBezTo>
                      <a:pt x="122" y="66"/>
                      <a:pt x="66" y="122"/>
                      <a:pt x="0" y="163"/>
                    </a:cubicBezTo>
                    <a:cubicBezTo>
                      <a:pt x="26" y="207"/>
                      <a:pt x="26" y="207"/>
                      <a:pt x="26" y="207"/>
                    </a:cubicBezTo>
                    <a:cubicBezTo>
                      <a:pt x="100" y="162"/>
                      <a:pt x="162" y="100"/>
                      <a:pt x="207" y="2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iṥľîde"/>
              <p:cNvSpPr/>
              <p:nvPr/>
            </p:nvSpPr>
            <p:spPr bwMode="auto">
              <a:xfrm>
                <a:off x="4756252" y="3936217"/>
                <a:ext cx="427460" cy="189006"/>
              </a:xfrm>
              <a:custGeom>
                <a:avLst/>
                <a:gdLst>
                  <a:gd name="T0" fmla="*/ 248 w 248"/>
                  <a:gd name="T1" fmla="*/ 44 h 110"/>
                  <a:gd name="T2" fmla="*/ 222 w 248"/>
                  <a:gd name="T3" fmla="*/ 0 h 110"/>
                  <a:gd name="T4" fmla="*/ 0 w 248"/>
                  <a:gd name="T5" fmla="*/ 59 h 110"/>
                  <a:gd name="T6" fmla="*/ 0 w 248"/>
                  <a:gd name="T7" fmla="*/ 110 h 110"/>
                  <a:gd name="T8" fmla="*/ 248 w 248"/>
                  <a:gd name="T9" fmla="*/ 44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110">
                    <a:moveTo>
                      <a:pt x="248" y="44"/>
                    </a:moveTo>
                    <a:cubicBezTo>
                      <a:pt x="222" y="0"/>
                      <a:pt x="222" y="0"/>
                      <a:pt x="222" y="0"/>
                    </a:cubicBezTo>
                    <a:cubicBezTo>
                      <a:pt x="156" y="36"/>
                      <a:pt x="80" y="57"/>
                      <a:pt x="0" y="59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90" y="108"/>
                      <a:pt x="174" y="84"/>
                      <a:pt x="248" y="4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î$ḷíḍè"/>
              <p:cNvSpPr/>
              <p:nvPr/>
            </p:nvSpPr>
            <p:spPr bwMode="auto">
              <a:xfrm>
                <a:off x="4287036" y="3936217"/>
                <a:ext cx="425262" cy="189006"/>
              </a:xfrm>
              <a:custGeom>
                <a:avLst/>
                <a:gdLst>
                  <a:gd name="T0" fmla="*/ 0 w 247"/>
                  <a:gd name="T1" fmla="*/ 44 h 110"/>
                  <a:gd name="T2" fmla="*/ 247 w 247"/>
                  <a:gd name="T3" fmla="*/ 110 h 110"/>
                  <a:gd name="T4" fmla="*/ 247 w 247"/>
                  <a:gd name="T5" fmla="*/ 59 h 110"/>
                  <a:gd name="T6" fmla="*/ 26 w 247"/>
                  <a:gd name="T7" fmla="*/ 0 h 110"/>
                  <a:gd name="T8" fmla="*/ 0 w 247"/>
                  <a:gd name="T9" fmla="*/ 44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7" h="110">
                    <a:moveTo>
                      <a:pt x="0" y="44"/>
                    </a:moveTo>
                    <a:cubicBezTo>
                      <a:pt x="74" y="84"/>
                      <a:pt x="158" y="108"/>
                      <a:pt x="247" y="110"/>
                    </a:cubicBezTo>
                    <a:cubicBezTo>
                      <a:pt x="247" y="59"/>
                      <a:pt x="247" y="59"/>
                      <a:pt x="247" y="59"/>
                    </a:cubicBezTo>
                    <a:cubicBezTo>
                      <a:pt x="167" y="57"/>
                      <a:pt x="92" y="36"/>
                      <a:pt x="26" y="0"/>
                    </a:cubicBezTo>
                    <a:lnTo>
                      <a:pt x="0" y="4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9" name="í$ľiḓè"/>
              <p:cNvSpPr/>
              <p:nvPr/>
            </p:nvSpPr>
            <p:spPr bwMode="auto">
              <a:xfrm>
                <a:off x="3937595" y="3632930"/>
                <a:ext cx="354935" cy="356034"/>
              </a:xfrm>
              <a:custGeom>
                <a:avLst/>
                <a:gdLst>
                  <a:gd name="T0" fmla="*/ 44 w 206"/>
                  <a:gd name="T1" fmla="*/ 0 h 207"/>
                  <a:gd name="T2" fmla="*/ 0 w 206"/>
                  <a:gd name="T3" fmla="*/ 26 h 207"/>
                  <a:gd name="T4" fmla="*/ 181 w 206"/>
                  <a:gd name="T5" fmla="*/ 207 h 207"/>
                  <a:gd name="T6" fmla="*/ 206 w 206"/>
                  <a:gd name="T7" fmla="*/ 163 h 207"/>
                  <a:gd name="T8" fmla="*/ 44 w 206"/>
                  <a:gd name="T9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207">
                    <a:moveTo>
                      <a:pt x="44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45" y="100"/>
                      <a:pt x="107" y="162"/>
                      <a:pt x="181" y="207"/>
                    </a:cubicBezTo>
                    <a:cubicBezTo>
                      <a:pt x="206" y="163"/>
                      <a:pt x="206" y="163"/>
                      <a:pt x="206" y="163"/>
                    </a:cubicBezTo>
                    <a:cubicBezTo>
                      <a:pt x="140" y="122"/>
                      <a:pt x="85" y="66"/>
                      <a:pt x="4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0" name="ïṣļîḍé"/>
              <p:cNvSpPr/>
              <p:nvPr/>
            </p:nvSpPr>
            <p:spPr bwMode="auto">
              <a:xfrm>
                <a:off x="3800237" y="3213162"/>
                <a:ext cx="191203" cy="427460"/>
              </a:xfrm>
              <a:custGeom>
                <a:avLst/>
                <a:gdLst>
                  <a:gd name="T0" fmla="*/ 0 w 111"/>
                  <a:gd name="T1" fmla="*/ 0 h 248"/>
                  <a:gd name="T2" fmla="*/ 67 w 111"/>
                  <a:gd name="T3" fmla="*/ 248 h 248"/>
                  <a:gd name="T4" fmla="*/ 111 w 111"/>
                  <a:gd name="T5" fmla="*/ 222 h 248"/>
                  <a:gd name="T6" fmla="*/ 51 w 111"/>
                  <a:gd name="T7" fmla="*/ 0 h 248"/>
                  <a:gd name="T8" fmla="*/ 0 w 111"/>
                  <a:gd name="T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8">
                    <a:moveTo>
                      <a:pt x="0" y="0"/>
                    </a:moveTo>
                    <a:cubicBezTo>
                      <a:pt x="2" y="90"/>
                      <a:pt x="26" y="174"/>
                      <a:pt x="67" y="248"/>
                    </a:cubicBezTo>
                    <a:cubicBezTo>
                      <a:pt x="111" y="222"/>
                      <a:pt x="111" y="222"/>
                      <a:pt x="111" y="222"/>
                    </a:cubicBezTo>
                    <a:cubicBezTo>
                      <a:pt x="75" y="156"/>
                      <a:pt x="53" y="80"/>
                      <a:pt x="5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" name="ïS1íde"/>
              <p:cNvSpPr/>
              <p:nvPr/>
            </p:nvSpPr>
            <p:spPr bwMode="auto">
              <a:xfrm>
                <a:off x="3800237" y="2743946"/>
                <a:ext cx="191203" cy="425262"/>
              </a:xfrm>
              <a:custGeom>
                <a:avLst/>
                <a:gdLst>
                  <a:gd name="T0" fmla="*/ 51 w 111"/>
                  <a:gd name="T1" fmla="*/ 247 h 247"/>
                  <a:gd name="T2" fmla="*/ 111 w 111"/>
                  <a:gd name="T3" fmla="*/ 26 h 247"/>
                  <a:gd name="T4" fmla="*/ 67 w 111"/>
                  <a:gd name="T5" fmla="*/ 0 h 247"/>
                  <a:gd name="T6" fmla="*/ 0 w 111"/>
                  <a:gd name="T7" fmla="*/ 247 h 247"/>
                  <a:gd name="T8" fmla="*/ 51 w 111"/>
                  <a:gd name="T9" fmla="*/ 247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7">
                    <a:moveTo>
                      <a:pt x="51" y="247"/>
                    </a:moveTo>
                    <a:cubicBezTo>
                      <a:pt x="53" y="167"/>
                      <a:pt x="75" y="92"/>
                      <a:pt x="111" y="26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74"/>
                      <a:pt x="2" y="158"/>
                      <a:pt x="0" y="247"/>
                    </a:cubicBezTo>
                    <a:lnTo>
                      <a:pt x="51" y="247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" name="íşḻíḋè"/>
              <p:cNvSpPr/>
              <p:nvPr/>
            </p:nvSpPr>
            <p:spPr bwMode="auto">
              <a:xfrm>
                <a:off x="3937595" y="2394505"/>
                <a:ext cx="354935" cy="354935"/>
              </a:xfrm>
              <a:custGeom>
                <a:avLst/>
                <a:gdLst>
                  <a:gd name="T0" fmla="*/ 0 w 206"/>
                  <a:gd name="T1" fmla="*/ 181 h 206"/>
                  <a:gd name="T2" fmla="*/ 44 w 206"/>
                  <a:gd name="T3" fmla="*/ 206 h 206"/>
                  <a:gd name="T4" fmla="*/ 206 w 206"/>
                  <a:gd name="T5" fmla="*/ 44 h 206"/>
                  <a:gd name="T6" fmla="*/ 181 w 206"/>
                  <a:gd name="T7" fmla="*/ 0 h 206"/>
                  <a:gd name="T8" fmla="*/ 0 w 206"/>
                  <a:gd name="T9" fmla="*/ 181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206">
                    <a:moveTo>
                      <a:pt x="0" y="181"/>
                    </a:moveTo>
                    <a:cubicBezTo>
                      <a:pt x="44" y="206"/>
                      <a:pt x="44" y="206"/>
                      <a:pt x="44" y="206"/>
                    </a:cubicBezTo>
                    <a:cubicBezTo>
                      <a:pt x="85" y="140"/>
                      <a:pt x="140" y="85"/>
                      <a:pt x="206" y="44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07" y="45"/>
                      <a:pt x="45" y="107"/>
                      <a:pt x="0" y="181"/>
                    </a:cubicBezTo>
                    <a:close/>
                  </a:path>
                </a:pathLst>
              </a:custGeom>
              <a:solidFill>
                <a:schemeClr val="accent3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" name="îšļîḓè"/>
              <p:cNvSpPr/>
              <p:nvPr/>
            </p:nvSpPr>
            <p:spPr bwMode="auto">
              <a:xfrm>
                <a:off x="4287036" y="2257147"/>
                <a:ext cx="425262" cy="191203"/>
              </a:xfrm>
              <a:custGeom>
                <a:avLst/>
                <a:gdLst>
                  <a:gd name="T0" fmla="*/ 0 w 247"/>
                  <a:gd name="T1" fmla="*/ 67 h 111"/>
                  <a:gd name="T2" fmla="*/ 25 w 247"/>
                  <a:gd name="T3" fmla="*/ 111 h 111"/>
                  <a:gd name="T4" fmla="*/ 247 w 247"/>
                  <a:gd name="T5" fmla="*/ 51 h 111"/>
                  <a:gd name="T6" fmla="*/ 247 w 247"/>
                  <a:gd name="T7" fmla="*/ 0 h 111"/>
                  <a:gd name="T8" fmla="*/ 0 w 247"/>
                  <a:gd name="T9" fmla="*/ 67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7" h="111">
                    <a:moveTo>
                      <a:pt x="0" y="67"/>
                    </a:moveTo>
                    <a:cubicBezTo>
                      <a:pt x="25" y="111"/>
                      <a:pt x="25" y="111"/>
                      <a:pt x="25" y="111"/>
                    </a:cubicBezTo>
                    <a:cubicBezTo>
                      <a:pt x="92" y="75"/>
                      <a:pt x="167" y="53"/>
                      <a:pt x="247" y="51"/>
                    </a:cubicBezTo>
                    <a:cubicBezTo>
                      <a:pt x="247" y="0"/>
                      <a:pt x="247" y="0"/>
                      <a:pt x="247" y="0"/>
                    </a:cubicBezTo>
                    <a:cubicBezTo>
                      <a:pt x="158" y="2"/>
                      <a:pt x="74" y="26"/>
                      <a:pt x="0" y="67"/>
                    </a:cubicBezTo>
                    <a:close/>
                  </a:path>
                </a:pathLst>
              </a:custGeom>
              <a:solidFill>
                <a:schemeClr val="accent3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1" name="ïś1íḋè"/>
            <p:cNvGrpSpPr/>
            <p:nvPr/>
          </p:nvGrpSpPr>
          <p:grpSpPr bwMode="auto">
            <a:xfrm>
              <a:off x="4474650" y="2994065"/>
              <a:ext cx="543325" cy="543468"/>
              <a:chOff x="3062288" y="3998912"/>
              <a:chExt cx="412750" cy="412750"/>
            </a:xfrm>
            <a:solidFill>
              <a:schemeClr val="bg1"/>
            </a:solidFill>
          </p:grpSpPr>
          <p:sp>
            <p:nvSpPr>
              <p:cNvPr id="12" name="îslïďe"/>
              <p:cNvSpPr/>
              <p:nvPr/>
            </p:nvSpPr>
            <p:spPr bwMode="auto">
              <a:xfrm>
                <a:off x="3062288" y="3998912"/>
                <a:ext cx="328612" cy="315912"/>
              </a:xfrm>
              <a:custGeom>
                <a:avLst/>
                <a:gdLst>
                  <a:gd name="T0" fmla="*/ 911 w 912"/>
                  <a:gd name="T1" fmla="*/ 242 h 879"/>
                  <a:gd name="T2" fmla="*/ 594 w 912"/>
                  <a:gd name="T3" fmla="*/ 33 h 879"/>
                  <a:gd name="T4" fmla="*/ 75 w 912"/>
                  <a:gd name="T5" fmla="*/ 435 h 879"/>
                  <a:gd name="T6" fmla="*/ 242 w 912"/>
                  <a:gd name="T7" fmla="*/ 878 h 879"/>
                  <a:gd name="T8" fmla="*/ 343 w 912"/>
                  <a:gd name="T9" fmla="*/ 819 h 879"/>
                  <a:gd name="T10" fmla="*/ 911 w 912"/>
                  <a:gd name="T11" fmla="*/ 242 h 879"/>
                  <a:gd name="T12" fmla="*/ 451 w 912"/>
                  <a:gd name="T13" fmla="*/ 226 h 879"/>
                  <a:gd name="T14" fmla="*/ 577 w 912"/>
                  <a:gd name="T15" fmla="*/ 125 h 879"/>
                  <a:gd name="T16" fmla="*/ 669 w 912"/>
                  <a:gd name="T17" fmla="*/ 251 h 879"/>
                  <a:gd name="T18" fmla="*/ 543 w 912"/>
                  <a:gd name="T19" fmla="*/ 351 h 879"/>
                  <a:gd name="T20" fmla="*/ 451 w 912"/>
                  <a:gd name="T21" fmla="*/ 226 h 879"/>
                  <a:gd name="T22" fmla="*/ 226 w 912"/>
                  <a:gd name="T23" fmla="*/ 343 h 879"/>
                  <a:gd name="T24" fmla="*/ 318 w 912"/>
                  <a:gd name="T25" fmla="*/ 276 h 879"/>
                  <a:gd name="T26" fmla="*/ 385 w 912"/>
                  <a:gd name="T27" fmla="*/ 368 h 879"/>
                  <a:gd name="T28" fmla="*/ 293 w 912"/>
                  <a:gd name="T29" fmla="*/ 435 h 879"/>
                  <a:gd name="T30" fmla="*/ 226 w 912"/>
                  <a:gd name="T31" fmla="*/ 343 h 879"/>
                  <a:gd name="T32" fmla="*/ 251 w 912"/>
                  <a:gd name="T33" fmla="*/ 710 h 879"/>
                  <a:gd name="T34" fmla="*/ 176 w 912"/>
                  <a:gd name="T35" fmla="*/ 618 h 879"/>
                  <a:gd name="T36" fmla="*/ 267 w 912"/>
                  <a:gd name="T37" fmla="*/ 552 h 879"/>
                  <a:gd name="T38" fmla="*/ 343 w 912"/>
                  <a:gd name="T39" fmla="*/ 644 h 879"/>
                  <a:gd name="T40" fmla="*/ 251 w 912"/>
                  <a:gd name="T41" fmla="*/ 710 h 879"/>
                  <a:gd name="T42" fmla="*/ 251 w 912"/>
                  <a:gd name="T43" fmla="*/ 710 h 879"/>
                  <a:gd name="T44" fmla="*/ 251 w 912"/>
                  <a:gd name="T45" fmla="*/ 710 h 8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12" h="879">
                    <a:moveTo>
                      <a:pt x="911" y="242"/>
                    </a:moveTo>
                    <a:cubicBezTo>
                      <a:pt x="844" y="134"/>
                      <a:pt x="727" y="50"/>
                      <a:pt x="594" y="33"/>
                    </a:cubicBezTo>
                    <a:cubicBezTo>
                      <a:pt x="343" y="0"/>
                      <a:pt x="134" y="184"/>
                      <a:pt x="75" y="435"/>
                    </a:cubicBezTo>
                    <a:cubicBezTo>
                      <a:pt x="0" y="761"/>
                      <a:pt x="84" y="869"/>
                      <a:pt x="242" y="878"/>
                    </a:cubicBezTo>
                    <a:cubicBezTo>
                      <a:pt x="267" y="853"/>
                      <a:pt x="309" y="828"/>
                      <a:pt x="343" y="819"/>
                    </a:cubicBezTo>
                    <a:lnTo>
                      <a:pt x="911" y="242"/>
                    </a:lnTo>
                    <a:close/>
                    <a:moveTo>
                      <a:pt x="451" y="226"/>
                    </a:moveTo>
                    <a:cubicBezTo>
                      <a:pt x="460" y="167"/>
                      <a:pt x="518" y="117"/>
                      <a:pt x="577" y="125"/>
                    </a:cubicBezTo>
                    <a:cubicBezTo>
                      <a:pt x="635" y="134"/>
                      <a:pt x="677" y="192"/>
                      <a:pt x="669" y="251"/>
                    </a:cubicBezTo>
                    <a:cubicBezTo>
                      <a:pt x="660" y="317"/>
                      <a:pt x="610" y="359"/>
                      <a:pt x="543" y="351"/>
                    </a:cubicBezTo>
                    <a:cubicBezTo>
                      <a:pt x="485" y="343"/>
                      <a:pt x="443" y="284"/>
                      <a:pt x="451" y="226"/>
                    </a:cubicBezTo>
                    <a:close/>
                    <a:moveTo>
                      <a:pt x="226" y="343"/>
                    </a:moveTo>
                    <a:cubicBezTo>
                      <a:pt x="226" y="301"/>
                      <a:pt x="267" y="267"/>
                      <a:pt x="318" y="276"/>
                    </a:cubicBezTo>
                    <a:cubicBezTo>
                      <a:pt x="359" y="284"/>
                      <a:pt x="393" y="326"/>
                      <a:pt x="385" y="368"/>
                    </a:cubicBezTo>
                    <a:cubicBezTo>
                      <a:pt x="376" y="409"/>
                      <a:pt x="334" y="443"/>
                      <a:pt x="293" y="435"/>
                    </a:cubicBezTo>
                    <a:cubicBezTo>
                      <a:pt x="251" y="435"/>
                      <a:pt x="217" y="393"/>
                      <a:pt x="226" y="343"/>
                    </a:cubicBezTo>
                    <a:close/>
                    <a:moveTo>
                      <a:pt x="251" y="710"/>
                    </a:moveTo>
                    <a:cubicBezTo>
                      <a:pt x="200" y="710"/>
                      <a:pt x="167" y="669"/>
                      <a:pt x="176" y="618"/>
                    </a:cubicBezTo>
                    <a:cubicBezTo>
                      <a:pt x="184" y="577"/>
                      <a:pt x="226" y="543"/>
                      <a:pt x="267" y="552"/>
                    </a:cubicBezTo>
                    <a:cubicBezTo>
                      <a:pt x="318" y="560"/>
                      <a:pt x="343" y="602"/>
                      <a:pt x="343" y="644"/>
                    </a:cubicBezTo>
                    <a:cubicBezTo>
                      <a:pt x="334" y="685"/>
                      <a:pt x="293" y="719"/>
                      <a:pt x="251" y="710"/>
                    </a:cubicBezTo>
                    <a:close/>
                    <a:moveTo>
                      <a:pt x="251" y="710"/>
                    </a:moveTo>
                    <a:lnTo>
                      <a:pt x="251" y="71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" name="íŝḷïḓê"/>
              <p:cNvSpPr/>
              <p:nvPr/>
            </p:nvSpPr>
            <p:spPr bwMode="auto">
              <a:xfrm>
                <a:off x="3270250" y="4052887"/>
                <a:ext cx="204788" cy="223837"/>
              </a:xfrm>
              <a:custGeom>
                <a:avLst/>
                <a:gdLst>
                  <a:gd name="T0" fmla="*/ 142 w 569"/>
                  <a:gd name="T1" fmla="*/ 619 h 620"/>
                  <a:gd name="T2" fmla="*/ 150 w 569"/>
                  <a:gd name="T3" fmla="*/ 611 h 620"/>
                  <a:gd name="T4" fmla="*/ 568 w 569"/>
                  <a:gd name="T5" fmla="*/ 67 h 620"/>
                  <a:gd name="T6" fmla="*/ 543 w 569"/>
                  <a:gd name="T7" fmla="*/ 25 h 620"/>
                  <a:gd name="T8" fmla="*/ 493 w 569"/>
                  <a:gd name="T9" fmla="*/ 17 h 620"/>
                  <a:gd name="T10" fmla="*/ 8 w 569"/>
                  <a:gd name="T11" fmla="*/ 485 h 620"/>
                  <a:gd name="T12" fmla="*/ 0 w 569"/>
                  <a:gd name="T13" fmla="*/ 494 h 620"/>
                  <a:gd name="T14" fmla="*/ 142 w 569"/>
                  <a:gd name="T15" fmla="*/ 619 h 620"/>
                  <a:gd name="T16" fmla="*/ 142 w 569"/>
                  <a:gd name="T17" fmla="*/ 619 h 620"/>
                  <a:gd name="T18" fmla="*/ 142 w 569"/>
                  <a:gd name="T19" fmla="*/ 619 h 6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69" h="620">
                    <a:moveTo>
                      <a:pt x="142" y="619"/>
                    </a:moveTo>
                    <a:cubicBezTo>
                      <a:pt x="150" y="611"/>
                      <a:pt x="150" y="611"/>
                      <a:pt x="150" y="611"/>
                    </a:cubicBezTo>
                    <a:cubicBezTo>
                      <a:pt x="568" y="67"/>
                      <a:pt x="568" y="67"/>
                      <a:pt x="568" y="67"/>
                    </a:cubicBezTo>
                    <a:cubicBezTo>
                      <a:pt x="568" y="59"/>
                      <a:pt x="560" y="42"/>
                      <a:pt x="543" y="25"/>
                    </a:cubicBezTo>
                    <a:cubicBezTo>
                      <a:pt x="518" y="0"/>
                      <a:pt x="493" y="17"/>
                      <a:pt x="493" y="17"/>
                    </a:cubicBezTo>
                    <a:cubicBezTo>
                      <a:pt x="8" y="485"/>
                      <a:pt x="8" y="485"/>
                      <a:pt x="8" y="485"/>
                    </a:cubicBezTo>
                    <a:cubicBezTo>
                      <a:pt x="0" y="494"/>
                      <a:pt x="0" y="494"/>
                      <a:pt x="0" y="494"/>
                    </a:cubicBezTo>
                    <a:lnTo>
                      <a:pt x="142" y="619"/>
                    </a:lnTo>
                    <a:close/>
                    <a:moveTo>
                      <a:pt x="142" y="619"/>
                    </a:moveTo>
                    <a:lnTo>
                      <a:pt x="142" y="61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" name="íṣlïďe"/>
              <p:cNvSpPr/>
              <p:nvPr/>
            </p:nvSpPr>
            <p:spPr bwMode="auto">
              <a:xfrm>
                <a:off x="3209925" y="4241799"/>
                <a:ext cx="103188" cy="103188"/>
              </a:xfrm>
              <a:custGeom>
                <a:avLst/>
                <a:gdLst>
                  <a:gd name="T0" fmla="*/ 143 w 286"/>
                  <a:gd name="T1" fmla="*/ 284 h 285"/>
                  <a:gd name="T2" fmla="*/ 151 w 286"/>
                  <a:gd name="T3" fmla="*/ 268 h 285"/>
                  <a:gd name="T4" fmla="*/ 285 w 286"/>
                  <a:gd name="T5" fmla="*/ 125 h 285"/>
                  <a:gd name="T6" fmla="*/ 143 w 286"/>
                  <a:gd name="T7" fmla="*/ 0 h 285"/>
                  <a:gd name="T8" fmla="*/ 9 w 286"/>
                  <a:gd name="T9" fmla="*/ 142 h 285"/>
                  <a:gd name="T10" fmla="*/ 0 w 286"/>
                  <a:gd name="T11" fmla="*/ 151 h 285"/>
                  <a:gd name="T12" fmla="*/ 143 w 286"/>
                  <a:gd name="T13" fmla="*/ 284 h 285"/>
                  <a:gd name="T14" fmla="*/ 59 w 286"/>
                  <a:gd name="T15" fmla="*/ 134 h 285"/>
                  <a:gd name="T16" fmla="*/ 126 w 286"/>
                  <a:gd name="T17" fmla="*/ 59 h 285"/>
                  <a:gd name="T18" fmla="*/ 151 w 286"/>
                  <a:gd name="T19" fmla="*/ 59 h 285"/>
                  <a:gd name="T20" fmla="*/ 159 w 286"/>
                  <a:gd name="T21" fmla="*/ 67 h 285"/>
                  <a:gd name="T22" fmla="*/ 159 w 286"/>
                  <a:gd name="T23" fmla="*/ 75 h 285"/>
                  <a:gd name="T24" fmla="*/ 159 w 286"/>
                  <a:gd name="T25" fmla="*/ 92 h 285"/>
                  <a:gd name="T26" fmla="*/ 92 w 286"/>
                  <a:gd name="T27" fmla="*/ 159 h 285"/>
                  <a:gd name="T28" fmla="*/ 68 w 286"/>
                  <a:gd name="T29" fmla="*/ 167 h 285"/>
                  <a:gd name="T30" fmla="*/ 59 w 286"/>
                  <a:gd name="T31" fmla="*/ 159 h 285"/>
                  <a:gd name="T32" fmla="*/ 59 w 286"/>
                  <a:gd name="T33" fmla="*/ 142 h 285"/>
                  <a:gd name="T34" fmla="*/ 59 w 286"/>
                  <a:gd name="T35" fmla="*/ 134 h 285"/>
                  <a:gd name="T36" fmla="*/ 59 w 286"/>
                  <a:gd name="T37" fmla="*/ 134 h 285"/>
                  <a:gd name="T38" fmla="*/ 59 w 286"/>
                  <a:gd name="T39" fmla="*/ 134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86" h="285">
                    <a:moveTo>
                      <a:pt x="143" y="284"/>
                    </a:moveTo>
                    <a:cubicBezTo>
                      <a:pt x="151" y="268"/>
                      <a:pt x="151" y="268"/>
                      <a:pt x="151" y="268"/>
                    </a:cubicBezTo>
                    <a:cubicBezTo>
                      <a:pt x="285" y="125"/>
                      <a:pt x="285" y="125"/>
                      <a:pt x="285" y="125"/>
                    </a:cubicBezTo>
                    <a:cubicBezTo>
                      <a:pt x="143" y="0"/>
                      <a:pt x="143" y="0"/>
                      <a:pt x="143" y="0"/>
                    </a:cubicBezTo>
                    <a:cubicBezTo>
                      <a:pt x="9" y="142"/>
                      <a:pt x="9" y="142"/>
                      <a:pt x="9" y="142"/>
                    </a:cubicBezTo>
                    <a:cubicBezTo>
                      <a:pt x="0" y="151"/>
                      <a:pt x="0" y="151"/>
                      <a:pt x="0" y="151"/>
                    </a:cubicBezTo>
                    <a:lnTo>
                      <a:pt x="143" y="284"/>
                    </a:lnTo>
                    <a:close/>
                    <a:moveTo>
                      <a:pt x="59" y="134"/>
                    </a:moveTo>
                    <a:cubicBezTo>
                      <a:pt x="126" y="59"/>
                      <a:pt x="126" y="59"/>
                      <a:pt x="126" y="59"/>
                    </a:cubicBezTo>
                    <a:cubicBezTo>
                      <a:pt x="134" y="50"/>
                      <a:pt x="143" y="50"/>
                      <a:pt x="151" y="59"/>
                    </a:cubicBezTo>
                    <a:cubicBezTo>
                      <a:pt x="159" y="67"/>
                      <a:pt x="159" y="67"/>
                      <a:pt x="159" y="67"/>
                    </a:cubicBezTo>
                    <a:lnTo>
                      <a:pt x="159" y="75"/>
                    </a:lnTo>
                    <a:cubicBezTo>
                      <a:pt x="159" y="84"/>
                      <a:pt x="159" y="84"/>
                      <a:pt x="159" y="92"/>
                    </a:cubicBezTo>
                    <a:cubicBezTo>
                      <a:pt x="92" y="159"/>
                      <a:pt x="92" y="159"/>
                      <a:pt x="92" y="159"/>
                    </a:cubicBezTo>
                    <a:cubicBezTo>
                      <a:pt x="84" y="167"/>
                      <a:pt x="76" y="167"/>
                      <a:pt x="68" y="167"/>
                    </a:cubicBezTo>
                    <a:cubicBezTo>
                      <a:pt x="59" y="159"/>
                      <a:pt x="59" y="159"/>
                      <a:pt x="59" y="159"/>
                    </a:cubicBezTo>
                    <a:cubicBezTo>
                      <a:pt x="59" y="151"/>
                      <a:pt x="59" y="151"/>
                      <a:pt x="59" y="142"/>
                    </a:cubicBezTo>
                    <a:lnTo>
                      <a:pt x="59" y="134"/>
                    </a:lnTo>
                    <a:close/>
                    <a:moveTo>
                      <a:pt x="59" y="134"/>
                    </a:moveTo>
                    <a:lnTo>
                      <a:pt x="59" y="13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" name="iś1îdé"/>
              <p:cNvSpPr/>
              <p:nvPr/>
            </p:nvSpPr>
            <p:spPr bwMode="auto">
              <a:xfrm>
                <a:off x="3122613" y="4308474"/>
                <a:ext cx="127000" cy="103188"/>
              </a:xfrm>
              <a:custGeom>
                <a:avLst/>
                <a:gdLst>
                  <a:gd name="T0" fmla="*/ 343 w 352"/>
                  <a:gd name="T1" fmla="*/ 134 h 285"/>
                  <a:gd name="T2" fmla="*/ 351 w 352"/>
                  <a:gd name="T3" fmla="*/ 125 h 285"/>
                  <a:gd name="T4" fmla="*/ 218 w 352"/>
                  <a:gd name="T5" fmla="*/ 0 h 285"/>
                  <a:gd name="T6" fmla="*/ 209 w 352"/>
                  <a:gd name="T7" fmla="*/ 8 h 285"/>
                  <a:gd name="T8" fmla="*/ 100 w 352"/>
                  <a:gd name="T9" fmla="*/ 276 h 285"/>
                  <a:gd name="T10" fmla="*/ 126 w 352"/>
                  <a:gd name="T11" fmla="*/ 276 h 285"/>
                  <a:gd name="T12" fmla="*/ 134 w 352"/>
                  <a:gd name="T13" fmla="*/ 268 h 285"/>
                  <a:gd name="T14" fmla="*/ 159 w 352"/>
                  <a:gd name="T15" fmla="*/ 217 h 285"/>
                  <a:gd name="T16" fmla="*/ 343 w 352"/>
                  <a:gd name="T17" fmla="*/ 134 h 285"/>
                  <a:gd name="T18" fmla="*/ 218 w 352"/>
                  <a:gd name="T19" fmla="*/ 167 h 285"/>
                  <a:gd name="T20" fmla="*/ 142 w 352"/>
                  <a:gd name="T21" fmla="*/ 192 h 285"/>
                  <a:gd name="T22" fmla="*/ 126 w 352"/>
                  <a:gd name="T23" fmla="*/ 201 h 285"/>
                  <a:gd name="T24" fmla="*/ 109 w 352"/>
                  <a:gd name="T25" fmla="*/ 209 h 285"/>
                  <a:gd name="T26" fmla="*/ 100 w 352"/>
                  <a:gd name="T27" fmla="*/ 201 h 285"/>
                  <a:gd name="T28" fmla="*/ 100 w 352"/>
                  <a:gd name="T29" fmla="*/ 142 h 285"/>
                  <a:gd name="T30" fmla="*/ 109 w 352"/>
                  <a:gd name="T31" fmla="*/ 109 h 285"/>
                  <a:gd name="T32" fmla="*/ 209 w 352"/>
                  <a:gd name="T33" fmla="*/ 150 h 285"/>
                  <a:gd name="T34" fmla="*/ 284 w 352"/>
                  <a:gd name="T35" fmla="*/ 150 h 285"/>
                  <a:gd name="T36" fmla="*/ 218 w 352"/>
                  <a:gd name="T37" fmla="*/ 167 h 285"/>
                  <a:gd name="T38" fmla="*/ 218 w 352"/>
                  <a:gd name="T39" fmla="*/ 167 h 285"/>
                  <a:gd name="T40" fmla="*/ 218 w 352"/>
                  <a:gd name="T41" fmla="*/ 167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52" h="285">
                    <a:moveTo>
                      <a:pt x="343" y="134"/>
                    </a:moveTo>
                    <a:lnTo>
                      <a:pt x="351" y="125"/>
                    </a:lnTo>
                    <a:cubicBezTo>
                      <a:pt x="218" y="0"/>
                      <a:pt x="218" y="0"/>
                      <a:pt x="218" y="0"/>
                    </a:cubicBezTo>
                    <a:cubicBezTo>
                      <a:pt x="218" y="0"/>
                      <a:pt x="209" y="0"/>
                      <a:pt x="209" y="8"/>
                    </a:cubicBezTo>
                    <a:cubicBezTo>
                      <a:pt x="100" y="34"/>
                      <a:pt x="0" y="142"/>
                      <a:pt x="100" y="276"/>
                    </a:cubicBezTo>
                    <a:cubicBezTo>
                      <a:pt x="109" y="276"/>
                      <a:pt x="117" y="284"/>
                      <a:pt x="126" y="276"/>
                    </a:cubicBezTo>
                    <a:cubicBezTo>
                      <a:pt x="134" y="276"/>
                      <a:pt x="134" y="276"/>
                      <a:pt x="134" y="268"/>
                    </a:cubicBezTo>
                    <a:cubicBezTo>
                      <a:pt x="142" y="251"/>
                      <a:pt x="151" y="226"/>
                      <a:pt x="159" y="217"/>
                    </a:cubicBezTo>
                    <a:cubicBezTo>
                      <a:pt x="192" y="184"/>
                      <a:pt x="284" y="234"/>
                      <a:pt x="343" y="134"/>
                    </a:cubicBezTo>
                    <a:close/>
                    <a:moveTo>
                      <a:pt x="218" y="167"/>
                    </a:moveTo>
                    <a:cubicBezTo>
                      <a:pt x="184" y="167"/>
                      <a:pt x="159" y="167"/>
                      <a:pt x="142" y="192"/>
                    </a:cubicBezTo>
                    <a:cubicBezTo>
                      <a:pt x="134" y="192"/>
                      <a:pt x="134" y="201"/>
                      <a:pt x="126" y="201"/>
                    </a:cubicBezTo>
                    <a:cubicBezTo>
                      <a:pt x="126" y="209"/>
                      <a:pt x="117" y="209"/>
                      <a:pt x="109" y="209"/>
                    </a:cubicBezTo>
                    <a:lnTo>
                      <a:pt x="100" y="201"/>
                    </a:lnTo>
                    <a:cubicBezTo>
                      <a:pt x="92" y="176"/>
                      <a:pt x="92" y="159"/>
                      <a:pt x="100" y="142"/>
                    </a:cubicBezTo>
                    <a:cubicBezTo>
                      <a:pt x="100" y="125"/>
                      <a:pt x="109" y="117"/>
                      <a:pt x="109" y="109"/>
                    </a:cubicBezTo>
                    <a:cubicBezTo>
                      <a:pt x="142" y="134"/>
                      <a:pt x="167" y="150"/>
                      <a:pt x="209" y="150"/>
                    </a:cubicBezTo>
                    <a:cubicBezTo>
                      <a:pt x="234" y="142"/>
                      <a:pt x="259" y="150"/>
                      <a:pt x="284" y="150"/>
                    </a:cubicBezTo>
                    <a:cubicBezTo>
                      <a:pt x="259" y="167"/>
                      <a:pt x="234" y="167"/>
                      <a:pt x="218" y="167"/>
                    </a:cubicBezTo>
                    <a:close/>
                    <a:moveTo>
                      <a:pt x="218" y="167"/>
                    </a:moveTo>
                    <a:lnTo>
                      <a:pt x="218" y="16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16" name="iŝḷïḋé"/>
          <p:cNvGrpSpPr/>
          <p:nvPr/>
        </p:nvGrpSpPr>
        <p:grpSpPr>
          <a:xfrm>
            <a:off x="6499674" y="2273905"/>
            <a:ext cx="1667420" cy="1667858"/>
            <a:chOff x="6557972" y="2319273"/>
            <a:chExt cx="1867586" cy="1868076"/>
          </a:xfrm>
        </p:grpSpPr>
        <p:sp>
          <p:nvSpPr>
            <p:cNvPr id="17" name="íšliďè"/>
            <p:cNvSpPr/>
            <p:nvPr/>
          </p:nvSpPr>
          <p:spPr bwMode="auto">
            <a:xfrm>
              <a:off x="6731013" y="2492896"/>
              <a:ext cx="1521537" cy="1521933"/>
            </a:xfrm>
            <a:prstGeom prst="ellipse">
              <a:avLst/>
            </a:prstGeom>
            <a:blipFill>
              <a:blip r:embed="rId5">
                <a:grayscl/>
              </a:blip>
              <a:srcRect/>
              <a:stretch>
                <a:fillRect l="-25551" r="-25076"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8" name="işḻïďê"/>
            <p:cNvGrpSpPr/>
            <p:nvPr/>
          </p:nvGrpSpPr>
          <p:grpSpPr>
            <a:xfrm>
              <a:off x="6557972" y="2319273"/>
              <a:ext cx="1867586" cy="1868076"/>
              <a:chOff x="6546413" y="2257147"/>
              <a:chExt cx="1868076" cy="1868076"/>
            </a:xfrm>
          </p:grpSpPr>
          <p:sp>
            <p:nvSpPr>
              <p:cNvPr id="84" name="íṩ1iďé"/>
              <p:cNvSpPr/>
              <p:nvPr/>
            </p:nvSpPr>
            <p:spPr bwMode="auto">
              <a:xfrm>
                <a:off x="7922196" y="2394505"/>
                <a:ext cx="356034" cy="354935"/>
              </a:xfrm>
              <a:custGeom>
                <a:avLst/>
                <a:gdLst>
                  <a:gd name="T0" fmla="*/ 207 w 207"/>
                  <a:gd name="T1" fmla="*/ 181 h 206"/>
                  <a:gd name="T2" fmla="*/ 26 w 207"/>
                  <a:gd name="T3" fmla="*/ 0 h 206"/>
                  <a:gd name="T4" fmla="*/ 0 w 207"/>
                  <a:gd name="T5" fmla="*/ 44 h 206"/>
                  <a:gd name="T6" fmla="*/ 163 w 207"/>
                  <a:gd name="T7" fmla="*/ 206 h 206"/>
                  <a:gd name="T8" fmla="*/ 207 w 207"/>
                  <a:gd name="T9" fmla="*/ 181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7" h="206">
                    <a:moveTo>
                      <a:pt x="207" y="181"/>
                    </a:moveTo>
                    <a:cubicBezTo>
                      <a:pt x="162" y="107"/>
                      <a:pt x="100" y="45"/>
                      <a:pt x="26" y="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6" y="85"/>
                      <a:pt x="122" y="140"/>
                      <a:pt x="163" y="206"/>
                    </a:cubicBezTo>
                    <a:lnTo>
                      <a:pt x="207" y="18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5" name="işḻîḍè"/>
              <p:cNvSpPr/>
              <p:nvPr/>
            </p:nvSpPr>
            <p:spPr bwMode="auto">
              <a:xfrm>
                <a:off x="7502428" y="2257147"/>
                <a:ext cx="427460" cy="191203"/>
              </a:xfrm>
              <a:custGeom>
                <a:avLst/>
                <a:gdLst>
                  <a:gd name="T0" fmla="*/ 0 w 248"/>
                  <a:gd name="T1" fmla="*/ 0 h 111"/>
                  <a:gd name="T2" fmla="*/ 0 w 248"/>
                  <a:gd name="T3" fmla="*/ 51 h 111"/>
                  <a:gd name="T4" fmla="*/ 222 w 248"/>
                  <a:gd name="T5" fmla="*/ 111 h 111"/>
                  <a:gd name="T6" fmla="*/ 248 w 248"/>
                  <a:gd name="T7" fmla="*/ 67 h 111"/>
                  <a:gd name="T8" fmla="*/ 0 w 248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111">
                    <a:moveTo>
                      <a:pt x="0" y="0"/>
                    </a:moveTo>
                    <a:cubicBezTo>
                      <a:pt x="0" y="51"/>
                      <a:pt x="0" y="51"/>
                      <a:pt x="0" y="51"/>
                    </a:cubicBezTo>
                    <a:cubicBezTo>
                      <a:pt x="80" y="53"/>
                      <a:pt x="156" y="75"/>
                      <a:pt x="222" y="111"/>
                    </a:cubicBezTo>
                    <a:cubicBezTo>
                      <a:pt x="248" y="67"/>
                      <a:pt x="248" y="67"/>
                      <a:pt x="248" y="67"/>
                    </a:cubicBezTo>
                    <a:cubicBezTo>
                      <a:pt x="174" y="26"/>
                      <a:pt x="90" y="2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6" name="í$1ïḍê"/>
              <p:cNvSpPr/>
              <p:nvPr/>
            </p:nvSpPr>
            <p:spPr bwMode="auto">
              <a:xfrm>
                <a:off x="8223286" y="2743946"/>
                <a:ext cx="191203" cy="425262"/>
              </a:xfrm>
              <a:custGeom>
                <a:avLst/>
                <a:gdLst>
                  <a:gd name="T0" fmla="*/ 45 w 111"/>
                  <a:gd name="T1" fmla="*/ 0 h 247"/>
                  <a:gd name="T2" fmla="*/ 0 w 111"/>
                  <a:gd name="T3" fmla="*/ 26 h 247"/>
                  <a:gd name="T4" fmla="*/ 60 w 111"/>
                  <a:gd name="T5" fmla="*/ 247 h 247"/>
                  <a:gd name="T6" fmla="*/ 111 w 111"/>
                  <a:gd name="T7" fmla="*/ 247 h 247"/>
                  <a:gd name="T8" fmla="*/ 45 w 111"/>
                  <a:gd name="T9" fmla="*/ 0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7">
                    <a:moveTo>
                      <a:pt x="45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37" y="92"/>
                      <a:pt x="58" y="167"/>
                      <a:pt x="60" y="247"/>
                    </a:cubicBezTo>
                    <a:cubicBezTo>
                      <a:pt x="111" y="247"/>
                      <a:pt x="111" y="247"/>
                      <a:pt x="111" y="247"/>
                    </a:cubicBezTo>
                    <a:cubicBezTo>
                      <a:pt x="109" y="158"/>
                      <a:pt x="85" y="74"/>
                      <a:pt x="4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7" name="ïślïḋè"/>
              <p:cNvSpPr/>
              <p:nvPr/>
            </p:nvSpPr>
            <p:spPr bwMode="auto">
              <a:xfrm>
                <a:off x="8223286" y="3213162"/>
                <a:ext cx="191203" cy="427460"/>
              </a:xfrm>
              <a:custGeom>
                <a:avLst/>
                <a:gdLst>
                  <a:gd name="T0" fmla="*/ 60 w 111"/>
                  <a:gd name="T1" fmla="*/ 0 h 248"/>
                  <a:gd name="T2" fmla="*/ 0 w 111"/>
                  <a:gd name="T3" fmla="*/ 222 h 248"/>
                  <a:gd name="T4" fmla="*/ 45 w 111"/>
                  <a:gd name="T5" fmla="*/ 248 h 248"/>
                  <a:gd name="T6" fmla="*/ 111 w 111"/>
                  <a:gd name="T7" fmla="*/ 0 h 248"/>
                  <a:gd name="T8" fmla="*/ 60 w 111"/>
                  <a:gd name="T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8">
                    <a:moveTo>
                      <a:pt x="60" y="0"/>
                    </a:moveTo>
                    <a:cubicBezTo>
                      <a:pt x="58" y="80"/>
                      <a:pt x="37" y="156"/>
                      <a:pt x="0" y="222"/>
                    </a:cubicBezTo>
                    <a:cubicBezTo>
                      <a:pt x="45" y="248"/>
                      <a:pt x="45" y="248"/>
                      <a:pt x="45" y="248"/>
                    </a:cubicBezTo>
                    <a:cubicBezTo>
                      <a:pt x="85" y="174"/>
                      <a:pt x="109" y="90"/>
                      <a:pt x="111" y="0"/>
                    </a:cubicBezTo>
                    <a:lnTo>
                      <a:pt x="6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8" name="ï$ḷïḍê"/>
              <p:cNvSpPr/>
              <p:nvPr/>
            </p:nvSpPr>
            <p:spPr bwMode="auto">
              <a:xfrm>
                <a:off x="7922196" y="3632930"/>
                <a:ext cx="356034" cy="356034"/>
              </a:xfrm>
              <a:custGeom>
                <a:avLst/>
                <a:gdLst>
                  <a:gd name="T0" fmla="*/ 207 w 207"/>
                  <a:gd name="T1" fmla="*/ 26 h 207"/>
                  <a:gd name="T2" fmla="*/ 163 w 207"/>
                  <a:gd name="T3" fmla="*/ 0 h 207"/>
                  <a:gd name="T4" fmla="*/ 0 w 207"/>
                  <a:gd name="T5" fmla="*/ 163 h 207"/>
                  <a:gd name="T6" fmla="*/ 26 w 207"/>
                  <a:gd name="T7" fmla="*/ 207 h 207"/>
                  <a:gd name="T8" fmla="*/ 207 w 207"/>
                  <a:gd name="T9" fmla="*/ 26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7" h="207">
                    <a:moveTo>
                      <a:pt x="207" y="26"/>
                    </a:moveTo>
                    <a:cubicBezTo>
                      <a:pt x="163" y="0"/>
                      <a:pt x="163" y="0"/>
                      <a:pt x="163" y="0"/>
                    </a:cubicBezTo>
                    <a:cubicBezTo>
                      <a:pt x="122" y="66"/>
                      <a:pt x="66" y="122"/>
                      <a:pt x="0" y="163"/>
                    </a:cubicBezTo>
                    <a:cubicBezTo>
                      <a:pt x="26" y="207"/>
                      <a:pt x="26" y="207"/>
                      <a:pt x="26" y="207"/>
                    </a:cubicBezTo>
                    <a:cubicBezTo>
                      <a:pt x="100" y="162"/>
                      <a:pt x="162" y="100"/>
                      <a:pt x="207" y="2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9" name="ïslîdé"/>
              <p:cNvSpPr/>
              <p:nvPr/>
            </p:nvSpPr>
            <p:spPr bwMode="auto">
              <a:xfrm>
                <a:off x="7502428" y="3936217"/>
                <a:ext cx="427460" cy="189006"/>
              </a:xfrm>
              <a:custGeom>
                <a:avLst/>
                <a:gdLst>
                  <a:gd name="T0" fmla="*/ 248 w 248"/>
                  <a:gd name="T1" fmla="*/ 44 h 110"/>
                  <a:gd name="T2" fmla="*/ 222 w 248"/>
                  <a:gd name="T3" fmla="*/ 0 h 110"/>
                  <a:gd name="T4" fmla="*/ 0 w 248"/>
                  <a:gd name="T5" fmla="*/ 59 h 110"/>
                  <a:gd name="T6" fmla="*/ 0 w 248"/>
                  <a:gd name="T7" fmla="*/ 110 h 110"/>
                  <a:gd name="T8" fmla="*/ 248 w 248"/>
                  <a:gd name="T9" fmla="*/ 44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110">
                    <a:moveTo>
                      <a:pt x="248" y="44"/>
                    </a:moveTo>
                    <a:cubicBezTo>
                      <a:pt x="222" y="0"/>
                      <a:pt x="222" y="0"/>
                      <a:pt x="222" y="0"/>
                    </a:cubicBezTo>
                    <a:cubicBezTo>
                      <a:pt x="156" y="36"/>
                      <a:pt x="80" y="57"/>
                      <a:pt x="0" y="59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90" y="108"/>
                      <a:pt x="174" y="84"/>
                      <a:pt x="248" y="4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0" name="íṩ1íďè"/>
              <p:cNvSpPr/>
              <p:nvPr/>
            </p:nvSpPr>
            <p:spPr bwMode="auto">
              <a:xfrm>
                <a:off x="7033212" y="3936217"/>
                <a:ext cx="425262" cy="189006"/>
              </a:xfrm>
              <a:custGeom>
                <a:avLst/>
                <a:gdLst>
                  <a:gd name="T0" fmla="*/ 0 w 247"/>
                  <a:gd name="T1" fmla="*/ 44 h 110"/>
                  <a:gd name="T2" fmla="*/ 247 w 247"/>
                  <a:gd name="T3" fmla="*/ 110 h 110"/>
                  <a:gd name="T4" fmla="*/ 247 w 247"/>
                  <a:gd name="T5" fmla="*/ 59 h 110"/>
                  <a:gd name="T6" fmla="*/ 26 w 247"/>
                  <a:gd name="T7" fmla="*/ 0 h 110"/>
                  <a:gd name="T8" fmla="*/ 0 w 247"/>
                  <a:gd name="T9" fmla="*/ 44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7" h="110">
                    <a:moveTo>
                      <a:pt x="0" y="44"/>
                    </a:moveTo>
                    <a:cubicBezTo>
                      <a:pt x="74" y="84"/>
                      <a:pt x="158" y="108"/>
                      <a:pt x="247" y="110"/>
                    </a:cubicBezTo>
                    <a:cubicBezTo>
                      <a:pt x="247" y="59"/>
                      <a:pt x="247" y="59"/>
                      <a:pt x="247" y="59"/>
                    </a:cubicBezTo>
                    <a:cubicBezTo>
                      <a:pt x="167" y="57"/>
                      <a:pt x="92" y="36"/>
                      <a:pt x="26" y="0"/>
                    </a:cubicBezTo>
                    <a:lnTo>
                      <a:pt x="0" y="44"/>
                    </a:lnTo>
                    <a:close/>
                  </a:path>
                </a:pathLst>
              </a:custGeom>
              <a:solidFill>
                <a:schemeClr val="accent2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1" name="ï$ḻîďé"/>
              <p:cNvSpPr/>
              <p:nvPr/>
            </p:nvSpPr>
            <p:spPr bwMode="auto">
              <a:xfrm>
                <a:off x="6683771" y="3632930"/>
                <a:ext cx="354935" cy="356034"/>
              </a:xfrm>
              <a:custGeom>
                <a:avLst/>
                <a:gdLst>
                  <a:gd name="T0" fmla="*/ 44 w 206"/>
                  <a:gd name="T1" fmla="*/ 0 h 207"/>
                  <a:gd name="T2" fmla="*/ 0 w 206"/>
                  <a:gd name="T3" fmla="*/ 26 h 207"/>
                  <a:gd name="T4" fmla="*/ 181 w 206"/>
                  <a:gd name="T5" fmla="*/ 207 h 207"/>
                  <a:gd name="T6" fmla="*/ 206 w 206"/>
                  <a:gd name="T7" fmla="*/ 163 h 207"/>
                  <a:gd name="T8" fmla="*/ 44 w 206"/>
                  <a:gd name="T9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207">
                    <a:moveTo>
                      <a:pt x="44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45" y="100"/>
                      <a:pt x="107" y="162"/>
                      <a:pt x="181" y="207"/>
                    </a:cubicBezTo>
                    <a:cubicBezTo>
                      <a:pt x="206" y="163"/>
                      <a:pt x="206" y="163"/>
                      <a:pt x="206" y="163"/>
                    </a:cubicBezTo>
                    <a:cubicBezTo>
                      <a:pt x="140" y="122"/>
                      <a:pt x="85" y="66"/>
                      <a:pt x="44" y="0"/>
                    </a:cubicBezTo>
                    <a:close/>
                  </a:path>
                </a:pathLst>
              </a:custGeom>
              <a:solidFill>
                <a:schemeClr val="accent2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2" name="iṥľídé"/>
              <p:cNvSpPr/>
              <p:nvPr/>
            </p:nvSpPr>
            <p:spPr bwMode="auto">
              <a:xfrm>
                <a:off x="6546413" y="3213162"/>
                <a:ext cx="191203" cy="427460"/>
              </a:xfrm>
              <a:custGeom>
                <a:avLst/>
                <a:gdLst>
                  <a:gd name="T0" fmla="*/ 0 w 111"/>
                  <a:gd name="T1" fmla="*/ 0 h 248"/>
                  <a:gd name="T2" fmla="*/ 67 w 111"/>
                  <a:gd name="T3" fmla="*/ 248 h 248"/>
                  <a:gd name="T4" fmla="*/ 111 w 111"/>
                  <a:gd name="T5" fmla="*/ 222 h 248"/>
                  <a:gd name="T6" fmla="*/ 51 w 111"/>
                  <a:gd name="T7" fmla="*/ 0 h 248"/>
                  <a:gd name="T8" fmla="*/ 0 w 111"/>
                  <a:gd name="T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8">
                    <a:moveTo>
                      <a:pt x="0" y="0"/>
                    </a:moveTo>
                    <a:cubicBezTo>
                      <a:pt x="2" y="90"/>
                      <a:pt x="26" y="174"/>
                      <a:pt x="67" y="248"/>
                    </a:cubicBezTo>
                    <a:cubicBezTo>
                      <a:pt x="111" y="222"/>
                      <a:pt x="111" y="222"/>
                      <a:pt x="111" y="222"/>
                    </a:cubicBezTo>
                    <a:cubicBezTo>
                      <a:pt x="75" y="156"/>
                      <a:pt x="53" y="80"/>
                      <a:pt x="5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3" name="iṣlîdé"/>
              <p:cNvSpPr/>
              <p:nvPr/>
            </p:nvSpPr>
            <p:spPr bwMode="auto">
              <a:xfrm>
                <a:off x="6546413" y="2743946"/>
                <a:ext cx="191203" cy="425262"/>
              </a:xfrm>
              <a:custGeom>
                <a:avLst/>
                <a:gdLst>
                  <a:gd name="T0" fmla="*/ 51 w 111"/>
                  <a:gd name="T1" fmla="*/ 247 h 247"/>
                  <a:gd name="T2" fmla="*/ 111 w 111"/>
                  <a:gd name="T3" fmla="*/ 26 h 247"/>
                  <a:gd name="T4" fmla="*/ 67 w 111"/>
                  <a:gd name="T5" fmla="*/ 0 h 247"/>
                  <a:gd name="T6" fmla="*/ 0 w 111"/>
                  <a:gd name="T7" fmla="*/ 247 h 247"/>
                  <a:gd name="T8" fmla="*/ 51 w 111"/>
                  <a:gd name="T9" fmla="*/ 247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7">
                    <a:moveTo>
                      <a:pt x="51" y="247"/>
                    </a:moveTo>
                    <a:cubicBezTo>
                      <a:pt x="53" y="167"/>
                      <a:pt x="75" y="92"/>
                      <a:pt x="111" y="26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74"/>
                      <a:pt x="2" y="158"/>
                      <a:pt x="0" y="247"/>
                    </a:cubicBezTo>
                    <a:lnTo>
                      <a:pt x="51" y="247"/>
                    </a:lnTo>
                    <a:close/>
                  </a:path>
                </a:pathLst>
              </a:custGeom>
              <a:solidFill>
                <a:schemeClr val="accent2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4" name="î$ľïḓè"/>
              <p:cNvSpPr/>
              <p:nvPr/>
            </p:nvSpPr>
            <p:spPr bwMode="auto">
              <a:xfrm>
                <a:off x="6683771" y="2394505"/>
                <a:ext cx="354935" cy="354935"/>
              </a:xfrm>
              <a:custGeom>
                <a:avLst/>
                <a:gdLst>
                  <a:gd name="T0" fmla="*/ 0 w 206"/>
                  <a:gd name="T1" fmla="*/ 181 h 206"/>
                  <a:gd name="T2" fmla="*/ 44 w 206"/>
                  <a:gd name="T3" fmla="*/ 206 h 206"/>
                  <a:gd name="T4" fmla="*/ 206 w 206"/>
                  <a:gd name="T5" fmla="*/ 44 h 206"/>
                  <a:gd name="T6" fmla="*/ 181 w 206"/>
                  <a:gd name="T7" fmla="*/ 0 h 206"/>
                  <a:gd name="T8" fmla="*/ 0 w 206"/>
                  <a:gd name="T9" fmla="*/ 181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206">
                    <a:moveTo>
                      <a:pt x="0" y="181"/>
                    </a:moveTo>
                    <a:cubicBezTo>
                      <a:pt x="44" y="206"/>
                      <a:pt x="44" y="206"/>
                      <a:pt x="44" y="206"/>
                    </a:cubicBezTo>
                    <a:cubicBezTo>
                      <a:pt x="85" y="140"/>
                      <a:pt x="140" y="85"/>
                      <a:pt x="206" y="44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07" y="45"/>
                      <a:pt x="45" y="107"/>
                      <a:pt x="0" y="181"/>
                    </a:cubicBezTo>
                    <a:close/>
                  </a:path>
                </a:pathLst>
              </a:custGeom>
              <a:solidFill>
                <a:schemeClr val="accent2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5" name="iṣ1îḍê"/>
              <p:cNvSpPr/>
              <p:nvPr/>
            </p:nvSpPr>
            <p:spPr bwMode="auto">
              <a:xfrm>
                <a:off x="7033212" y="2257147"/>
                <a:ext cx="425262" cy="191203"/>
              </a:xfrm>
              <a:custGeom>
                <a:avLst/>
                <a:gdLst>
                  <a:gd name="T0" fmla="*/ 0 w 247"/>
                  <a:gd name="T1" fmla="*/ 67 h 111"/>
                  <a:gd name="T2" fmla="*/ 25 w 247"/>
                  <a:gd name="T3" fmla="*/ 111 h 111"/>
                  <a:gd name="T4" fmla="*/ 247 w 247"/>
                  <a:gd name="T5" fmla="*/ 51 h 111"/>
                  <a:gd name="T6" fmla="*/ 247 w 247"/>
                  <a:gd name="T7" fmla="*/ 0 h 111"/>
                  <a:gd name="T8" fmla="*/ 0 w 247"/>
                  <a:gd name="T9" fmla="*/ 67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7" h="111">
                    <a:moveTo>
                      <a:pt x="0" y="67"/>
                    </a:moveTo>
                    <a:cubicBezTo>
                      <a:pt x="25" y="111"/>
                      <a:pt x="25" y="111"/>
                      <a:pt x="25" y="111"/>
                    </a:cubicBezTo>
                    <a:cubicBezTo>
                      <a:pt x="92" y="75"/>
                      <a:pt x="167" y="53"/>
                      <a:pt x="247" y="51"/>
                    </a:cubicBezTo>
                    <a:cubicBezTo>
                      <a:pt x="247" y="0"/>
                      <a:pt x="247" y="0"/>
                      <a:pt x="247" y="0"/>
                    </a:cubicBezTo>
                    <a:cubicBezTo>
                      <a:pt x="158" y="2"/>
                      <a:pt x="74" y="26"/>
                      <a:pt x="0" y="67"/>
                    </a:cubicBezTo>
                    <a:close/>
                  </a:path>
                </a:pathLst>
              </a:custGeom>
              <a:solidFill>
                <a:schemeClr val="accent2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96" name="ïṥľïďê"/>
            <p:cNvSpPr/>
            <p:nvPr/>
          </p:nvSpPr>
          <p:spPr bwMode="auto">
            <a:xfrm>
              <a:off x="7190273" y="3008570"/>
              <a:ext cx="603017" cy="47978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708" y="0"/>
                  </a:moveTo>
                  <a:cubicBezTo>
                    <a:pt x="20811" y="10"/>
                    <a:pt x="20921" y="52"/>
                    <a:pt x="21049" y="116"/>
                  </a:cubicBezTo>
                  <a:cubicBezTo>
                    <a:pt x="21416" y="342"/>
                    <a:pt x="21599" y="730"/>
                    <a:pt x="21599" y="1281"/>
                  </a:cubicBezTo>
                  <a:lnTo>
                    <a:pt x="21599" y="20332"/>
                  </a:lnTo>
                  <a:cubicBezTo>
                    <a:pt x="21599" y="20883"/>
                    <a:pt x="21416" y="21271"/>
                    <a:pt x="21049" y="21497"/>
                  </a:cubicBezTo>
                  <a:cubicBezTo>
                    <a:pt x="20921" y="21564"/>
                    <a:pt x="20811" y="21599"/>
                    <a:pt x="20708" y="21599"/>
                  </a:cubicBezTo>
                  <a:cubicBezTo>
                    <a:pt x="20451" y="21599"/>
                    <a:pt x="20236" y="21476"/>
                    <a:pt x="20065" y="21229"/>
                  </a:cubicBezTo>
                  <a:lnTo>
                    <a:pt x="14402" y="13267"/>
                  </a:lnTo>
                  <a:lnTo>
                    <a:pt x="14402" y="17275"/>
                  </a:lnTo>
                  <a:cubicBezTo>
                    <a:pt x="14402" y="17801"/>
                    <a:pt x="14331" y="18305"/>
                    <a:pt x="14187" y="18775"/>
                  </a:cubicBezTo>
                  <a:cubicBezTo>
                    <a:pt x="14042" y="19248"/>
                    <a:pt x="13849" y="19665"/>
                    <a:pt x="13606" y="20028"/>
                  </a:cubicBezTo>
                  <a:cubicBezTo>
                    <a:pt x="13364" y="20385"/>
                    <a:pt x="13080" y="20671"/>
                    <a:pt x="12757" y="20879"/>
                  </a:cubicBezTo>
                  <a:cubicBezTo>
                    <a:pt x="12431" y="21091"/>
                    <a:pt x="12084" y="21193"/>
                    <a:pt x="11707" y="21193"/>
                  </a:cubicBezTo>
                  <a:lnTo>
                    <a:pt x="2705" y="21193"/>
                  </a:lnTo>
                  <a:cubicBezTo>
                    <a:pt x="2340" y="21193"/>
                    <a:pt x="1990" y="21091"/>
                    <a:pt x="1664" y="20879"/>
                  </a:cubicBezTo>
                  <a:cubicBezTo>
                    <a:pt x="1334" y="20671"/>
                    <a:pt x="1047" y="20385"/>
                    <a:pt x="802" y="20028"/>
                  </a:cubicBezTo>
                  <a:cubicBezTo>
                    <a:pt x="555" y="19665"/>
                    <a:pt x="359" y="19252"/>
                    <a:pt x="215" y="18786"/>
                  </a:cubicBezTo>
                  <a:cubicBezTo>
                    <a:pt x="71" y="18316"/>
                    <a:pt x="0" y="17815"/>
                    <a:pt x="0" y="17275"/>
                  </a:cubicBezTo>
                  <a:lnTo>
                    <a:pt x="0" y="4293"/>
                  </a:lnTo>
                  <a:cubicBezTo>
                    <a:pt x="0" y="3760"/>
                    <a:pt x="70" y="3262"/>
                    <a:pt x="215" y="2789"/>
                  </a:cubicBezTo>
                  <a:cubicBezTo>
                    <a:pt x="359" y="2312"/>
                    <a:pt x="555" y="1906"/>
                    <a:pt x="802" y="1560"/>
                  </a:cubicBezTo>
                  <a:cubicBezTo>
                    <a:pt x="1047" y="1221"/>
                    <a:pt x="1334" y="946"/>
                    <a:pt x="1664" y="734"/>
                  </a:cubicBezTo>
                  <a:cubicBezTo>
                    <a:pt x="1990" y="526"/>
                    <a:pt x="2340" y="420"/>
                    <a:pt x="2705" y="420"/>
                  </a:cubicBezTo>
                  <a:lnTo>
                    <a:pt x="11707" y="420"/>
                  </a:lnTo>
                  <a:cubicBezTo>
                    <a:pt x="12074" y="420"/>
                    <a:pt x="12421" y="526"/>
                    <a:pt x="12752" y="734"/>
                  </a:cubicBezTo>
                  <a:cubicBezTo>
                    <a:pt x="13078" y="946"/>
                    <a:pt x="13364" y="1221"/>
                    <a:pt x="13606" y="1560"/>
                  </a:cubicBezTo>
                  <a:cubicBezTo>
                    <a:pt x="13849" y="1906"/>
                    <a:pt x="14042" y="2312"/>
                    <a:pt x="14187" y="2789"/>
                  </a:cubicBezTo>
                  <a:cubicBezTo>
                    <a:pt x="14331" y="3262"/>
                    <a:pt x="14402" y="3760"/>
                    <a:pt x="14402" y="4293"/>
                  </a:cubicBezTo>
                  <a:lnTo>
                    <a:pt x="14402" y="8346"/>
                  </a:lnTo>
                  <a:lnTo>
                    <a:pt x="20065" y="388"/>
                  </a:lnTo>
                  <a:cubicBezTo>
                    <a:pt x="20243" y="127"/>
                    <a:pt x="20456" y="0"/>
                    <a:pt x="20708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97" name="îŝḻîďe"/>
          <p:cNvGrpSpPr/>
          <p:nvPr/>
        </p:nvGrpSpPr>
        <p:grpSpPr>
          <a:xfrm>
            <a:off x="8974442" y="2273905"/>
            <a:ext cx="1667420" cy="1667858"/>
            <a:chOff x="9303427" y="2319273"/>
            <a:chExt cx="1867586" cy="1868076"/>
          </a:xfrm>
        </p:grpSpPr>
        <p:sp>
          <p:nvSpPr>
            <p:cNvPr id="98" name="íŝľíḓé"/>
            <p:cNvSpPr/>
            <p:nvPr/>
          </p:nvSpPr>
          <p:spPr bwMode="auto">
            <a:xfrm>
              <a:off x="9476474" y="2492896"/>
              <a:ext cx="1521537" cy="1521933"/>
            </a:xfrm>
            <a:prstGeom prst="ellipse">
              <a:avLst/>
            </a:prstGeom>
            <a:blipFill>
              <a:blip r:embed="rId6">
                <a:grayscl/>
              </a:blip>
              <a:srcRect/>
              <a:stretch>
                <a:fillRect l="-25283" r="-24815"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99" name="ís1iḓê"/>
            <p:cNvGrpSpPr/>
            <p:nvPr/>
          </p:nvGrpSpPr>
          <p:grpSpPr>
            <a:xfrm>
              <a:off x="9303427" y="2319273"/>
              <a:ext cx="1867586" cy="1868076"/>
              <a:chOff x="9237196" y="2257147"/>
              <a:chExt cx="1868076" cy="1868076"/>
            </a:xfrm>
          </p:grpSpPr>
          <p:sp>
            <p:nvSpPr>
              <p:cNvPr id="100" name="ïšľîḍe"/>
              <p:cNvSpPr/>
              <p:nvPr/>
            </p:nvSpPr>
            <p:spPr bwMode="auto">
              <a:xfrm>
                <a:off x="10612979" y="2394505"/>
                <a:ext cx="356034" cy="354935"/>
              </a:xfrm>
              <a:custGeom>
                <a:avLst/>
                <a:gdLst>
                  <a:gd name="T0" fmla="*/ 207 w 207"/>
                  <a:gd name="T1" fmla="*/ 181 h 206"/>
                  <a:gd name="T2" fmla="*/ 26 w 207"/>
                  <a:gd name="T3" fmla="*/ 0 h 206"/>
                  <a:gd name="T4" fmla="*/ 0 w 207"/>
                  <a:gd name="T5" fmla="*/ 44 h 206"/>
                  <a:gd name="T6" fmla="*/ 163 w 207"/>
                  <a:gd name="T7" fmla="*/ 206 h 206"/>
                  <a:gd name="T8" fmla="*/ 207 w 207"/>
                  <a:gd name="T9" fmla="*/ 181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7" h="206">
                    <a:moveTo>
                      <a:pt x="207" y="181"/>
                    </a:moveTo>
                    <a:cubicBezTo>
                      <a:pt x="162" y="107"/>
                      <a:pt x="100" y="45"/>
                      <a:pt x="26" y="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6" y="85"/>
                      <a:pt x="122" y="140"/>
                      <a:pt x="163" y="206"/>
                    </a:cubicBezTo>
                    <a:lnTo>
                      <a:pt x="207" y="18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1" name="îṣ1îḍé"/>
              <p:cNvSpPr/>
              <p:nvPr/>
            </p:nvSpPr>
            <p:spPr bwMode="auto">
              <a:xfrm>
                <a:off x="10193211" y="2257147"/>
                <a:ext cx="427460" cy="191203"/>
              </a:xfrm>
              <a:custGeom>
                <a:avLst/>
                <a:gdLst>
                  <a:gd name="T0" fmla="*/ 0 w 248"/>
                  <a:gd name="T1" fmla="*/ 0 h 111"/>
                  <a:gd name="T2" fmla="*/ 0 w 248"/>
                  <a:gd name="T3" fmla="*/ 51 h 111"/>
                  <a:gd name="T4" fmla="*/ 222 w 248"/>
                  <a:gd name="T5" fmla="*/ 111 h 111"/>
                  <a:gd name="T6" fmla="*/ 248 w 248"/>
                  <a:gd name="T7" fmla="*/ 67 h 111"/>
                  <a:gd name="T8" fmla="*/ 0 w 248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111">
                    <a:moveTo>
                      <a:pt x="0" y="0"/>
                    </a:moveTo>
                    <a:cubicBezTo>
                      <a:pt x="0" y="51"/>
                      <a:pt x="0" y="51"/>
                      <a:pt x="0" y="51"/>
                    </a:cubicBezTo>
                    <a:cubicBezTo>
                      <a:pt x="80" y="53"/>
                      <a:pt x="156" y="75"/>
                      <a:pt x="222" y="111"/>
                    </a:cubicBezTo>
                    <a:cubicBezTo>
                      <a:pt x="248" y="67"/>
                      <a:pt x="248" y="67"/>
                      <a:pt x="248" y="67"/>
                    </a:cubicBezTo>
                    <a:cubicBezTo>
                      <a:pt x="174" y="26"/>
                      <a:pt x="90" y="2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2" name="i$ḷídé"/>
              <p:cNvSpPr/>
              <p:nvPr/>
            </p:nvSpPr>
            <p:spPr bwMode="auto">
              <a:xfrm>
                <a:off x="10914069" y="2743946"/>
                <a:ext cx="191203" cy="425262"/>
              </a:xfrm>
              <a:custGeom>
                <a:avLst/>
                <a:gdLst>
                  <a:gd name="T0" fmla="*/ 45 w 111"/>
                  <a:gd name="T1" fmla="*/ 0 h 247"/>
                  <a:gd name="T2" fmla="*/ 0 w 111"/>
                  <a:gd name="T3" fmla="*/ 26 h 247"/>
                  <a:gd name="T4" fmla="*/ 60 w 111"/>
                  <a:gd name="T5" fmla="*/ 247 h 247"/>
                  <a:gd name="T6" fmla="*/ 111 w 111"/>
                  <a:gd name="T7" fmla="*/ 247 h 247"/>
                  <a:gd name="T8" fmla="*/ 45 w 111"/>
                  <a:gd name="T9" fmla="*/ 0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7">
                    <a:moveTo>
                      <a:pt x="45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37" y="92"/>
                      <a:pt x="58" y="167"/>
                      <a:pt x="60" y="247"/>
                    </a:cubicBezTo>
                    <a:cubicBezTo>
                      <a:pt x="111" y="247"/>
                      <a:pt x="111" y="247"/>
                      <a:pt x="111" y="247"/>
                    </a:cubicBezTo>
                    <a:cubicBezTo>
                      <a:pt x="109" y="158"/>
                      <a:pt x="85" y="74"/>
                      <a:pt x="4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3" name="íṥľîḍe"/>
              <p:cNvSpPr/>
              <p:nvPr/>
            </p:nvSpPr>
            <p:spPr bwMode="auto">
              <a:xfrm>
                <a:off x="10914069" y="3213162"/>
                <a:ext cx="191203" cy="427460"/>
              </a:xfrm>
              <a:custGeom>
                <a:avLst/>
                <a:gdLst>
                  <a:gd name="T0" fmla="*/ 60 w 111"/>
                  <a:gd name="T1" fmla="*/ 0 h 248"/>
                  <a:gd name="T2" fmla="*/ 0 w 111"/>
                  <a:gd name="T3" fmla="*/ 222 h 248"/>
                  <a:gd name="T4" fmla="*/ 45 w 111"/>
                  <a:gd name="T5" fmla="*/ 248 h 248"/>
                  <a:gd name="T6" fmla="*/ 111 w 111"/>
                  <a:gd name="T7" fmla="*/ 0 h 248"/>
                  <a:gd name="T8" fmla="*/ 60 w 111"/>
                  <a:gd name="T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8">
                    <a:moveTo>
                      <a:pt x="60" y="0"/>
                    </a:moveTo>
                    <a:cubicBezTo>
                      <a:pt x="58" y="80"/>
                      <a:pt x="37" y="156"/>
                      <a:pt x="0" y="222"/>
                    </a:cubicBezTo>
                    <a:cubicBezTo>
                      <a:pt x="45" y="248"/>
                      <a:pt x="45" y="248"/>
                      <a:pt x="45" y="248"/>
                    </a:cubicBezTo>
                    <a:cubicBezTo>
                      <a:pt x="85" y="174"/>
                      <a:pt x="109" y="90"/>
                      <a:pt x="111" y="0"/>
                    </a:cubicBezTo>
                    <a:lnTo>
                      <a:pt x="6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4" name="iṩ1îdé"/>
              <p:cNvSpPr/>
              <p:nvPr/>
            </p:nvSpPr>
            <p:spPr bwMode="auto">
              <a:xfrm>
                <a:off x="10612979" y="3632930"/>
                <a:ext cx="356034" cy="356034"/>
              </a:xfrm>
              <a:custGeom>
                <a:avLst/>
                <a:gdLst>
                  <a:gd name="T0" fmla="*/ 207 w 207"/>
                  <a:gd name="T1" fmla="*/ 26 h 207"/>
                  <a:gd name="T2" fmla="*/ 163 w 207"/>
                  <a:gd name="T3" fmla="*/ 0 h 207"/>
                  <a:gd name="T4" fmla="*/ 0 w 207"/>
                  <a:gd name="T5" fmla="*/ 163 h 207"/>
                  <a:gd name="T6" fmla="*/ 26 w 207"/>
                  <a:gd name="T7" fmla="*/ 207 h 207"/>
                  <a:gd name="T8" fmla="*/ 207 w 207"/>
                  <a:gd name="T9" fmla="*/ 26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7" h="207">
                    <a:moveTo>
                      <a:pt x="207" y="26"/>
                    </a:moveTo>
                    <a:cubicBezTo>
                      <a:pt x="163" y="0"/>
                      <a:pt x="163" y="0"/>
                      <a:pt x="163" y="0"/>
                    </a:cubicBezTo>
                    <a:cubicBezTo>
                      <a:pt x="122" y="66"/>
                      <a:pt x="66" y="122"/>
                      <a:pt x="0" y="163"/>
                    </a:cubicBezTo>
                    <a:cubicBezTo>
                      <a:pt x="26" y="207"/>
                      <a:pt x="26" y="207"/>
                      <a:pt x="26" y="207"/>
                    </a:cubicBezTo>
                    <a:cubicBezTo>
                      <a:pt x="100" y="162"/>
                      <a:pt x="162" y="100"/>
                      <a:pt x="207" y="26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5" name="îṩḷîďe"/>
              <p:cNvSpPr/>
              <p:nvPr/>
            </p:nvSpPr>
            <p:spPr bwMode="auto">
              <a:xfrm>
                <a:off x="10193211" y="3936217"/>
                <a:ext cx="427460" cy="189006"/>
              </a:xfrm>
              <a:custGeom>
                <a:avLst/>
                <a:gdLst>
                  <a:gd name="T0" fmla="*/ 248 w 248"/>
                  <a:gd name="T1" fmla="*/ 44 h 110"/>
                  <a:gd name="T2" fmla="*/ 222 w 248"/>
                  <a:gd name="T3" fmla="*/ 0 h 110"/>
                  <a:gd name="T4" fmla="*/ 0 w 248"/>
                  <a:gd name="T5" fmla="*/ 59 h 110"/>
                  <a:gd name="T6" fmla="*/ 0 w 248"/>
                  <a:gd name="T7" fmla="*/ 110 h 110"/>
                  <a:gd name="T8" fmla="*/ 248 w 248"/>
                  <a:gd name="T9" fmla="*/ 44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110">
                    <a:moveTo>
                      <a:pt x="248" y="44"/>
                    </a:moveTo>
                    <a:cubicBezTo>
                      <a:pt x="222" y="0"/>
                      <a:pt x="222" y="0"/>
                      <a:pt x="222" y="0"/>
                    </a:cubicBezTo>
                    <a:cubicBezTo>
                      <a:pt x="156" y="36"/>
                      <a:pt x="80" y="57"/>
                      <a:pt x="0" y="59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90" y="108"/>
                      <a:pt x="174" y="84"/>
                      <a:pt x="248" y="4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6" name="îSḻiḑe"/>
              <p:cNvSpPr/>
              <p:nvPr/>
            </p:nvSpPr>
            <p:spPr bwMode="auto">
              <a:xfrm>
                <a:off x="9723995" y="3936217"/>
                <a:ext cx="425262" cy="189006"/>
              </a:xfrm>
              <a:custGeom>
                <a:avLst/>
                <a:gdLst>
                  <a:gd name="T0" fmla="*/ 0 w 247"/>
                  <a:gd name="T1" fmla="*/ 44 h 110"/>
                  <a:gd name="T2" fmla="*/ 247 w 247"/>
                  <a:gd name="T3" fmla="*/ 110 h 110"/>
                  <a:gd name="T4" fmla="*/ 247 w 247"/>
                  <a:gd name="T5" fmla="*/ 59 h 110"/>
                  <a:gd name="T6" fmla="*/ 26 w 247"/>
                  <a:gd name="T7" fmla="*/ 0 h 110"/>
                  <a:gd name="T8" fmla="*/ 0 w 247"/>
                  <a:gd name="T9" fmla="*/ 44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7" h="110">
                    <a:moveTo>
                      <a:pt x="0" y="44"/>
                    </a:moveTo>
                    <a:cubicBezTo>
                      <a:pt x="74" y="84"/>
                      <a:pt x="158" y="108"/>
                      <a:pt x="247" y="110"/>
                    </a:cubicBezTo>
                    <a:cubicBezTo>
                      <a:pt x="247" y="59"/>
                      <a:pt x="247" y="59"/>
                      <a:pt x="247" y="59"/>
                    </a:cubicBezTo>
                    <a:cubicBezTo>
                      <a:pt x="167" y="57"/>
                      <a:pt x="92" y="36"/>
                      <a:pt x="26" y="0"/>
                    </a:cubicBezTo>
                    <a:lnTo>
                      <a:pt x="0" y="4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5" name="ïSlîḍè"/>
              <p:cNvSpPr/>
              <p:nvPr/>
            </p:nvSpPr>
            <p:spPr bwMode="auto">
              <a:xfrm>
                <a:off x="9374554" y="3632930"/>
                <a:ext cx="354935" cy="356034"/>
              </a:xfrm>
              <a:custGeom>
                <a:avLst/>
                <a:gdLst>
                  <a:gd name="T0" fmla="*/ 44 w 206"/>
                  <a:gd name="T1" fmla="*/ 0 h 207"/>
                  <a:gd name="T2" fmla="*/ 0 w 206"/>
                  <a:gd name="T3" fmla="*/ 26 h 207"/>
                  <a:gd name="T4" fmla="*/ 181 w 206"/>
                  <a:gd name="T5" fmla="*/ 207 h 207"/>
                  <a:gd name="T6" fmla="*/ 206 w 206"/>
                  <a:gd name="T7" fmla="*/ 163 h 207"/>
                  <a:gd name="T8" fmla="*/ 44 w 206"/>
                  <a:gd name="T9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207">
                    <a:moveTo>
                      <a:pt x="44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45" y="100"/>
                      <a:pt x="107" y="162"/>
                      <a:pt x="181" y="207"/>
                    </a:cubicBezTo>
                    <a:cubicBezTo>
                      <a:pt x="206" y="163"/>
                      <a:pt x="206" y="163"/>
                      <a:pt x="206" y="163"/>
                    </a:cubicBezTo>
                    <a:cubicBezTo>
                      <a:pt x="140" y="122"/>
                      <a:pt x="85" y="66"/>
                      <a:pt x="44" y="0"/>
                    </a:cubicBezTo>
                    <a:close/>
                  </a:path>
                </a:pathLst>
              </a:custGeom>
              <a:solidFill>
                <a:schemeClr val="accent4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6" name="ïSļïďè"/>
              <p:cNvSpPr/>
              <p:nvPr/>
            </p:nvSpPr>
            <p:spPr bwMode="auto">
              <a:xfrm>
                <a:off x="9237196" y="3213162"/>
                <a:ext cx="191203" cy="427460"/>
              </a:xfrm>
              <a:custGeom>
                <a:avLst/>
                <a:gdLst>
                  <a:gd name="T0" fmla="*/ 0 w 111"/>
                  <a:gd name="T1" fmla="*/ 0 h 248"/>
                  <a:gd name="T2" fmla="*/ 67 w 111"/>
                  <a:gd name="T3" fmla="*/ 248 h 248"/>
                  <a:gd name="T4" fmla="*/ 111 w 111"/>
                  <a:gd name="T5" fmla="*/ 222 h 248"/>
                  <a:gd name="T6" fmla="*/ 51 w 111"/>
                  <a:gd name="T7" fmla="*/ 0 h 248"/>
                  <a:gd name="T8" fmla="*/ 0 w 111"/>
                  <a:gd name="T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8">
                    <a:moveTo>
                      <a:pt x="0" y="0"/>
                    </a:moveTo>
                    <a:cubicBezTo>
                      <a:pt x="2" y="90"/>
                      <a:pt x="26" y="174"/>
                      <a:pt x="67" y="248"/>
                    </a:cubicBezTo>
                    <a:cubicBezTo>
                      <a:pt x="111" y="222"/>
                      <a:pt x="111" y="222"/>
                      <a:pt x="111" y="222"/>
                    </a:cubicBezTo>
                    <a:cubicBezTo>
                      <a:pt x="75" y="156"/>
                      <a:pt x="53" y="80"/>
                      <a:pt x="5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7" name="íṩľíḍê"/>
              <p:cNvSpPr/>
              <p:nvPr/>
            </p:nvSpPr>
            <p:spPr bwMode="auto">
              <a:xfrm>
                <a:off x="9237196" y="2743946"/>
                <a:ext cx="191203" cy="425262"/>
              </a:xfrm>
              <a:custGeom>
                <a:avLst/>
                <a:gdLst>
                  <a:gd name="T0" fmla="*/ 51 w 111"/>
                  <a:gd name="T1" fmla="*/ 247 h 247"/>
                  <a:gd name="T2" fmla="*/ 111 w 111"/>
                  <a:gd name="T3" fmla="*/ 26 h 247"/>
                  <a:gd name="T4" fmla="*/ 67 w 111"/>
                  <a:gd name="T5" fmla="*/ 0 h 247"/>
                  <a:gd name="T6" fmla="*/ 0 w 111"/>
                  <a:gd name="T7" fmla="*/ 247 h 247"/>
                  <a:gd name="T8" fmla="*/ 51 w 111"/>
                  <a:gd name="T9" fmla="*/ 247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7">
                    <a:moveTo>
                      <a:pt x="51" y="247"/>
                    </a:moveTo>
                    <a:cubicBezTo>
                      <a:pt x="53" y="167"/>
                      <a:pt x="75" y="92"/>
                      <a:pt x="111" y="26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74"/>
                      <a:pt x="2" y="158"/>
                      <a:pt x="0" y="247"/>
                    </a:cubicBezTo>
                    <a:lnTo>
                      <a:pt x="51" y="247"/>
                    </a:lnTo>
                    <a:close/>
                  </a:path>
                </a:pathLst>
              </a:custGeom>
              <a:solidFill>
                <a:schemeClr val="accent4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8" name="išľíďê"/>
              <p:cNvSpPr/>
              <p:nvPr/>
            </p:nvSpPr>
            <p:spPr bwMode="auto">
              <a:xfrm>
                <a:off x="9374554" y="2394505"/>
                <a:ext cx="354935" cy="354935"/>
              </a:xfrm>
              <a:custGeom>
                <a:avLst/>
                <a:gdLst>
                  <a:gd name="T0" fmla="*/ 0 w 206"/>
                  <a:gd name="T1" fmla="*/ 181 h 206"/>
                  <a:gd name="T2" fmla="*/ 44 w 206"/>
                  <a:gd name="T3" fmla="*/ 206 h 206"/>
                  <a:gd name="T4" fmla="*/ 206 w 206"/>
                  <a:gd name="T5" fmla="*/ 44 h 206"/>
                  <a:gd name="T6" fmla="*/ 181 w 206"/>
                  <a:gd name="T7" fmla="*/ 0 h 206"/>
                  <a:gd name="T8" fmla="*/ 0 w 206"/>
                  <a:gd name="T9" fmla="*/ 181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206">
                    <a:moveTo>
                      <a:pt x="0" y="181"/>
                    </a:moveTo>
                    <a:cubicBezTo>
                      <a:pt x="44" y="206"/>
                      <a:pt x="44" y="206"/>
                      <a:pt x="44" y="206"/>
                    </a:cubicBezTo>
                    <a:cubicBezTo>
                      <a:pt x="85" y="140"/>
                      <a:pt x="140" y="85"/>
                      <a:pt x="206" y="44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07" y="45"/>
                      <a:pt x="45" y="107"/>
                      <a:pt x="0" y="181"/>
                    </a:cubicBezTo>
                    <a:close/>
                  </a:path>
                </a:pathLst>
              </a:custGeom>
              <a:solidFill>
                <a:schemeClr val="accent4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9" name="ïṣľîḓe"/>
              <p:cNvSpPr/>
              <p:nvPr/>
            </p:nvSpPr>
            <p:spPr bwMode="auto">
              <a:xfrm>
                <a:off x="9723995" y="2257147"/>
                <a:ext cx="425262" cy="191203"/>
              </a:xfrm>
              <a:custGeom>
                <a:avLst/>
                <a:gdLst>
                  <a:gd name="T0" fmla="*/ 0 w 247"/>
                  <a:gd name="T1" fmla="*/ 67 h 111"/>
                  <a:gd name="T2" fmla="*/ 25 w 247"/>
                  <a:gd name="T3" fmla="*/ 111 h 111"/>
                  <a:gd name="T4" fmla="*/ 247 w 247"/>
                  <a:gd name="T5" fmla="*/ 51 h 111"/>
                  <a:gd name="T6" fmla="*/ 247 w 247"/>
                  <a:gd name="T7" fmla="*/ 0 h 111"/>
                  <a:gd name="T8" fmla="*/ 0 w 247"/>
                  <a:gd name="T9" fmla="*/ 67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7" h="111">
                    <a:moveTo>
                      <a:pt x="0" y="67"/>
                    </a:moveTo>
                    <a:cubicBezTo>
                      <a:pt x="25" y="111"/>
                      <a:pt x="25" y="111"/>
                      <a:pt x="25" y="111"/>
                    </a:cubicBezTo>
                    <a:cubicBezTo>
                      <a:pt x="92" y="75"/>
                      <a:pt x="167" y="53"/>
                      <a:pt x="247" y="51"/>
                    </a:cubicBezTo>
                    <a:cubicBezTo>
                      <a:pt x="247" y="0"/>
                      <a:pt x="247" y="0"/>
                      <a:pt x="247" y="0"/>
                    </a:cubicBezTo>
                    <a:cubicBezTo>
                      <a:pt x="158" y="2"/>
                      <a:pt x="74" y="26"/>
                      <a:pt x="0" y="67"/>
                    </a:cubicBezTo>
                    <a:close/>
                  </a:path>
                </a:pathLst>
              </a:custGeom>
              <a:solidFill>
                <a:schemeClr val="accent4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20" name="îṡḻíḓè"/>
            <p:cNvSpPr/>
            <p:nvPr/>
          </p:nvSpPr>
          <p:spPr bwMode="auto">
            <a:xfrm>
              <a:off x="9918238" y="2951678"/>
              <a:ext cx="638009" cy="531813"/>
            </a:xfrm>
            <a:custGeom>
              <a:avLst/>
              <a:gdLst>
                <a:gd name="T0" fmla="*/ 75419876 w 21600"/>
                <a:gd name="T1" fmla="*/ 22815321 h 21579"/>
                <a:gd name="T2" fmla="*/ 74086090 w 21600"/>
                <a:gd name="T3" fmla="*/ 25988205 h 21579"/>
                <a:gd name="T4" fmla="*/ 70751508 w 21600"/>
                <a:gd name="T5" fmla="*/ 27764166 h 21579"/>
                <a:gd name="T6" fmla="*/ 70751508 w 21600"/>
                <a:gd name="T7" fmla="*/ 40356187 h 21579"/>
                <a:gd name="T8" fmla="*/ 68890459 w 21600"/>
                <a:gd name="T9" fmla="*/ 44041735 h 21579"/>
                <a:gd name="T10" fmla="*/ 64452543 w 21600"/>
                <a:gd name="T11" fmla="*/ 45574747 h 21579"/>
                <a:gd name="T12" fmla="*/ 57741601 w 21600"/>
                <a:gd name="T13" fmla="*/ 41068031 h 21579"/>
                <a:gd name="T14" fmla="*/ 49288264 w 21600"/>
                <a:gd name="T15" fmla="*/ 37061803 h 21579"/>
                <a:gd name="T16" fmla="*/ 39979537 w 21600"/>
                <a:gd name="T17" fmla="*/ 33937470 h 21579"/>
                <a:gd name="T18" fmla="*/ 30688181 w 21600"/>
                <a:gd name="T19" fmla="*/ 32234408 h 21579"/>
                <a:gd name="T20" fmla="*/ 27825021 w 21600"/>
                <a:gd name="T21" fmla="*/ 33597370 h 21579"/>
                <a:gd name="T22" fmla="*/ 26309651 w 21600"/>
                <a:gd name="T23" fmla="*/ 35728021 h 21579"/>
                <a:gd name="T24" fmla="*/ 26225861 w 21600"/>
                <a:gd name="T25" fmla="*/ 38138096 h 21579"/>
                <a:gd name="T26" fmla="*/ 27748204 w 21600"/>
                <a:gd name="T27" fmla="*/ 40356187 h 21579"/>
                <a:gd name="T28" fmla="*/ 26805477 w 21600"/>
                <a:gd name="T29" fmla="*/ 42936312 h 21579"/>
                <a:gd name="T30" fmla="*/ 27643496 w 21600"/>
                <a:gd name="T31" fmla="*/ 45203003 h 21579"/>
                <a:gd name="T32" fmla="*/ 29672124 w 21600"/>
                <a:gd name="T33" fmla="*/ 47299644 h 21579"/>
                <a:gd name="T34" fmla="*/ 32371191 w 21600"/>
                <a:gd name="T35" fmla="*/ 49296719 h 21579"/>
                <a:gd name="T36" fmla="*/ 29525462 w 21600"/>
                <a:gd name="T37" fmla="*/ 51536695 h 21579"/>
                <a:gd name="T38" fmla="*/ 25181854 w 21600"/>
                <a:gd name="T39" fmla="*/ 52406463 h 21579"/>
                <a:gd name="T40" fmla="*/ 20660147 w 21600"/>
                <a:gd name="T41" fmla="*/ 52049309 h 21579"/>
                <a:gd name="T42" fmla="*/ 17189421 w 21600"/>
                <a:gd name="T43" fmla="*/ 50560017 h 21579"/>
                <a:gd name="T44" fmla="*/ 15548366 w 21600"/>
                <a:gd name="T45" fmla="*/ 46296300 h 21579"/>
                <a:gd name="T46" fmla="*/ 14078377 w 21600"/>
                <a:gd name="T47" fmla="*/ 41845479 h 21579"/>
                <a:gd name="T48" fmla="*/ 13505733 w 21600"/>
                <a:gd name="T49" fmla="*/ 37124993 h 21579"/>
                <a:gd name="T50" fmla="*/ 14490413 w 21600"/>
                <a:gd name="T51" fmla="*/ 31957448 h 21579"/>
                <a:gd name="T52" fmla="*/ 6298965 w 21600"/>
                <a:gd name="T53" fmla="*/ 31957448 h 21579"/>
                <a:gd name="T54" fmla="*/ 1864535 w 21600"/>
                <a:gd name="T55" fmla="*/ 30424436 h 21579"/>
                <a:gd name="T56" fmla="*/ 0 w 21600"/>
                <a:gd name="T57" fmla="*/ 26702464 h 21579"/>
                <a:gd name="T58" fmla="*/ 0 w 21600"/>
                <a:gd name="T59" fmla="*/ 18886823 h 21579"/>
                <a:gd name="T60" fmla="*/ 1836585 w 21600"/>
                <a:gd name="T61" fmla="*/ 15172146 h 21579"/>
                <a:gd name="T62" fmla="*/ 6298965 w 21600"/>
                <a:gd name="T63" fmla="*/ 13617249 h 21579"/>
                <a:gd name="T64" fmla="*/ 26721687 w 21600"/>
                <a:gd name="T65" fmla="*/ 13617249 h 21579"/>
                <a:gd name="T66" fmla="*/ 36749721 w 21600"/>
                <a:gd name="T67" fmla="*/ 12477866 h 21579"/>
                <a:gd name="T68" fmla="*/ 47175846 w 21600"/>
                <a:gd name="T69" fmla="*/ 9411842 h 21579"/>
                <a:gd name="T70" fmla="*/ 56819793 w 21600"/>
                <a:gd name="T71" fmla="*/ 5033920 h 21579"/>
                <a:gd name="T72" fmla="*/ 64452543 w 21600"/>
                <a:gd name="T73" fmla="*/ 0 h 21579"/>
                <a:gd name="T74" fmla="*/ 68890459 w 21600"/>
                <a:gd name="T75" fmla="*/ 1540307 h 21579"/>
                <a:gd name="T76" fmla="*/ 70751508 w 21600"/>
                <a:gd name="T77" fmla="*/ 5262280 h 21579"/>
                <a:gd name="T78" fmla="*/ 70751508 w 21600"/>
                <a:gd name="T79" fmla="*/ 17817875 h 21579"/>
                <a:gd name="T80" fmla="*/ 74086090 w 21600"/>
                <a:gd name="T81" fmla="*/ 19608377 h 21579"/>
                <a:gd name="T82" fmla="*/ 75419876 w 21600"/>
                <a:gd name="T83" fmla="*/ 22815321 h 21579"/>
                <a:gd name="T84" fmla="*/ 64452543 w 21600"/>
                <a:gd name="T85" fmla="*/ 6936162 h 21579"/>
                <a:gd name="T86" fmla="*/ 57657811 w 21600"/>
                <a:gd name="T87" fmla="*/ 10816059 h 21579"/>
                <a:gd name="T88" fmla="*/ 49860908 w 21600"/>
                <a:gd name="T89" fmla="*/ 14173632 h 21579"/>
                <a:gd name="T90" fmla="*/ 41473930 w 21600"/>
                <a:gd name="T91" fmla="*/ 16819313 h 21579"/>
                <a:gd name="T92" fmla="*/ 33020652 w 21600"/>
                <a:gd name="T93" fmla="*/ 18473824 h 21579"/>
                <a:gd name="T94" fmla="*/ 33020652 w 21600"/>
                <a:gd name="T95" fmla="*/ 27144643 h 21579"/>
                <a:gd name="T96" fmla="*/ 41473930 w 21600"/>
                <a:gd name="T97" fmla="*/ 28818574 h 21579"/>
                <a:gd name="T98" fmla="*/ 49860908 w 21600"/>
                <a:gd name="T99" fmla="*/ 31478844 h 21579"/>
                <a:gd name="T100" fmla="*/ 57699706 w 21600"/>
                <a:gd name="T101" fmla="*/ 34858253 h 21579"/>
                <a:gd name="T102" fmla="*/ 64452543 w 21600"/>
                <a:gd name="T103" fmla="*/ 38679840 h 21579"/>
                <a:gd name="T104" fmla="*/ 64452543 w 21600"/>
                <a:gd name="T105" fmla="*/ 6936162 h 21579"/>
                <a:gd name="T106" fmla="*/ 64452543 w 21600"/>
                <a:gd name="T107" fmla="*/ 6936162 h 2157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21600" h="21579">
                  <a:moveTo>
                    <a:pt x="21600" y="9391"/>
                  </a:moveTo>
                  <a:cubicBezTo>
                    <a:pt x="21600" y="9887"/>
                    <a:pt x="21473" y="10321"/>
                    <a:pt x="21218" y="10697"/>
                  </a:cubicBezTo>
                  <a:cubicBezTo>
                    <a:pt x="20963" y="11073"/>
                    <a:pt x="20648" y="11313"/>
                    <a:pt x="20263" y="11428"/>
                  </a:cubicBezTo>
                  <a:lnTo>
                    <a:pt x="20263" y="16611"/>
                  </a:lnTo>
                  <a:cubicBezTo>
                    <a:pt x="20263" y="17201"/>
                    <a:pt x="20087" y="17708"/>
                    <a:pt x="19730" y="18128"/>
                  </a:cubicBezTo>
                  <a:cubicBezTo>
                    <a:pt x="19375" y="18551"/>
                    <a:pt x="18951" y="18759"/>
                    <a:pt x="18459" y="18759"/>
                  </a:cubicBezTo>
                  <a:cubicBezTo>
                    <a:pt x="17928" y="18122"/>
                    <a:pt x="17286" y="17506"/>
                    <a:pt x="16537" y="16904"/>
                  </a:cubicBezTo>
                  <a:cubicBezTo>
                    <a:pt x="15786" y="16306"/>
                    <a:pt x="14980" y="15757"/>
                    <a:pt x="14116" y="15255"/>
                  </a:cubicBezTo>
                  <a:cubicBezTo>
                    <a:pt x="13254" y="14756"/>
                    <a:pt x="12363" y="14325"/>
                    <a:pt x="11450" y="13969"/>
                  </a:cubicBezTo>
                  <a:cubicBezTo>
                    <a:pt x="10537" y="13614"/>
                    <a:pt x="9648" y="13380"/>
                    <a:pt x="8789" y="13268"/>
                  </a:cubicBezTo>
                  <a:cubicBezTo>
                    <a:pt x="8453" y="13379"/>
                    <a:pt x="8179" y="13564"/>
                    <a:pt x="7969" y="13829"/>
                  </a:cubicBezTo>
                  <a:cubicBezTo>
                    <a:pt x="7758" y="14093"/>
                    <a:pt x="7614" y="14386"/>
                    <a:pt x="7535" y="14706"/>
                  </a:cubicBezTo>
                  <a:cubicBezTo>
                    <a:pt x="7457" y="15029"/>
                    <a:pt x="7450" y="15361"/>
                    <a:pt x="7511" y="15698"/>
                  </a:cubicBezTo>
                  <a:cubicBezTo>
                    <a:pt x="7575" y="16036"/>
                    <a:pt x="7719" y="16341"/>
                    <a:pt x="7947" y="16611"/>
                  </a:cubicBezTo>
                  <a:cubicBezTo>
                    <a:pt x="7751" y="16992"/>
                    <a:pt x="7660" y="17347"/>
                    <a:pt x="7677" y="17673"/>
                  </a:cubicBezTo>
                  <a:cubicBezTo>
                    <a:pt x="7692" y="17993"/>
                    <a:pt x="7773" y="18307"/>
                    <a:pt x="7917" y="18606"/>
                  </a:cubicBezTo>
                  <a:cubicBezTo>
                    <a:pt x="8059" y="18909"/>
                    <a:pt x="8255" y="19193"/>
                    <a:pt x="8498" y="19469"/>
                  </a:cubicBezTo>
                  <a:cubicBezTo>
                    <a:pt x="8737" y="19745"/>
                    <a:pt x="8997" y="20021"/>
                    <a:pt x="9271" y="20291"/>
                  </a:cubicBezTo>
                  <a:cubicBezTo>
                    <a:pt x="9114" y="20696"/>
                    <a:pt x="8843" y="21001"/>
                    <a:pt x="8456" y="21213"/>
                  </a:cubicBezTo>
                  <a:cubicBezTo>
                    <a:pt x="8069" y="21424"/>
                    <a:pt x="7655" y="21541"/>
                    <a:pt x="7212" y="21571"/>
                  </a:cubicBezTo>
                  <a:cubicBezTo>
                    <a:pt x="6772" y="21600"/>
                    <a:pt x="6341" y="21550"/>
                    <a:pt x="5917" y="21424"/>
                  </a:cubicBezTo>
                  <a:cubicBezTo>
                    <a:pt x="5496" y="21295"/>
                    <a:pt x="5163" y="21092"/>
                    <a:pt x="4923" y="20811"/>
                  </a:cubicBezTo>
                  <a:cubicBezTo>
                    <a:pt x="4781" y="20241"/>
                    <a:pt x="4625" y="19657"/>
                    <a:pt x="4453" y="19056"/>
                  </a:cubicBezTo>
                  <a:cubicBezTo>
                    <a:pt x="4282" y="18454"/>
                    <a:pt x="4140" y="17843"/>
                    <a:pt x="4032" y="17224"/>
                  </a:cubicBezTo>
                  <a:cubicBezTo>
                    <a:pt x="3922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50" y="13154"/>
                  </a:cubicBezTo>
                  <a:lnTo>
                    <a:pt x="1804" y="13154"/>
                  </a:lnTo>
                  <a:cubicBezTo>
                    <a:pt x="1312" y="13154"/>
                    <a:pt x="889" y="12945"/>
                    <a:pt x="534" y="12523"/>
                  </a:cubicBezTo>
                  <a:cubicBezTo>
                    <a:pt x="176" y="12100"/>
                    <a:pt x="0" y="11592"/>
                    <a:pt x="0" y="10991"/>
                  </a:cubicBezTo>
                  <a:lnTo>
                    <a:pt x="0" y="7774"/>
                  </a:lnTo>
                  <a:cubicBezTo>
                    <a:pt x="0" y="7184"/>
                    <a:pt x="176" y="6677"/>
                    <a:pt x="526" y="6245"/>
                  </a:cubicBezTo>
                  <a:cubicBezTo>
                    <a:pt x="879" y="5820"/>
                    <a:pt x="1305" y="5605"/>
                    <a:pt x="1804" y="5605"/>
                  </a:cubicBezTo>
                  <a:lnTo>
                    <a:pt x="7653" y="5605"/>
                  </a:lnTo>
                  <a:cubicBezTo>
                    <a:pt x="8551" y="5605"/>
                    <a:pt x="9509" y="5450"/>
                    <a:pt x="10525" y="5136"/>
                  </a:cubicBezTo>
                  <a:cubicBezTo>
                    <a:pt x="11541" y="4822"/>
                    <a:pt x="12537" y="4399"/>
                    <a:pt x="13511" y="3874"/>
                  </a:cubicBezTo>
                  <a:cubicBezTo>
                    <a:pt x="14488" y="3343"/>
                    <a:pt x="15409" y="2744"/>
                    <a:pt x="16273" y="2072"/>
                  </a:cubicBezTo>
                  <a:cubicBezTo>
                    <a:pt x="17135" y="1406"/>
                    <a:pt x="17864" y="713"/>
                    <a:pt x="18459" y="0"/>
                  </a:cubicBezTo>
                  <a:cubicBezTo>
                    <a:pt x="18951" y="0"/>
                    <a:pt x="19375" y="214"/>
                    <a:pt x="19730" y="634"/>
                  </a:cubicBezTo>
                  <a:cubicBezTo>
                    <a:pt x="20087" y="1057"/>
                    <a:pt x="20263" y="1567"/>
                    <a:pt x="20263" y="2166"/>
                  </a:cubicBezTo>
                  <a:lnTo>
                    <a:pt x="20263" y="7334"/>
                  </a:lnTo>
                  <a:cubicBezTo>
                    <a:pt x="20648" y="7446"/>
                    <a:pt x="20963" y="7692"/>
                    <a:pt x="21218" y="8071"/>
                  </a:cubicBezTo>
                  <a:cubicBezTo>
                    <a:pt x="21473" y="8455"/>
                    <a:pt x="21600" y="8895"/>
                    <a:pt x="21600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3" y="4452"/>
                  </a:cubicBezTo>
                  <a:cubicBezTo>
                    <a:pt x="15810" y="4963"/>
                    <a:pt x="15066" y="5423"/>
                    <a:pt x="14280" y="5834"/>
                  </a:cubicBezTo>
                  <a:cubicBezTo>
                    <a:pt x="13494" y="6245"/>
                    <a:pt x="12694" y="6609"/>
                    <a:pt x="11878" y="6923"/>
                  </a:cubicBezTo>
                  <a:cubicBezTo>
                    <a:pt x="11061" y="7237"/>
                    <a:pt x="10255" y="7463"/>
                    <a:pt x="9457" y="7604"/>
                  </a:cubicBezTo>
                  <a:lnTo>
                    <a:pt x="9457" y="11173"/>
                  </a:lnTo>
                  <a:cubicBezTo>
                    <a:pt x="10255" y="11325"/>
                    <a:pt x="11061" y="11554"/>
                    <a:pt x="11878" y="11862"/>
                  </a:cubicBezTo>
                  <a:cubicBezTo>
                    <a:pt x="12694" y="12170"/>
                    <a:pt x="13494" y="12537"/>
                    <a:pt x="14280" y="12957"/>
                  </a:cubicBezTo>
                  <a:cubicBezTo>
                    <a:pt x="15066" y="13379"/>
                    <a:pt x="15813" y="13843"/>
                    <a:pt x="16525" y="14348"/>
                  </a:cubicBezTo>
                  <a:cubicBezTo>
                    <a:pt x="17235" y="14856"/>
                    <a:pt x="17881" y="15381"/>
                    <a:pt x="18459" y="15921"/>
                  </a:cubicBezTo>
                  <a:lnTo>
                    <a:pt x="18459" y="2855"/>
                  </a:lnTo>
                  <a:close/>
                  <a:moveTo>
                    <a:pt x="18459" y="2855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21" name="ïṧļîďê"/>
          <p:cNvGrpSpPr/>
          <p:nvPr/>
        </p:nvGrpSpPr>
        <p:grpSpPr>
          <a:xfrm>
            <a:off x="1550138" y="2273905"/>
            <a:ext cx="1667420" cy="1667858"/>
            <a:chOff x="1017965" y="2319273"/>
            <a:chExt cx="1867586" cy="1868076"/>
          </a:xfrm>
        </p:grpSpPr>
        <p:sp>
          <p:nvSpPr>
            <p:cNvPr id="122" name="îśļiďé"/>
            <p:cNvSpPr/>
            <p:nvPr/>
          </p:nvSpPr>
          <p:spPr bwMode="auto">
            <a:xfrm>
              <a:off x="1190995" y="2492896"/>
              <a:ext cx="1521537" cy="1521933"/>
            </a:xfrm>
            <a:prstGeom prst="ellipse">
              <a:avLst/>
            </a:prstGeom>
            <a:blipFill>
              <a:blip r:embed="rId7">
                <a:grayscl/>
              </a:blip>
              <a:srcRect/>
              <a:stretch>
                <a:fillRect l="-25551" r="-25076"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23" name="ïşliďe"/>
            <p:cNvGrpSpPr/>
            <p:nvPr/>
          </p:nvGrpSpPr>
          <p:grpSpPr>
            <a:xfrm>
              <a:off x="1017965" y="2319273"/>
              <a:ext cx="1867586" cy="1868076"/>
              <a:chOff x="1119258" y="2257147"/>
              <a:chExt cx="1868076" cy="1868076"/>
            </a:xfrm>
          </p:grpSpPr>
          <p:sp>
            <p:nvSpPr>
              <p:cNvPr id="124" name="îṡ1iḓê"/>
              <p:cNvSpPr/>
              <p:nvPr/>
            </p:nvSpPr>
            <p:spPr bwMode="auto">
              <a:xfrm>
                <a:off x="2495041" y="2394505"/>
                <a:ext cx="356034" cy="354935"/>
              </a:xfrm>
              <a:custGeom>
                <a:avLst/>
                <a:gdLst>
                  <a:gd name="T0" fmla="*/ 207 w 207"/>
                  <a:gd name="T1" fmla="*/ 181 h 206"/>
                  <a:gd name="T2" fmla="*/ 26 w 207"/>
                  <a:gd name="T3" fmla="*/ 0 h 206"/>
                  <a:gd name="T4" fmla="*/ 0 w 207"/>
                  <a:gd name="T5" fmla="*/ 44 h 206"/>
                  <a:gd name="T6" fmla="*/ 163 w 207"/>
                  <a:gd name="T7" fmla="*/ 206 h 206"/>
                  <a:gd name="T8" fmla="*/ 207 w 207"/>
                  <a:gd name="T9" fmla="*/ 181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7" h="206">
                    <a:moveTo>
                      <a:pt x="207" y="181"/>
                    </a:moveTo>
                    <a:cubicBezTo>
                      <a:pt x="162" y="107"/>
                      <a:pt x="100" y="45"/>
                      <a:pt x="26" y="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6" y="85"/>
                      <a:pt x="122" y="140"/>
                      <a:pt x="163" y="206"/>
                    </a:cubicBezTo>
                    <a:lnTo>
                      <a:pt x="207" y="18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5" name="ïslîdé"/>
              <p:cNvSpPr/>
              <p:nvPr/>
            </p:nvSpPr>
            <p:spPr bwMode="auto">
              <a:xfrm>
                <a:off x="2075273" y="2257147"/>
                <a:ext cx="427460" cy="191203"/>
              </a:xfrm>
              <a:custGeom>
                <a:avLst/>
                <a:gdLst>
                  <a:gd name="T0" fmla="*/ 0 w 248"/>
                  <a:gd name="T1" fmla="*/ 0 h 111"/>
                  <a:gd name="T2" fmla="*/ 0 w 248"/>
                  <a:gd name="T3" fmla="*/ 51 h 111"/>
                  <a:gd name="T4" fmla="*/ 222 w 248"/>
                  <a:gd name="T5" fmla="*/ 111 h 111"/>
                  <a:gd name="T6" fmla="*/ 248 w 248"/>
                  <a:gd name="T7" fmla="*/ 67 h 111"/>
                  <a:gd name="T8" fmla="*/ 0 w 248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111">
                    <a:moveTo>
                      <a:pt x="0" y="0"/>
                    </a:moveTo>
                    <a:cubicBezTo>
                      <a:pt x="0" y="51"/>
                      <a:pt x="0" y="51"/>
                      <a:pt x="0" y="51"/>
                    </a:cubicBezTo>
                    <a:cubicBezTo>
                      <a:pt x="80" y="53"/>
                      <a:pt x="156" y="75"/>
                      <a:pt x="222" y="111"/>
                    </a:cubicBezTo>
                    <a:cubicBezTo>
                      <a:pt x="248" y="67"/>
                      <a:pt x="248" y="67"/>
                      <a:pt x="248" y="67"/>
                    </a:cubicBezTo>
                    <a:cubicBezTo>
                      <a:pt x="174" y="26"/>
                      <a:pt x="90" y="2"/>
                      <a:pt x="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6" name="íSḷïḋé"/>
              <p:cNvSpPr/>
              <p:nvPr/>
            </p:nvSpPr>
            <p:spPr bwMode="auto">
              <a:xfrm>
                <a:off x="2796131" y="2743946"/>
                <a:ext cx="191203" cy="425262"/>
              </a:xfrm>
              <a:custGeom>
                <a:avLst/>
                <a:gdLst>
                  <a:gd name="T0" fmla="*/ 45 w 111"/>
                  <a:gd name="T1" fmla="*/ 0 h 247"/>
                  <a:gd name="T2" fmla="*/ 0 w 111"/>
                  <a:gd name="T3" fmla="*/ 26 h 247"/>
                  <a:gd name="T4" fmla="*/ 60 w 111"/>
                  <a:gd name="T5" fmla="*/ 247 h 247"/>
                  <a:gd name="T6" fmla="*/ 111 w 111"/>
                  <a:gd name="T7" fmla="*/ 247 h 247"/>
                  <a:gd name="T8" fmla="*/ 45 w 111"/>
                  <a:gd name="T9" fmla="*/ 0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7">
                    <a:moveTo>
                      <a:pt x="45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37" y="92"/>
                      <a:pt x="58" y="167"/>
                      <a:pt x="60" y="247"/>
                    </a:cubicBezTo>
                    <a:cubicBezTo>
                      <a:pt x="111" y="247"/>
                      <a:pt x="111" y="247"/>
                      <a:pt x="111" y="247"/>
                    </a:cubicBezTo>
                    <a:cubicBezTo>
                      <a:pt x="109" y="158"/>
                      <a:pt x="85" y="74"/>
                      <a:pt x="4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7" name="ïṥ1íḍè"/>
              <p:cNvSpPr/>
              <p:nvPr/>
            </p:nvSpPr>
            <p:spPr bwMode="auto">
              <a:xfrm>
                <a:off x="2796131" y="3213162"/>
                <a:ext cx="191203" cy="427460"/>
              </a:xfrm>
              <a:custGeom>
                <a:avLst/>
                <a:gdLst>
                  <a:gd name="T0" fmla="*/ 60 w 111"/>
                  <a:gd name="T1" fmla="*/ 0 h 248"/>
                  <a:gd name="T2" fmla="*/ 0 w 111"/>
                  <a:gd name="T3" fmla="*/ 222 h 248"/>
                  <a:gd name="T4" fmla="*/ 45 w 111"/>
                  <a:gd name="T5" fmla="*/ 248 h 248"/>
                  <a:gd name="T6" fmla="*/ 111 w 111"/>
                  <a:gd name="T7" fmla="*/ 0 h 248"/>
                  <a:gd name="T8" fmla="*/ 60 w 111"/>
                  <a:gd name="T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8">
                    <a:moveTo>
                      <a:pt x="60" y="0"/>
                    </a:moveTo>
                    <a:cubicBezTo>
                      <a:pt x="58" y="80"/>
                      <a:pt x="37" y="156"/>
                      <a:pt x="0" y="222"/>
                    </a:cubicBezTo>
                    <a:cubicBezTo>
                      <a:pt x="45" y="248"/>
                      <a:pt x="45" y="248"/>
                      <a:pt x="45" y="248"/>
                    </a:cubicBezTo>
                    <a:cubicBezTo>
                      <a:pt x="85" y="174"/>
                      <a:pt x="109" y="90"/>
                      <a:pt x="111" y="0"/>
                    </a:cubicBezTo>
                    <a:lnTo>
                      <a:pt x="6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8" name="íṡlïďè"/>
              <p:cNvSpPr/>
              <p:nvPr/>
            </p:nvSpPr>
            <p:spPr bwMode="auto">
              <a:xfrm>
                <a:off x="2495041" y="3632930"/>
                <a:ext cx="356034" cy="356034"/>
              </a:xfrm>
              <a:custGeom>
                <a:avLst/>
                <a:gdLst>
                  <a:gd name="T0" fmla="*/ 207 w 207"/>
                  <a:gd name="T1" fmla="*/ 26 h 207"/>
                  <a:gd name="T2" fmla="*/ 163 w 207"/>
                  <a:gd name="T3" fmla="*/ 0 h 207"/>
                  <a:gd name="T4" fmla="*/ 0 w 207"/>
                  <a:gd name="T5" fmla="*/ 163 h 207"/>
                  <a:gd name="T6" fmla="*/ 26 w 207"/>
                  <a:gd name="T7" fmla="*/ 207 h 207"/>
                  <a:gd name="T8" fmla="*/ 207 w 207"/>
                  <a:gd name="T9" fmla="*/ 26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7" h="207">
                    <a:moveTo>
                      <a:pt x="207" y="26"/>
                    </a:moveTo>
                    <a:cubicBezTo>
                      <a:pt x="163" y="0"/>
                      <a:pt x="163" y="0"/>
                      <a:pt x="163" y="0"/>
                    </a:cubicBezTo>
                    <a:cubicBezTo>
                      <a:pt x="122" y="66"/>
                      <a:pt x="66" y="122"/>
                      <a:pt x="0" y="163"/>
                    </a:cubicBezTo>
                    <a:cubicBezTo>
                      <a:pt x="26" y="207"/>
                      <a:pt x="26" y="207"/>
                      <a:pt x="26" y="207"/>
                    </a:cubicBezTo>
                    <a:cubicBezTo>
                      <a:pt x="100" y="162"/>
                      <a:pt x="162" y="100"/>
                      <a:pt x="207" y="2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9" name="íṣľiḑè"/>
              <p:cNvSpPr/>
              <p:nvPr/>
            </p:nvSpPr>
            <p:spPr bwMode="auto">
              <a:xfrm>
                <a:off x="2075273" y="3936217"/>
                <a:ext cx="427460" cy="189006"/>
              </a:xfrm>
              <a:custGeom>
                <a:avLst/>
                <a:gdLst>
                  <a:gd name="T0" fmla="*/ 248 w 248"/>
                  <a:gd name="T1" fmla="*/ 44 h 110"/>
                  <a:gd name="T2" fmla="*/ 222 w 248"/>
                  <a:gd name="T3" fmla="*/ 0 h 110"/>
                  <a:gd name="T4" fmla="*/ 0 w 248"/>
                  <a:gd name="T5" fmla="*/ 59 h 110"/>
                  <a:gd name="T6" fmla="*/ 0 w 248"/>
                  <a:gd name="T7" fmla="*/ 110 h 110"/>
                  <a:gd name="T8" fmla="*/ 248 w 248"/>
                  <a:gd name="T9" fmla="*/ 44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110">
                    <a:moveTo>
                      <a:pt x="248" y="44"/>
                    </a:moveTo>
                    <a:cubicBezTo>
                      <a:pt x="222" y="0"/>
                      <a:pt x="222" y="0"/>
                      <a:pt x="222" y="0"/>
                    </a:cubicBezTo>
                    <a:cubicBezTo>
                      <a:pt x="156" y="36"/>
                      <a:pt x="80" y="57"/>
                      <a:pt x="0" y="59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90" y="108"/>
                      <a:pt x="174" y="84"/>
                      <a:pt x="248" y="4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5" name="íṧḻiḑé"/>
              <p:cNvSpPr/>
              <p:nvPr/>
            </p:nvSpPr>
            <p:spPr bwMode="auto">
              <a:xfrm>
                <a:off x="1606057" y="3936217"/>
                <a:ext cx="425262" cy="189006"/>
              </a:xfrm>
              <a:custGeom>
                <a:avLst/>
                <a:gdLst>
                  <a:gd name="T0" fmla="*/ 0 w 247"/>
                  <a:gd name="T1" fmla="*/ 44 h 110"/>
                  <a:gd name="T2" fmla="*/ 247 w 247"/>
                  <a:gd name="T3" fmla="*/ 110 h 110"/>
                  <a:gd name="T4" fmla="*/ 247 w 247"/>
                  <a:gd name="T5" fmla="*/ 59 h 110"/>
                  <a:gd name="T6" fmla="*/ 26 w 247"/>
                  <a:gd name="T7" fmla="*/ 0 h 110"/>
                  <a:gd name="T8" fmla="*/ 0 w 247"/>
                  <a:gd name="T9" fmla="*/ 44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7" h="110">
                    <a:moveTo>
                      <a:pt x="0" y="44"/>
                    </a:moveTo>
                    <a:cubicBezTo>
                      <a:pt x="74" y="84"/>
                      <a:pt x="158" y="108"/>
                      <a:pt x="247" y="110"/>
                    </a:cubicBezTo>
                    <a:cubicBezTo>
                      <a:pt x="247" y="59"/>
                      <a:pt x="247" y="59"/>
                      <a:pt x="247" y="59"/>
                    </a:cubicBezTo>
                    <a:cubicBezTo>
                      <a:pt x="167" y="57"/>
                      <a:pt x="92" y="36"/>
                      <a:pt x="26" y="0"/>
                    </a:cubicBezTo>
                    <a:lnTo>
                      <a:pt x="0" y="44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  <a:alpha val="24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6" name="ïṩļïdè"/>
              <p:cNvSpPr/>
              <p:nvPr/>
            </p:nvSpPr>
            <p:spPr bwMode="auto">
              <a:xfrm>
                <a:off x="1256616" y="3632930"/>
                <a:ext cx="354935" cy="356034"/>
              </a:xfrm>
              <a:custGeom>
                <a:avLst/>
                <a:gdLst>
                  <a:gd name="T0" fmla="*/ 44 w 206"/>
                  <a:gd name="T1" fmla="*/ 0 h 207"/>
                  <a:gd name="T2" fmla="*/ 0 w 206"/>
                  <a:gd name="T3" fmla="*/ 26 h 207"/>
                  <a:gd name="T4" fmla="*/ 181 w 206"/>
                  <a:gd name="T5" fmla="*/ 207 h 207"/>
                  <a:gd name="T6" fmla="*/ 206 w 206"/>
                  <a:gd name="T7" fmla="*/ 163 h 207"/>
                  <a:gd name="T8" fmla="*/ 44 w 206"/>
                  <a:gd name="T9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207">
                    <a:moveTo>
                      <a:pt x="44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45" y="100"/>
                      <a:pt x="107" y="162"/>
                      <a:pt x="181" y="207"/>
                    </a:cubicBezTo>
                    <a:cubicBezTo>
                      <a:pt x="206" y="163"/>
                      <a:pt x="206" y="163"/>
                      <a:pt x="206" y="163"/>
                    </a:cubicBezTo>
                    <a:cubicBezTo>
                      <a:pt x="140" y="122"/>
                      <a:pt x="85" y="66"/>
                      <a:pt x="44" y="0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  <a:alpha val="24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7" name="îṣḻïdè"/>
              <p:cNvSpPr/>
              <p:nvPr/>
            </p:nvSpPr>
            <p:spPr bwMode="auto">
              <a:xfrm>
                <a:off x="1119258" y="3213162"/>
                <a:ext cx="191203" cy="427460"/>
              </a:xfrm>
              <a:custGeom>
                <a:avLst/>
                <a:gdLst>
                  <a:gd name="T0" fmla="*/ 0 w 111"/>
                  <a:gd name="T1" fmla="*/ 0 h 248"/>
                  <a:gd name="T2" fmla="*/ 67 w 111"/>
                  <a:gd name="T3" fmla="*/ 248 h 248"/>
                  <a:gd name="T4" fmla="*/ 111 w 111"/>
                  <a:gd name="T5" fmla="*/ 222 h 248"/>
                  <a:gd name="T6" fmla="*/ 51 w 111"/>
                  <a:gd name="T7" fmla="*/ 0 h 248"/>
                  <a:gd name="T8" fmla="*/ 0 w 111"/>
                  <a:gd name="T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8">
                    <a:moveTo>
                      <a:pt x="0" y="0"/>
                    </a:moveTo>
                    <a:cubicBezTo>
                      <a:pt x="2" y="90"/>
                      <a:pt x="26" y="174"/>
                      <a:pt x="67" y="248"/>
                    </a:cubicBezTo>
                    <a:cubicBezTo>
                      <a:pt x="111" y="222"/>
                      <a:pt x="111" y="222"/>
                      <a:pt x="111" y="222"/>
                    </a:cubicBezTo>
                    <a:cubicBezTo>
                      <a:pt x="75" y="156"/>
                      <a:pt x="53" y="80"/>
                      <a:pt x="5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  <a:alpha val="24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8" name="î$ḻïḓè"/>
              <p:cNvSpPr/>
              <p:nvPr/>
            </p:nvSpPr>
            <p:spPr bwMode="auto">
              <a:xfrm>
                <a:off x="1119258" y="2743946"/>
                <a:ext cx="191203" cy="425262"/>
              </a:xfrm>
              <a:custGeom>
                <a:avLst/>
                <a:gdLst>
                  <a:gd name="T0" fmla="*/ 51 w 111"/>
                  <a:gd name="T1" fmla="*/ 247 h 247"/>
                  <a:gd name="T2" fmla="*/ 111 w 111"/>
                  <a:gd name="T3" fmla="*/ 26 h 247"/>
                  <a:gd name="T4" fmla="*/ 67 w 111"/>
                  <a:gd name="T5" fmla="*/ 0 h 247"/>
                  <a:gd name="T6" fmla="*/ 0 w 111"/>
                  <a:gd name="T7" fmla="*/ 247 h 247"/>
                  <a:gd name="T8" fmla="*/ 51 w 111"/>
                  <a:gd name="T9" fmla="*/ 247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7">
                    <a:moveTo>
                      <a:pt x="51" y="247"/>
                    </a:moveTo>
                    <a:cubicBezTo>
                      <a:pt x="53" y="167"/>
                      <a:pt x="75" y="92"/>
                      <a:pt x="111" y="26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74"/>
                      <a:pt x="2" y="158"/>
                      <a:pt x="0" y="247"/>
                    </a:cubicBezTo>
                    <a:lnTo>
                      <a:pt x="51" y="247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9" name="îS1ïdé"/>
              <p:cNvSpPr/>
              <p:nvPr/>
            </p:nvSpPr>
            <p:spPr bwMode="auto">
              <a:xfrm>
                <a:off x="1256616" y="2394505"/>
                <a:ext cx="354935" cy="354935"/>
              </a:xfrm>
              <a:custGeom>
                <a:avLst/>
                <a:gdLst>
                  <a:gd name="T0" fmla="*/ 0 w 206"/>
                  <a:gd name="T1" fmla="*/ 181 h 206"/>
                  <a:gd name="T2" fmla="*/ 44 w 206"/>
                  <a:gd name="T3" fmla="*/ 206 h 206"/>
                  <a:gd name="T4" fmla="*/ 206 w 206"/>
                  <a:gd name="T5" fmla="*/ 44 h 206"/>
                  <a:gd name="T6" fmla="*/ 181 w 206"/>
                  <a:gd name="T7" fmla="*/ 0 h 206"/>
                  <a:gd name="T8" fmla="*/ 0 w 206"/>
                  <a:gd name="T9" fmla="*/ 181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206">
                    <a:moveTo>
                      <a:pt x="0" y="181"/>
                    </a:moveTo>
                    <a:cubicBezTo>
                      <a:pt x="44" y="206"/>
                      <a:pt x="44" y="206"/>
                      <a:pt x="44" y="206"/>
                    </a:cubicBezTo>
                    <a:cubicBezTo>
                      <a:pt x="85" y="140"/>
                      <a:pt x="140" y="85"/>
                      <a:pt x="206" y="44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07" y="45"/>
                      <a:pt x="45" y="107"/>
                      <a:pt x="0" y="181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0" name="iśľíḑé"/>
              <p:cNvSpPr/>
              <p:nvPr/>
            </p:nvSpPr>
            <p:spPr bwMode="auto">
              <a:xfrm>
                <a:off x="1606057" y="2257147"/>
                <a:ext cx="425262" cy="191203"/>
              </a:xfrm>
              <a:custGeom>
                <a:avLst/>
                <a:gdLst>
                  <a:gd name="T0" fmla="*/ 0 w 247"/>
                  <a:gd name="T1" fmla="*/ 67 h 111"/>
                  <a:gd name="T2" fmla="*/ 25 w 247"/>
                  <a:gd name="T3" fmla="*/ 111 h 111"/>
                  <a:gd name="T4" fmla="*/ 247 w 247"/>
                  <a:gd name="T5" fmla="*/ 51 h 111"/>
                  <a:gd name="T6" fmla="*/ 247 w 247"/>
                  <a:gd name="T7" fmla="*/ 0 h 111"/>
                  <a:gd name="T8" fmla="*/ 0 w 247"/>
                  <a:gd name="T9" fmla="*/ 67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7" h="111">
                    <a:moveTo>
                      <a:pt x="0" y="67"/>
                    </a:moveTo>
                    <a:cubicBezTo>
                      <a:pt x="25" y="111"/>
                      <a:pt x="25" y="111"/>
                      <a:pt x="25" y="111"/>
                    </a:cubicBezTo>
                    <a:cubicBezTo>
                      <a:pt x="92" y="75"/>
                      <a:pt x="167" y="53"/>
                      <a:pt x="247" y="51"/>
                    </a:cubicBezTo>
                    <a:cubicBezTo>
                      <a:pt x="247" y="0"/>
                      <a:pt x="247" y="0"/>
                      <a:pt x="247" y="0"/>
                    </a:cubicBezTo>
                    <a:cubicBezTo>
                      <a:pt x="158" y="2"/>
                      <a:pt x="74" y="26"/>
                      <a:pt x="0" y="67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51" name="îŝḻíḑe"/>
            <p:cNvSpPr/>
            <p:nvPr/>
          </p:nvSpPr>
          <p:spPr bwMode="auto">
            <a:xfrm>
              <a:off x="1715626" y="3018943"/>
              <a:ext cx="472275" cy="47239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45" y="434"/>
                  </a:moveTo>
                  <a:cubicBezTo>
                    <a:pt x="19000" y="276"/>
                    <a:pt x="19186" y="194"/>
                    <a:pt x="19399" y="194"/>
                  </a:cubicBezTo>
                  <a:cubicBezTo>
                    <a:pt x="19670" y="194"/>
                    <a:pt x="19900" y="332"/>
                    <a:pt x="20087" y="602"/>
                  </a:cubicBezTo>
                  <a:cubicBezTo>
                    <a:pt x="20165" y="716"/>
                    <a:pt x="20282" y="872"/>
                    <a:pt x="20432" y="1072"/>
                  </a:cubicBezTo>
                  <a:cubicBezTo>
                    <a:pt x="20586" y="1274"/>
                    <a:pt x="20733" y="1483"/>
                    <a:pt x="20880" y="1692"/>
                  </a:cubicBezTo>
                  <a:cubicBezTo>
                    <a:pt x="21024" y="1903"/>
                    <a:pt x="21147" y="2127"/>
                    <a:pt x="21252" y="2359"/>
                  </a:cubicBezTo>
                  <a:cubicBezTo>
                    <a:pt x="21357" y="2597"/>
                    <a:pt x="21411" y="2796"/>
                    <a:pt x="21411" y="2967"/>
                  </a:cubicBezTo>
                  <a:cubicBezTo>
                    <a:pt x="21411" y="3334"/>
                    <a:pt x="21298" y="3616"/>
                    <a:pt x="21071" y="3825"/>
                  </a:cubicBezTo>
                  <a:lnTo>
                    <a:pt x="2568" y="21376"/>
                  </a:lnTo>
                  <a:cubicBezTo>
                    <a:pt x="2408" y="21526"/>
                    <a:pt x="2227" y="21599"/>
                    <a:pt x="2017" y="21599"/>
                  </a:cubicBezTo>
                  <a:cubicBezTo>
                    <a:pt x="1725" y="21599"/>
                    <a:pt x="1495" y="21464"/>
                    <a:pt x="1324" y="21194"/>
                  </a:cubicBezTo>
                  <a:cubicBezTo>
                    <a:pt x="1248" y="21082"/>
                    <a:pt x="1128" y="20924"/>
                    <a:pt x="971" y="20724"/>
                  </a:cubicBezTo>
                  <a:cubicBezTo>
                    <a:pt x="817" y="20521"/>
                    <a:pt x="668" y="20316"/>
                    <a:pt x="528" y="20104"/>
                  </a:cubicBezTo>
                  <a:cubicBezTo>
                    <a:pt x="386" y="19893"/>
                    <a:pt x="261" y="19672"/>
                    <a:pt x="156" y="19443"/>
                  </a:cubicBezTo>
                  <a:cubicBezTo>
                    <a:pt x="51" y="19214"/>
                    <a:pt x="0" y="19008"/>
                    <a:pt x="0" y="18832"/>
                  </a:cubicBezTo>
                  <a:cubicBezTo>
                    <a:pt x="0" y="18465"/>
                    <a:pt x="115" y="18177"/>
                    <a:pt x="337" y="17971"/>
                  </a:cubicBezTo>
                  <a:lnTo>
                    <a:pt x="18845" y="434"/>
                  </a:lnTo>
                  <a:close/>
                  <a:moveTo>
                    <a:pt x="4372" y="9154"/>
                  </a:moveTo>
                  <a:lnTo>
                    <a:pt x="2998" y="8634"/>
                  </a:lnTo>
                  <a:lnTo>
                    <a:pt x="4372" y="8126"/>
                  </a:lnTo>
                  <a:lnTo>
                    <a:pt x="4805" y="6484"/>
                  </a:lnTo>
                  <a:lnTo>
                    <a:pt x="5204" y="8126"/>
                  </a:lnTo>
                  <a:lnTo>
                    <a:pt x="6597" y="8634"/>
                  </a:lnTo>
                  <a:lnTo>
                    <a:pt x="5204" y="9154"/>
                  </a:lnTo>
                  <a:lnTo>
                    <a:pt x="4805" y="10800"/>
                  </a:lnTo>
                  <a:lnTo>
                    <a:pt x="4372" y="9154"/>
                  </a:lnTo>
                  <a:close/>
                  <a:moveTo>
                    <a:pt x="7126" y="5329"/>
                  </a:moveTo>
                  <a:lnTo>
                    <a:pt x="4372" y="4316"/>
                  </a:lnTo>
                  <a:lnTo>
                    <a:pt x="7126" y="3317"/>
                  </a:lnTo>
                  <a:lnTo>
                    <a:pt x="7971" y="0"/>
                  </a:lnTo>
                  <a:lnTo>
                    <a:pt x="8810" y="3317"/>
                  </a:lnTo>
                  <a:lnTo>
                    <a:pt x="11565" y="4316"/>
                  </a:lnTo>
                  <a:lnTo>
                    <a:pt x="8810" y="5329"/>
                  </a:lnTo>
                  <a:lnTo>
                    <a:pt x="7971" y="8634"/>
                  </a:lnTo>
                  <a:lnTo>
                    <a:pt x="7126" y="5329"/>
                  </a:lnTo>
                  <a:close/>
                  <a:moveTo>
                    <a:pt x="12412" y="2670"/>
                  </a:moveTo>
                  <a:lnTo>
                    <a:pt x="11041" y="2162"/>
                  </a:lnTo>
                  <a:lnTo>
                    <a:pt x="12412" y="1642"/>
                  </a:lnTo>
                  <a:lnTo>
                    <a:pt x="12845" y="0"/>
                  </a:lnTo>
                  <a:lnTo>
                    <a:pt x="13278" y="1642"/>
                  </a:lnTo>
                  <a:lnTo>
                    <a:pt x="14637" y="2162"/>
                  </a:lnTo>
                  <a:lnTo>
                    <a:pt x="13278" y="2670"/>
                  </a:lnTo>
                  <a:lnTo>
                    <a:pt x="12845" y="4316"/>
                  </a:lnTo>
                  <a:lnTo>
                    <a:pt x="12412" y="2670"/>
                  </a:lnTo>
                  <a:close/>
                  <a:moveTo>
                    <a:pt x="20498" y="2993"/>
                  </a:moveTo>
                  <a:lnTo>
                    <a:pt x="19399" y="1289"/>
                  </a:lnTo>
                  <a:lnTo>
                    <a:pt x="15070" y="5385"/>
                  </a:lnTo>
                  <a:lnTo>
                    <a:pt x="16172" y="7086"/>
                  </a:lnTo>
                  <a:lnTo>
                    <a:pt x="20498" y="2993"/>
                  </a:lnTo>
                  <a:close/>
                  <a:moveTo>
                    <a:pt x="21599" y="9154"/>
                  </a:moveTo>
                  <a:lnTo>
                    <a:pt x="20229" y="9674"/>
                  </a:lnTo>
                  <a:lnTo>
                    <a:pt x="19807" y="11320"/>
                  </a:lnTo>
                  <a:lnTo>
                    <a:pt x="19374" y="9674"/>
                  </a:lnTo>
                  <a:lnTo>
                    <a:pt x="18001" y="9154"/>
                  </a:lnTo>
                  <a:lnTo>
                    <a:pt x="19374" y="8661"/>
                  </a:lnTo>
                  <a:lnTo>
                    <a:pt x="19807" y="7004"/>
                  </a:lnTo>
                  <a:lnTo>
                    <a:pt x="20229" y="8661"/>
                  </a:lnTo>
                  <a:lnTo>
                    <a:pt x="21599" y="91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52" name="组合 151"/>
          <p:cNvGrpSpPr/>
          <p:nvPr/>
        </p:nvGrpSpPr>
        <p:grpSpPr>
          <a:xfrm>
            <a:off x="1219211" y="4192638"/>
            <a:ext cx="2329282" cy="1202893"/>
            <a:chOff x="1769578" y="2349127"/>
            <a:chExt cx="2329282" cy="1202893"/>
          </a:xfrm>
        </p:grpSpPr>
        <p:sp>
          <p:nvSpPr>
            <p:cNvPr id="153" name="文本框 152"/>
            <p:cNvSpPr txBox="1"/>
            <p:nvPr/>
          </p:nvSpPr>
          <p:spPr>
            <a:xfrm>
              <a:off x="186732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154" name="文本框 153"/>
            <p:cNvSpPr txBox="1"/>
            <p:nvPr/>
          </p:nvSpPr>
          <p:spPr>
            <a:xfrm>
              <a:off x="1769578" y="2687681"/>
              <a:ext cx="2329282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155" name="组合 154"/>
          <p:cNvGrpSpPr/>
          <p:nvPr/>
        </p:nvGrpSpPr>
        <p:grpSpPr>
          <a:xfrm>
            <a:off x="3685581" y="4192638"/>
            <a:ext cx="2329282" cy="1202893"/>
            <a:chOff x="1769578" y="2349127"/>
            <a:chExt cx="2329282" cy="1202893"/>
          </a:xfrm>
        </p:grpSpPr>
        <p:sp>
          <p:nvSpPr>
            <p:cNvPr id="156" name="文本框 155"/>
            <p:cNvSpPr txBox="1"/>
            <p:nvPr/>
          </p:nvSpPr>
          <p:spPr>
            <a:xfrm>
              <a:off x="186732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157" name="文本框 156"/>
            <p:cNvSpPr txBox="1"/>
            <p:nvPr/>
          </p:nvSpPr>
          <p:spPr>
            <a:xfrm>
              <a:off x="1769578" y="2687681"/>
              <a:ext cx="2329282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158" name="组合 157"/>
          <p:cNvGrpSpPr/>
          <p:nvPr/>
        </p:nvGrpSpPr>
        <p:grpSpPr>
          <a:xfrm>
            <a:off x="6168758" y="4192638"/>
            <a:ext cx="2329282" cy="1202893"/>
            <a:chOff x="1769578" y="2349127"/>
            <a:chExt cx="2329282" cy="1202893"/>
          </a:xfrm>
        </p:grpSpPr>
        <p:sp>
          <p:nvSpPr>
            <p:cNvPr id="159" name="文本框 158"/>
            <p:cNvSpPr txBox="1"/>
            <p:nvPr/>
          </p:nvSpPr>
          <p:spPr>
            <a:xfrm>
              <a:off x="186732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160" name="文本框 159"/>
            <p:cNvSpPr txBox="1"/>
            <p:nvPr/>
          </p:nvSpPr>
          <p:spPr>
            <a:xfrm>
              <a:off x="1769578" y="2687681"/>
              <a:ext cx="2329282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161" name="组合 160"/>
          <p:cNvGrpSpPr/>
          <p:nvPr/>
        </p:nvGrpSpPr>
        <p:grpSpPr>
          <a:xfrm>
            <a:off x="8643531" y="4192638"/>
            <a:ext cx="2329282" cy="1202893"/>
            <a:chOff x="1769578" y="2349127"/>
            <a:chExt cx="2329282" cy="1202893"/>
          </a:xfrm>
        </p:grpSpPr>
        <p:sp>
          <p:nvSpPr>
            <p:cNvPr id="162" name="文本框 161"/>
            <p:cNvSpPr txBox="1"/>
            <p:nvPr/>
          </p:nvSpPr>
          <p:spPr>
            <a:xfrm>
              <a:off x="186732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163" name="文本框 162"/>
            <p:cNvSpPr txBox="1"/>
            <p:nvPr/>
          </p:nvSpPr>
          <p:spPr>
            <a:xfrm>
              <a:off x="1769578" y="2687681"/>
              <a:ext cx="2329282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7133" y="377262"/>
            <a:ext cx="297732" cy="457200"/>
          </a:xfrm>
          <a:prstGeom prst="rect">
            <a:avLst/>
          </a:prstGeom>
        </p:spPr>
      </p:pic>
      <p:sp>
        <p:nvSpPr>
          <p:cNvPr id="43" name="文本框 42"/>
          <p:cNvSpPr txBox="1"/>
          <p:nvPr/>
        </p:nvSpPr>
        <p:spPr>
          <a:xfrm>
            <a:off x="4926449" y="798129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800" b="1" dirty="0">
                <a:solidFill>
                  <a:schemeClr val="accent1"/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4115196" y="1264429"/>
            <a:ext cx="3961607" cy="2462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print the presentation and make it into a film a wider field</a:t>
            </a:r>
          </a:p>
        </p:txBody>
      </p:sp>
      <p:sp>
        <p:nvSpPr>
          <p:cNvPr id="17" name="íSļiḋé"/>
          <p:cNvSpPr/>
          <p:nvPr/>
        </p:nvSpPr>
        <p:spPr bwMode="auto">
          <a:xfrm>
            <a:off x="5773507" y="3792766"/>
            <a:ext cx="2189394" cy="1863313"/>
          </a:xfrm>
          <a:custGeom>
            <a:avLst/>
            <a:gdLst/>
            <a:ahLst/>
            <a:cxnLst>
              <a:cxn ang="0">
                <a:pos x="675" y="0"/>
              </a:cxn>
              <a:cxn ang="0">
                <a:pos x="687" y="40"/>
              </a:cxn>
              <a:cxn ang="0">
                <a:pos x="615" y="112"/>
              </a:cxn>
              <a:cxn ang="0">
                <a:pos x="543" y="40"/>
              </a:cxn>
              <a:cxn ang="0">
                <a:pos x="555" y="0"/>
              </a:cxn>
              <a:cxn ang="0">
                <a:pos x="479" y="0"/>
              </a:cxn>
              <a:cxn ang="0">
                <a:pos x="112" y="367"/>
              </a:cxn>
              <a:cxn ang="0">
                <a:pos x="112" y="443"/>
              </a:cxn>
              <a:cxn ang="0">
                <a:pos x="72" y="431"/>
              </a:cxn>
              <a:cxn ang="0">
                <a:pos x="0" y="503"/>
              </a:cxn>
              <a:cxn ang="0">
                <a:pos x="72" y="575"/>
              </a:cxn>
              <a:cxn ang="0">
                <a:pos x="112" y="563"/>
              </a:cxn>
              <a:cxn ang="0">
                <a:pos x="112" y="639"/>
              </a:cxn>
              <a:cxn ang="0">
                <a:pos x="751" y="0"/>
              </a:cxn>
              <a:cxn ang="0">
                <a:pos x="675" y="0"/>
              </a:cxn>
            </a:cxnLst>
            <a:rect l="0" t="0" r="r" b="b"/>
            <a:pathLst>
              <a:path w="751" h="639">
                <a:moveTo>
                  <a:pt x="675" y="0"/>
                </a:moveTo>
                <a:cubicBezTo>
                  <a:pt x="682" y="12"/>
                  <a:pt x="687" y="25"/>
                  <a:pt x="687" y="40"/>
                </a:cubicBezTo>
                <a:cubicBezTo>
                  <a:pt x="687" y="80"/>
                  <a:pt x="655" y="112"/>
                  <a:pt x="615" y="112"/>
                </a:cubicBezTo>
                <a:cubicBezTo>
                  <a:pt x="575" y="112"/>
                  <a:pt x="543" y="80"/>
                  <a:pt x="543" y="40"/>
                </a:cubicBezTo>
                <a:cubicBezTo>
                  <a:pt x="543" y="25"/>
                  <a:pt x="547" y="12"/>
                  <a:pt x="555" y="0"/>
                </a:cubicBezTo>
                <a:cubicBezTo>
                  <a:pt x="479" y="0"/>
                  <a:pt x="479" y="0"/>
                  <a:pt x="479" y="0"/>
                </a:cubicBezTo>
                <a:cubicBezTo>
                  <a:pt x="479" y="203"/>
                  <a:pt x="315" y="367"/>
                  <a:pt x="112" y="367"/>
                </a:cubicBezTo>
                <a:cubicBezTo>
                  <a:pt x="112" y="443"/>
                  <a:pt x="112" y="443"/>
                  <a:pt x="112" y="443"/>
                </a:cubicBezTo>
                <a:cubicBezTo>
                  <a:pt x="100" y="436"/>
                  <a:pt x="87" y="431"/>
                  <a:pt x="72" y="431"/>
                </a:cubicBezTo>
                <a:cubicBezTo>
                  <a:pt x="32" y="431"/>
                  <a:pt x="0" y="463"/>
                  <a:pt x="0" y="503"/>
                </a:cubicBezTo>
                <a:cubicBezTo>
                  <a:pt x="0" y="543"/>
                  <a:pt x="32" y="575"/>
                  <a:pt x="72" y="575"/>
                </a:cubicBezTo>
                <a:cubicBezTo>
                  <a:pt x="87" y="575"/>
                  <a:pt x="100" y="570"/>
                  <a:pt x="112" y="563"/>
                </a:cubicBezTo>
                <a:cubicBezTo>
                  <a:pt x="112" y="639"/>
                  <a:pt x="112" y="639"/>
                  <a:pt x="112" y="639"/>
                </a:cubicBezTo>
                <a:cubicBezTo>
                  <a:pt x="465" y="639"/>
                  <a:pt x="751" y="353"/>
                  <a:pt x="751" y="0"/>
                </a:cubicBezTo>
                <a:lnTo>
                  <a:pt x="675" y="0"/>
                </a:lnTo>
                <a:close/>
              </a:path>
            </a:pathLst>
          </a:custGeom>
          <a:solidFill>
            <a:schemeClr val="accent4"/>
          </a:solidFill>
          <a:ln w="38100">
            <a:solidFill>
              <a:schemeClr val="bg1"/>
            </a:solidFill>
            <a:round/>
          </a:ln>
        </p:spPr>
        <p:txBody>
          <a:bodyPr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/>
          </a:p>
        </p:txBody>
      </p:sp>
      <p:sp>
        <p:nvSpPr>
          <p:cNvPr id="18" name="íS1íḓè"/>
          <p:cNvSpPr/>
          <p:nvPr/>
        </p:nvSpPr>
        <p:spPr bwMode="auto">
          <a:xfrm rot="16200000">
            <a:off x="5934757" y="2085689"/>
            <a:ext cx="2189394" cy="1863313"/>
          </a:xfrm>
          <a:custGeom>
            <a:avLst/>
            <a:gdLst/>
            <a:ahLst/>
            <a:cxnLst>
              <a:cxn ang="0">
                <a:pos x="675" y="0"/>
              </a:cxn>
              <a:cxn ang="0">
                <a:pos x="687" y="40"/>
              </a:cxn>
              <a:cxn ang="0">
                <a:pos x="615" y="112"/>
              </a:cxn>
              <a:cxn ang="0">
                <a:pos x="543" y="40"/>
              </a:cxn>
              <a:cxn ang="0">
                <a:pos x="555" y="0"/>
              </a:cxn>
              <a:cxn ang="0">
                <a:pos x="479" y="0"/>
              </a:cxn>
              <a:cxn ang="0">
                <a:pos x="112" y="367"/>
              </a:cxn>
              <a:cxn ang="0">
                <a:pos x="112" y="443"/>
              </a:cxn>
              <a:cxn ang="0">
                <a:pos x="72" y="431"/>
              </a:cxn>
              <a:cxn ang="0">
                <a:pos x="0" y="503"/>
              </a:cxn>
              <a:cxn ang="0">
                <a:pos x="72" y="575"/>
              </a:cxn>
              <a:cxn ang="0">
                <a:pos x="112" y="563"/>
              </a:cxn>
              <a:cxn ang="0">
                <a:pos x="112" y="639"/>
              </a:cxn>
              <a:cxn ang="0">
                <a:pos x="751" y="0"/>
              </a:cxn>
              <a:cxn ang="0">
                <a:pos x="675" y="0"/>
              </a:cxn>
            </a:cxnLst>
            <a:rect l="0" t="0" r="r" b="b"/>
            <a:pathLst>
              <a:path w="751" h="639">
                <a:moveTo>
                  <a:pt x="675" y="0"/>
                </a:moveTo>
                <a:cubicBezTo>
                  <a:pt x="682" y="12"/>
                  <a:pt x="687" y="25"/>
                  <a:pt x="687" y="40"/>
                </a:cubicBezTo>
                <a:cubicBezTo>
                  <a:pt x="687" y="80"/>
                  <a:pt x="655" y="112"/>
                  <a:pt x="615" y="112"/>
                </a:cubicBezTo>
                <a:cubicBezTo>
                  <a:pt x="575" y="112"/>
                  <a:pt x="543" y="80"/>
                  <a:pt x="543" y="40"/>
                </a:cubicBezTo>
                <a:cubicBezTo>
                  <a:pt x="543" y="25"/>
                  <a:pt x="547" y="12"/>
                  <a:pt x="555" y="0"/>
                </a:cubicBezTo>
                <a:cubicBezTo>
                  <a:pt x="479" y="0"/>
                  <a:pt x="479" y="0"/>
                  <a:pt x="479" y="0"/>
                </a:cubicBezTo>
                <a:cubicBezTo>
                  <a:pt x="479" y="203"/>
                  <a:pt x="315" y="367"/>
                  <a:pt x="112" y="367"/>
                </a:cubicBezTo>
                <a:cubicBezTo>
                  <a:pt x="112" y="443"/>
                  <a:pt x="112" y="443"/>
                  <a:pt x="112" y="443"/>
                </a:cubicBezTo>
                <a:cubicBezTo>
                  <a:pt x="100" y="436"/>
                  <a:pt x="87" y="431"/>
                  <a:pt x="72" y="431"/>
                </a:cubicBezTo>
                <a:cubicBezTo>
                  <a:pt x="32" y="431"/>
                  <a:pt x="0" y="463"/>
                  <a:pt x="0" y="503"/>
                </a:cubicBezTo>
                <a:cubicBezTo>
                  <a:pt x="0" y="543"/>
                  <a:pt x="32" y="575"/>
                  <a:pt x="72" y="575"/>
                </a:cubicBezTo>
                <a:cubicBezTo>
                  <a:pt x="87" y="575"/>
                  <a:pt x="100" y="570"/>
                  <a:pt x="112" y="563"/>
                </a:cubicBezTo>
                <a:cubicBezTo>
                  <a:pt x="112" y="639"/>
                  <a:pt x="112" y="639"/>
                  <a:pt x="112" y="639"/>
                </a:cubicBezTo>
                <a:cubicBezTo>
                  <a:pt x="465" y="639"/>
                  <a:pt x="751" y="353"/>
                  <a:pt x="751" y="0"/>
                </a:cubicBezTo>
                <a:lnTo>
                  <a:pt x="675" y="0"/>
                </a:lnTo>
                <a:close/>
              </a:path>
            </a:pathLst>
          </a:custGeom>
          <a:solidFill>
            <a:schemeClr val="accent3"/>
          </a:solidFill>
          <a:ln w="38100">
            <a:solidFill>
              <a:schemeClr val="bg1"/>
            </a:solidFill>
            <a:round/>
          </a:ln>
        </p:spPr>
        <p:txBody>
          <a:bodyPr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/>
          </a:p>
        </p:txBody>
      </p:sp>
      <p:sp>
        <p:nvSpPr>
          <p:cNvPr id="19" name="îṩḻïḋe"/>
          <p:cNvSpPr/>
          <p:nvPr/>
        </p:nvSpPr>
        <p:spPr bwMode="auto">
          <a:xfrm flipH="1" flipV="1">
            <a:off x="4229101" y="1922647"/>
            <a:ext cx="2189394" cy="1863313"/>
          </a:xfrm>
          <a:custGeom>
            <a:avLst/>
            <a:gdLst/>
            <a:ahLst/>
            <a:cxnLst>
              <a:cxn ang="0">
                <a:pos x="675" y="0"/>
              </a:cxn>
              <a:cxn ang="0">
                <a:pos x="687" y="40"/>
              </a:cxn>
              <a:cxn ang="0">
                <a:pos x="615" y="112"/>
              </a:cxn>
              <a:cxn ang="0">
                <a:pos x="543" y="40"/>
              </a:cxn>
              <a:cxn ang="0">
                <a:pos x="555" y="0"/>
              </a:cxn>
              <a:cxn ang="0">
                <a:pos x="479" y="0"/>
              </a:cxn>
              <a:cxn ang="0">
                <a:pos x="112" y="367"/>
              </a:cxn>
              <a:cxn ang="0">
                <a:pos x="112" y="443"/>
              </a:cxn>
              <a:cxn ang="0">
                <a:pos x="72" y="431"/>
              </a:cxn>
              <a:cxn ang="0">
                <a:pos x="0" y="503"/>
              </a:cxn>
              <a:cxn ang="0">
                <a:pos x="72" y="575"/>
              </a:cxn>
              <a:cxn ang="0">
                <a:pos x="112" y="563"/>
              </a:cxn>
              <a:cxn ang="0">
                <a:pos x="112" y="639"/>
              </a:cxn>
              <a:cxn ang="0">
                <a:pos x="751" y="0"/>
              </a:cxn>
              <a:cxn ang="0">
                <a:pos x="675" y="0"/>
              </a:cxn>
            </a:cxnLst>
            <a:rect l="0" t="0" r="r" b="b"/>
            <a:pathLst>
              <a:path w="751" h="639">
                <a:moveTo>
                  <a:pt x="675" y="0"/>
                </a:moveTo>
                <a:cubicBezTo>
                  <a:pt x="682" y="12"/>
                  <a:pt x="687" y="25"/>
                  <a:pt x="687" y="40"/>
                </a:cubicBezTo>
                <a:cubicBezTo>
                  <a:pt x="687" y="80"/>
                  <a:pt x="655" y="112"/>
                  <a:pt x="615" y="112"/>
                </a:cubicBezTo>
                <a:cubicBezTo>
                  <a:pt x="575" y="112"/>
                  <a:pt x="543" y="80"/>
                  <a:pt x="543" y="40"/>
                </a:cubicBezTo>
                <a:cubicBezTo>
                  <a:pt x="543" y="25"/>
                  <a:pt x="547" y="12"/>
                  <a:pt x="555" y="0"/>
                </a:cubicBezTo>
                <a:cubicBezTo>
                  <a:pt x="479" y="0"/>
                  <a:pt x="479" y="0"/>
                  <a:pt x="479" y="0"/>
                </a:cubicBezTo>
                <a:cubicBezTo>
                  <a:pt x="479" y="203"/>
                  <a:pt x="315" y="367"/>
                  <a:pt x="112" y="367"/>
                </a:cubicBezTo>
                <a:cubicBezTo>
                  <a:pt x="112" y="443"/>
                  <a:pt x="112" y="443"/>
                  <a:pt x="112" y="443"/>
                </a:cubicBezTo>
                <a:cubicBezTo>
                  <a:pt x="100" y="436"/>
                  <a:pt x="87" y="431"/>
                  <a:pt x="72" y="431"/>
                </a:cubicBezTo>
                <a:cubicBezTo>
                  <a:pt x="32" y="431"/>
                  <a:pt x="0" y="463"/>
                  <a:pt x="0" y="503"/>
                </a:cubicBezTo>
                <a:cubicBezTo>
                  <a:pt x="0" y="543"/>
                  <a:pt x="32" y="575"/>
                  <a:pt x="72" y="575"/>
                </a:cubicBezTo>
                <a:cubicBezTo>
                  <a:pt x="87" y="575"/>
                  <a:pt x="100" y="570"/>
                  <a:pt x="112" y="563"/>
                </a:cubicBezTo>
                <a:cubicBezTo>
                  <a:pt x="112" y="639"/>
                  <a:pt x="112" y="639"/>
                  <a:pt x="112" y="639"/>
                </a:cubicBezTo>
                <a:cubicBezTo>
                  <a:pt x="465" y="639"/>
                  <a:pt x="751" y="353"/>
                  <a:pt x="751" y="0"/>
                </a:cubicBezTo>
                <a:lnTo>
                  <a:pt x="675" y="0"/>
                </a:lnTo>
                <a:close/>
              </a:path>
            </a:pathLst>
          </a:custGeom>
          <a:solidFill>
            <a:schemeClr val="accent2"/>
          </a:solidFill>
          <a:ln w="38100">
            <a:solidFill>
              <a:schemeClr val="bg1"/>
            </a:solidFill>
            <a:round/>
          </a:ln>
        </p:spPr>
        <p:txBody>
          <a:bodyPr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/>
          </a:p>
        </p:txBody>
      </p:sp>
      <p:sp>
        <p:nvSpPr>
          <p:cNvPr id="20" name="íş1ïḍe"/>
          <p:cNvSpPr/>
          <p:nvPr/>
        </p:nvSpPr>
        <p:spPr bwMode="auto">
          <a:xfrm rot="16200000" flipH="1" flipV="1">
            <a:off x="4067853" y="3629725"/>
            <a:ext cx="2189394" cy="1863313"/>
          </a:xfrm>
          <a:custGeom>
            <a:avLst/>
            <a:gdLst/>
            <a:ahLst/>
            <a:cxnLst>
              <a:cxn ang="0">
                <a:pos x="675" y="0"/>
              </a:cxn>
              <a:cxn ang="0">
                <a:pos x="687" y="40"/>
              </a:cxn>
              <a:cxn ang="0">
                <a:pos x="615" y="112"/>
              </a:cxn>
              <a:cxn ang="0">
                <a:pos x="543" y="40"/>
              </a:cxn>
              <a:cxn ang="0">
                <a:pos x="555" y="0"/>
              </a:cxn>
              <a:cxn ang="0">
                <a:pos x="479" y="0"/>
              </a:cxn>
              <a:cxn ang="0">
                <a:pos x="112" y="367"/>
              </a:cxn>
              <a:cxn ang="0">
                <a:pos x="112" y="443"/>
              </a:cxn>
              <a:cxn ang="0">
                <a:pos x="72" y="431"/>
              </a:cxn>
              <a:cxn ang="0">
                <a:pos x="0" y="503"/>
              </a:cxn>
              <a:cxn ang="0">
                <a:pos x="72" y="575"/>
              </a:cxn>
              <a:cxn ang="0">
                <a:pos x="112" y="563"/>
              </a:cxn>
              <a:cxn ang="0">
                <a:pos x="112" y="639"/>
              </a:cxn>
              <a:cxn ang="0">
                <a:pos x="751" y="0"/>
              </a:cxn>
              <a:cxn ang="0">
                <a:pos x="675" y="0"/>
              </a:cxn>
            </a:cxnLst>
            <a:rect l="0" t="0" r="r" b="b"/>
            <a:pathLst>
              <a:path w="751" h="639">
                <a:moveTo>
                  <a:pt x="675" y="0"/>
                </a:moveTo>
                <a:cubicBezTo>
                  <a:pt x="682" y="12"/>
                  <a:pt x="687" y="25"/>
                  <a:pt x="687" y="40"/>
                </a:cubicBezTo>
                <a:cubicBezTo>
                  <a:pt x="687" y="80"/>
                  <a:pt x="655" y="112"/>
                  <a:pt x="615" y="112"/>
                </a:cubicBezTo>
                <a:cubicBezTo>
                  <a:pt x="575" y="112"/>
                  <a:pt x="543" y="80"/>
                  <a:pt x="543" y="40"/>
                </a:cubicBezTo>
                <a:cubicBezTo>
                  <a:pt x="543" y="25"/>
                  <a:pt x="547" y="12"/>
                  <a:pt x="555" y="0"/>
                </a:cubicBezTo>
                <a:cubicBezTo>
                  <a:pt x="479" y="0"/>
                  <a:pt x="479" y="0"/>
                  <a:pt x="479" y="0"/>
                </a:cubicBezTo>
                <a:cubicBezTo>
                  <a:pt x="479" y="203"/>
                  <a:pt x="315" y="367"/>
                  <a:pt x="112" y="367"/>
                </a:cubicBezTo>
                <a:cubicBezTo>
                  <a:pt x="112" y="443"/>
                  <a:pt x="112" y="443"/>
                  <a:pt x="112" y="443"/>
                </a:cubicBezTo>
                <a:cubicBezTo>
                  <a:pt x="100" y="436"/>
                  <a:pt x="87" y="431"/>
                  <a:pt x="72" y="431"/>
                </a:cubicBezTo>
                <a:cubicBezTo>
                  <a:pt x="32" y="431"/>
                  <a:pt x="0" y="463"/>
                  <a:pt x="0" y="503"/>
                </a:cubicBezTo>
                <a:cubicBezTo>
                  <a:pt x="0" y="543"/>
                  <a:pt x="32" y="575"/>
                  <a:pt x="72" y="575"/>
                </a:cubicBezTo>
                <a:cubicBezTo>
                  <a:pt x="87" y="575"/>
                  <a:pt x="100" y="570"/>
                  <a:pt x="112" y="563"/>
                </a:cubicBezTo>
                <a:cubicBezTo>
                  <a:pt x="112" y="639"/>
                  <a:pt x="112" y="639"/>
                  <a:pt x="112" y="639"/>
                </a:cubicBezTo>
                <a:cubicBezTo>
                  <a:pt x="465" y="639"/>
                  <a:pt x="751" y="353"/>
                  <a:pt x="751" y="0"/>
                </a:cubicBezTo>
                <a:lnTo>
                  <a:pt x="675" y="0"/>
                </a:lnTo>
                <a:close/>
              </a:path>
            </a:pathLst>
          </a:custGeom>
          <a:solidFill>
            <a:schemeClr val="accent1"/>
          </a:solidFill>
          <a:ln w="38100">
            <a:solidFill>
              <a:schemeClr val="bg1"/>
            </a:solidFill>
            <a:round/>
          </a:ln>
        </p:spPr>
        <p:txBody>
          <a:bodyPr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/>
          </a:p>
        </p:txBody>
      </p:sp>
      <p:sp>
        <p:nvSpPr>
          <p:cNvPr id="2" name="îṥľídè"/>
          <p:cNvSpPr/>
          <p:nvPr/>
        </p:nvSpPr>
        <p:spPr bwMode="auto">
          <a:xfrm>
            <a:off x="5091265" y="2784628"/>
            <a:ext cx="2009478" cy="2009474"/>
          </a:xfrm>
          <a:prstGeom prst="ellipse">
            <a:avLst/>
          </a:prstGeom>
          <a:blipFill>
            <a:blip r:embed="rId4">
              <a:grayscl/>
            </a:blip>
            <a:srcRect/>
            <a:stretch>
              <a:fillRect l="-25187" r="-24871"/>
            </a:stretch>
          </a:blipFill>
          <a:ln w="19050">
            <a:noFill/>
            <a:round/>
          </a:ln>
        </p:spPr>
        <p:txBody>
          <a:bodyPr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/>
          </a:p>
        </p:txBody>
      </p:sp>
      <p:sp>
        <p:nvSpPr>
          <p:cNvPr id="22" name="ïṥļîḑè"/>
          <p:cNvSpPr txBox="1"/>
          <p:nvPr/>
        </p:nvSpPr>
        <p:spPr>
          <a:xfrm rot="18933073" flipH="1">
            <a:off x="4573802" y="2551049"/>
            <a:ext cx="1137335" cy="374488"/>
          </a:xfrm>
          <a:prstGeom prst="rect">
            <a:avLst/>
          </a:prstGeom>
          <a:noFill/>
        </p:spPr>
        <p:txBody>
          <a:bodyPr wrap="none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>
                <a:solidFill>
                  <a:schemeClr val="bg1"/>
                </a:solidFill>
              </a:rPr>
              <a:t>标题文本预设</a:t>
            </a:r>
          </a:p>
        </p:txBody>
      </p:sp>
      <p:sp>
        <p:nvSpPr>
          <p:cNvPr id="23" name="isľídè"/>
          <p:cNvSpPr txBox="1"/>
          <p:nvPr/>
        </p:nvSpPr>
        <p:spPr>
          <a:xfrm rot="3034644">
            <a:off x="6642547" y="2742849"/>
            <a:ext cx="1137335" cy="374488"/>
          </a:xfrm>
          <a:prstGeom prst="rect">
            <a:avLst/>
          </a:prstGeom>
          <a:noFill/>
        </p:spPr>
        <p:txBody>
          <a:bodyPr wrap="none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>
                <a:solidFill>
                  <a:schemeClr val="bg1"/>
                </a:solidFill>
              </a:rPr>
              <a:t>标题文本预设</a:t>
            </a:r>
          </a:p>
        </p:txBody>
      </p:sp>
      <p:sp>
        <p:nvSpPr>
          <p:cNvPr id="24" name="íŝḷiḑê"/>
          <p:cNvSpPr txBox="1"/>
          <p:nvPr/>
        </p:nvSpPr>
        <p:spPr>
          <a:xfrm rot="19035440">
            <a:off x="6482727" y="4699645"/>
            <a:ext cx="1137335" cy="374488"/>
          </a:xfrm>
          <a:prstGeom prst="rect">
            <a:avLst/>
          </a:prstGeom>
          <a:noFill/>
        </p:spPr>
        <p:txBody>
          <a:bodyPr wrap="none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>
                <a:solidFill>
                  <a:schemeClr val="bg1"/>
                </a:solidFill>
              </a:rPr>
              <a:t>标题文本预设</a:t>
            </a:r>
          </a:p>
        </p:txBody>
      </p:sp>
      <p:sp>
        <p:nvSpPr>
          <p:cNvPr id="25" name="îSliďe"/>
          <p:cNvSpPr txBox="1"/>
          <p:nvPr/>
        </p:nvSpPr>
        <p:spPr>
          <a:xfrm rot="2835440">
            <a:off x="4465988" y="4546200"/>
            <a:ext cx="1137335" cy="374488"/>
          </a:xfrm>
          <a:prstGeom prst="rect">
            <a:avLst/>
          </a:prstGeom>
          <a:noFill/>
        </p:spPr>
        <p:txBody>
          <a:bodyPr wrap="none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>
                <a:solidFill>
                  <a:schemeClr val="bg1"/>
                </a:solidFill>
              </a:rPr>
              <a:t>标题文本预设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8184563" y="2259700"/>
            <a:ext cx="2784999" cy="957185"/>
            <a:chOff x="1541719" y="2349127"/>
            <a:chExt cx="2784999" cy="957185"/>
          </a:xfrm>
        </p:grpSpPr>
        <p:sp>
          <p:nvSpPr>
            <p:cNvPr id="5" name="文本框 4"/>
            <p:cNvSpPr txBox="1"/>
            <p:nvPr/>
          </p:nvSpPr>
          <p:spPr>
            <a:xfrm>
              <a:off x="1541719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541719" y="2687681"/>
              <a:ext cx="2784999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184563" y="4315509"/>
            <a:ext cx="2784999" cy="957185"/>
            <a:chOff x="1541719" y="2349127"/>
            <a:chExt cx="2784999" cy="957185"/>
          </a:xfrm>
        </p:grpSpPr>
        <p:sp>
          <p:nvSpPr>
            <p:cNvPr id="8" name="文本框 7"/>
            <p:cNvSpPr txBox="1"/>
            <p:nvPr/>
          </p:nvSpPr>
          <p:spPr>
            <a:xfrm>
              <a:off x="1541719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541719" y="2687681"/>
              <a:ext cx="2784999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237126" y="2259700"/>
            <a:ext cx="2784999" cy="957185"/>
            <a:chOff x="1541719" y="2349127"/>
            <a:chExt cx="2784999" cy="957185"/>
          </a:xfrm>
        </p:grpSpPr>
        <p:sp>
          <p:nvSpPr>
            <p:cNvPr id="11" name="文本框 10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541719" y="2687681"/>
              <a:ext cx="2784999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237126" y="4315509"/>
            <a:ext cx="2784999" cy="957185"/>
            <a:chOff x="1541719" y="2349127"/>
            <a:chExt cx="2784999" cy="957185"/>
          </a:xfrm>
        </p:grpSpPr>
        <p:sp>
          <p:nvSpPr>
            <p:cNvPr id="14" name="文本框 13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541719" y="2687681"/>
              <a:ext cx="2784999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ïşlîḍê"/>
          <p:cNvSpPr/>
          <p:nvPr/>
        </p:nvSpPr>
        <p:spPr>
          <a:xfrm rot="18900000">
            <a:off x="5491000" y="2284413"/>
            <a:ext cx="1210001" cy="1210001"/>
          </a:xfrm>
          <a:prstGeom prst="rect">
            <a:avLst/>
          </a:prstGeom>
          <a:blipFill dpi="0" rotWithShape="0">
            <a:blip r:embed="rId3"/>
            <a:srcRect/>
            <a:stretch>
              <a:fillRect l="2736" t="14644" r="2984" b="14644"/>
            </a:stretch>
          </a:blipFill>
          <a:ln w="12700">
            <a:solidFill>
              <a:schemeClr val="bg1">
                <a:lumMod val="85000"/>
              </a:schemeClr>
            </a:solidFill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5" name="iṩľíḍe"/>
          <p:cNvSpPr/>
          <p:nvPr/>
        </p:nvSpPr>
        <p:spPr>
          <a:xfrm rot="18900000">
            <a:off x="5491000" y="4084312"/>
            <a:ext cx="1210001" cy="1210001"/>
          </a:xfrm>
          <a:prstGeom prst="rect">
            <a:avLst/>
          </a:prstGeom>
          <a:blipFill dpi="0" rotWithShape="0">
            <a:blip r:embed="rId4"/>
            <a:srcRect/>
            <a:stretch>
              <a:fillRect l="-3240" t="14644" r="-2867" b="14644"/>
            </a:stretch>
          </a:blipFill>
          <a:ln w="12700">
            <a:solidFill>
              <a:schemeClr val="bg1">
                <a:lumMod val="85000"/>
              </a:schemeClr>
            </a:solidFill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6" name="íṥļïḋe"/>
          <p:cNvSpPr/>
          <p:nvPr/>
        </p:nvSpPr>
        <p:spPr>
          <a:xfrm rot="18900000">
            <a:off x="6390949" y="3184363"/>
            <a:ext cx="1210001" cy="1210001"/>
          </a:xfrm>
          <a:prstGeom prst="rect">
            <a:avLst/>
          </a:prstGeom>
          <a:blipFill dpi="0" rotWithShape="0">
            <a:blip r:embed="rId5"/>
            <a:srcRect/>
            <a:stretch>
              <a:fillRect l="-3429" t="14644" r="-3053" b="14644"/>
            </a:stretch>
          </a:blipFill>
          <a:ln w="12700">
            <a:solidFill>
              <a:schemeClr val="bg1">
                <a:lumMod val="85000"/>
              </a:schemeClr>
            </a:solidFill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7" name="îs1iḋê"/>
          <p:cNvSpPr/>
          <p:nvPr/>
        </p:nvSpPr>
        <p:spPr>
          <a:xfrm rot="18900000">
            <a:off x="4591050" y="3184363"/>
            <a:ext cx="1210001" cy="1210001"/>
          </a:xfrm>
          <a:prstGeom prst="rect">
            <a:avLst/>
          </a:prstGeom>
          <a:blipFill dpi="0" rotWithShape="0">
            <a:blip r:embed="rId6"/>
            <a:srcRect/>
            <a:stretch>
              <a:fillRect l="-3429" t="14644" r="-3053" b="14644"/>
            </a:stretch>
          </a:blipFill>
          <a:ln w="12700">
            <a:solidFill>
              <a:schemeClr val="bg1">
                <a:lumMod val="85000"/>
              </a:schemeClr>
            </a:solidFill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38" name="组合 37"/>
          <p:cNvGrpSpPr/>
          <p:nvPr/>
        </p:nvGrpSpPr>
        <p:grpSpPr>
          <a:xfrm>
            <a:off x="7780858" y="2122123"/>
            <a:ext cx="3279861" cy="1062407"/>
            <a:chOff x="1085274" y="2349127"/>
            <a:chExt cx="3279861" cy="1062407"/>
          </a:xfrm>
        </p:grpSpPr>
        <p:sp>
          <p:nvSpPr>
            <p:cNvPr id="39" name="文本框 38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85274" y="2687681"/>
              <a:ext cx="3279861" cy="7238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7780858" y="4406659"/>
            <a:ext cx="3279861" cy="1062407"/>
            <a:chOff x="1085274" y="2349127"/>
            <a:chExt cx="3279861" cy="1062407"/>
          </a:xfrm>
        </p:grpSpPr>
        <p:sp>
          <p:nvSpPr>
            <p:cNvPr id="42" name="文本框 41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085274" y="2687681"/>
              <a:ext cx="3279861" cy="7238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143000" y="2122123"/>
            <a:ext cx="3279861" cy="1062407"/>
            <a:chOff x="1085274" y="2349127"/>
            <a:chExt cx="3279861" cy="1062407"/>
          </a:xfrm>
        </p:grpSpPr>
        <p:sp>
          <p:nvSpPr>
            <p:cNvPr id="45" name="文本框 44"/>
            <p:cNvSpPr txBox="1"/>
            <p:nvPr/>
          </p:nvSpPr>
          <p:spPr>
            <a:xfrm>
              <a:off x="223135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085274" y="2687681"/>
              <a:ext cx="3279861" cy="7238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1143000" y="4406659"/>
            <a:ext cx="3279861" cy="1062407"/>
            <a:chOff x="1085274" y="2349127"/>
            <a:chExt cx="3279861" cy="1062407"/>
          </a:xfrm>
        </p:grpSpPr>
        <p:sp>
          <p:nvSpPr>
            <p:cNvPr id="48" name="文本框 47"/>
            <p:cNvSpPr txBox="1"/>
            <p:nvPr/>
          </p:nvSpPr>
          <p:spPr>
            <a:xfrm>
              <a:off x="223135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085274" y="2687681"/>
              <a:ext cx="3279861" cy="7238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pic>
        <p:nvPicPr>
          <p:cNvPr id="18" name="图片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7133" y="377262"/>
            <a:ext cx="297732" cy="457200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4926449" y="798129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800" b="1" dirty="0">
                <a:solidFill>
                  <a:schemeClr val="accent1"/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4115196" y="1264429"/>
            <a:ext cx="3961607" cy="2462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print the presentation and make it into a film a wider field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ldLvl="0" animBg="1"/>
      <p:bldP spid="25" grpId="0" bldLvl="0" animBg="1"/>
      <p:bldP spid="26" grpId="0" bldLvl="0" animBg="1"/>
      <p:bldP spid="27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7133" y="377262"/>
            <a:ext cx="297732" cy="457200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4926449" y="798129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800" b="1" dirty="0">
                <a:solidFill>
                  <a:schemeClr val="accent1"/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4115196" y="1264429"/>
            <a:ext cx="3961607" cy="2462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print the presentation and make it into a film a wider field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1162150" y="3794508"/>
            <a:ext cx="4457228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íṥ1ïďe"/>
          <p:cNvGrpSpPr/>
          <p:nvPr/>
        </p:nvGrpSpPr>
        <p:grpSpPr>
          <a:xfrm>
            <a:off x="5717392" y="2232559"/>
            <a:ext cx="5630999" cy="3113608"/>
            <a:chOff x="503602" y="2132856"/>
            <a:chExt cx="5859098" cy="3239723"/>
          </a:xfrm>
        </p:grpSpPr>
        <p:grpSp>
          <p:nvGrpSpPr>
            <p:cNvPr id="10" name="ïṣļîḑe"/>
            <p:cNvGrpSpPr/>
            <p:nvPr/>
          </p:nvGrpSpPr>
          <p:grpSpPr>
            <a:xfrm>
              <a:off x="503602" y="5249660"/>
              <a:ext cx="5859098" cy="122919"/>
              <a:chOff x="-1348120" y="5777968"/>
              <a:chExt cx="9361040" cy="187524"/>
            </a:xfrm>
          </p:grpSpPr>
          <p:sp>
            <p:nvSpPr>
              <p:cNvPr id="2" name="ïṡľîḍe"/>
              <p:cNvSpPr/>
              <p:nvPr/>
            </p:nvSpPr>
            <p:spPr>
              <a:xfrm flipV="1">
                <a:off x="-1348120" y="5928916"/>
                <a:ext cx="9361040" cy="36576"/>
              </a:xfrm>
              <a:prstGeom prst="trapezoid">
                <a:avLst>
                  <a:gd name="adj" fmla="val 814192"/>
                </a:avLst>
              </a:prstGeom>
              <a:solidFill>
                <a:srgbClr val="80808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" name="iṧḻíḑe"/>
              <p:cNvSpPr/>
              <p:nvPr/>
            </p:nvSpPr>
            <p:spPr>
              <a:xfrm>
                <a:off x="-1348120" y="5777968"/>
                <a:ext cx="9361040" cy="151090"/>
              </a:xfrm>
              <a:prstGeom prst="rect">
                <a:avLst/>
              </a:prstGeom>
              <a:solidFill>
                <a:srgbClr val="DDDDD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1" name="ïṩlíḍe"/>
            <p:cNvGrpSpPr/>
            <p:nvPr/>
          </p:nvGrpSpPr>
          <p:grpSpPr>
            <a:xfrm>
              <a:off x="1002671" y="2132856"/>
              <a:ext cx="4860960" cy="3080807"/>
              <a:chOff x="-375492" y="1139528"/>
              <a:chExt cx="7415785" cy="4700016"/>
            </a:xfrm>
          </p:grpSpPr>
          <p:grpSp>
            <p:nvGrpSpPr>
              <p:cNvPr id="13" name="ïsľiďe"/>
              <p:cNvGrpSpPr/>
              <p:nvPr/>
            </p:nvGrpSpPr>
            <p:grpSpPr>
              <a:xfrm>
                <a:off x="-375492" y="1139528"/>
                <a:ext cx="7415785" cy="4700016"/>
                <a:chOff x="-375492" y="1139528"/>
                <a:chExt cx="7415785" cy="4700016"/>
              </a:xfrm>
            </p:grpSpPr>
            <p:sp>
              <p:nvSpPr>
                <p:cNvPr id="15" name="îsľíḍe"/>
                <p:cNvSpPr/>
                <p:nvPr/>
              </p:nvSpPr>
              <p:spPr>
                <a:xfrm>
                  <a:off x="-375492" y="1139528"/>
                  <a:ext cx="7415784" cy="4700016"/>
                </a:xfrm>
                <a:custGeom>
                  <a:avLst/>
                  <a:gdLst>
                    <a:gd name="connsiteX0" fmla="*/ 224028 w 7415784"/>
                    <a:gd name="connsiteY0" fmla="*/ 269748 h 4700016"/>
                    <a:gd name="connsiteX1" fmla="*/ 224028 w 7415784"/>
                    <a:gd name="connsiteY1" fmla="*/ 4430268 h 4700016"/>
                    <a:gd name="connsiteX2" fmla="*/ 7191756 w 7415784"/>
                    <a:gd name="connsiteY2" fmla="*/ 4430268 h 4700016"/>
                    <a:gd name="connsiteX3" fmla="*/ 7191756 w 7415784"/>
                    <a:gd name="connsiteY3" fmla="*/ 269748 h 4700016"/>
                    <a:gd name="connsiteX4" fmla="*/ 266867 w 7415784"/>
                    <a:gd name="connsiteY4" fmla="*/ 0 h 4700016"/>
                    <a:gd name="connsiteX5" fmla="*/ 7148917 w 7415784"/>
                    <a:gd name="connsiteY5" fmla="*/ 0 h 4700016"/>
                    <a:gd name="connsiteX6" fmla="*/ 7415784 w 7415784"/>
                    <a:gd name="connsiteY6" fmla="*/ 266867 h 4700016"/>
                    <a:gd name="connsiteX7" fmla="*/ 7415784 w 7415784"/>
                    <a:gd name="connsiteY7" fmla="*/ 4433149 h 4700016"/>
                    <a:gd name="connsiteX8" fmla="*/ 7148917 w 7415784"/>
                    <a:gd name="connsiteY8" fmla="*/ 4700016 h 4700016"/>
                    <a:gd name="connsiteX9" fmla="*/ 266867 w 7415784"/>
                    <a:gd name="connsiteY9" fmla="*/ 4700016 h 4700016"/>
                    <a:gd name="connsiteX10" fmla="*/ 0 w 7415784"/>
                    <a:gd name="connsiteY10" fmla="*/ 4433149 h 4700016"/>
                    <a:gd name="connsiteX11" fmla="*/ 0 w 7415784"/>
                    <a:gd name="connsiteY11" fmla="*/ 266867 h 4700016"/>
                    <a:gd name="connsiteX12" fmla="*/ 266867 w 7415784"/>
                    <a:gd name="connsiteY12" fmla="*/ 0 h 47000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415784" h="4700016">
                      <a:moveTo>
                        <a:pt x="224028" y="269748"/>
                      </a:moveTo>
                      <a:lnTo>
                        <a:pt x="224028" y="4430268"/>
                      </a:lnTo>
                      <a:lnTo>
                        <a:pt x="7191756" y="4430268"/>
                      </a:lnTo>
                      <a:lnTo>
                        <a:pt x="7191756" y="269748"/>
                      </a:lnTo>
                      <a:close/>
                      <a:moveTo>
                        <a:pt x="266867" y="0"/>
                      </a:moveTo>
                      <a:lnTo>
                        <a:pt x="7148917" y="0"/>
                      </a:lnTo>
                      <a:cubicBezTo>
                        <a:pt x="7296304" y="0"/>
                        <a:pt x="7415784" y="119480"/>
                        <a:pt x="7415784" y="266867"/>
                      </a:cubicBezTo>
                      <a:lnTo>
                        <a:pt x="7415784" y="4433149"/>
                      </a:lnTo>
                      <a:cubicBezTo>
                        <a:pt x="7415784" y="4580536"/>
                        <a:pt x="7296304" y="4700016"/>
                        <a:pt x="7148917" y="4700016"/>
                      </a:cubicBezTo>
                      <a:lnTo>
                        <a:pt x="266867" y="4700016"/>
                      </a:lnTo>
                      <a:cubicBezTo>
                        <a:pt x="119480" y="4700016"/>
                        <a:pt x="0" y="4580536"/>
                        <a:pt x="0" y="4433149"/>
                      </a:cubicBezTo>
                      <a:lnTo>
                        <a:pt x="0" y="266867"/>
                      </a:lnTo>
                      <a:cubicBezTo>
                        <a:pt x="0" y="119480"/>
                        <a:pt x="119480" y="0"/>
                        <a:pt x="266867" y="0"/>
                      </a:cubicBezTo>
                      <a:close/>
                    </a:path>
                  </a:pathLst>
                </a:custGeom>
                <a:solidFill>
                  <a:schemeClr val="bg1">
                    <a:lumMod val="75000"/>
                    <a:lumOff val="2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" name="íṡlïḓé"/>
                <p:cNvSpPr/>
                <p:nvPr/>
              </p:nvSpPr>
              <p:spPr>
                <a:xfrm>
                  <a:off x="-358011" y="1160080"/>
                  <a:ext cx="7380820" cy="4658913"/>
                </a:xfrm>
                <a:custGeom>
                  <a:avLst/>
                  <a:gdLst>
                    <a:gd name="connsiteX0" fmla="*/ 252028 w 7380820"/>
                    <a:gd name="connsiteY0" fmla="*/ 295230 h 4658912"/>
                    <a:gd name="connsiteX1" fmla="*/ 252028 w 7380820"/>
                    <a:gd name="connsiteY1" fmla="*/ 4363682 h 4658912"/>
                    <a:gd name="connsiteX2" fmla="*/ 7128792 w 7380820"/>
                    <a:gd name="connsiteY2" fmla="*/ 4363682 h 4658912"/>
                    <a:gd name="connsiteX3" fmla="*/ 7128792 w 7380820"/>
                    <a:gd name="connsiteY3" fmla="*/ 295230 h 4658912"/>
                    <a:gd name="connsiteX4" fmla="*/ 264533 w 7380820"/>
                    <a:gd name="connsiteY4" fmla="*/ 0 h 4658912"/>
                    <a:gd name="connsiteX5" fmla="*/ 7116287 w 7380820"/>
                    <a:gd name="connsiteY5" fmla="*/ 0 h 4658912"/>
                    <a:gd name="connsiteX6" fmla="*/ 7380820 w 7380820"/>
                    <a:gd name="connsiteY6" fmla="*/ 264533 h 4658912"/>
                    <a:gd name="connsiteX7" fmla="*/ 7380820 w 7380820"/>
                    <a:gd name="connsiteY7" fmla="*/ 4394379 h 4658912"/>
                    <a:gd name="connsiteX8" fmla="*/ 7116287 w 7380820"/>
                    <a:gd name="connsiteY8" fmla="*/ 4658912 h 4658912"/>
                    <a:gd name="connsiteX9" fmla="*/ 264533 w 7380820"/>
                    <a:gd name="connsiteY9" fmla="*/ 4658912 h 4658912"/>
                    <a:gd name="connsiteX10" fmla="*/ 0 w 7380820"/>
                    <a:gd name="connsiteY10" fmla="*/ 4394379 h 4658912"/>
                    <a:gd name="connsiteX11" fmla="*/ 0 w 7380820"/>
                    <a:gd name="connsiteY11" fmla="*/ 264533 h 4658912"/>
                    <a:gd name="connsiteX12" fmla="*/ 264533 w 7380820"/>
                    <a:gd name="connsiteY12" fmla="*/ 0 h 46589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380820" h="4658912">
                      <a:moveTo>
                        <a:pt x="252028" y="295230"/>
                      </a:moveTo>
                      <a:lnTo>
                        <a:pt x="252028" y="4363682"/>
                      </a:lnTo>
                      <a:lnTo>
                        <a:pt x="7128792" y="4363682"/>
                      </a:lnTo>
                      <a:lnTo>
                        <a:pt x="7128792" y="295230"/>
                      </a:lnTo>
                      <a:close/>
                      <a:moveTo>
                        <a:pt x="264533" y="0"/>
                      </a:moveTo>
                      <a:lnTo>
                        <a:pt x="7116287" y="0"/>
                      </a:lnTo>
                      <a:cubicBezTo>
                        <a:pt x="7262385" y="0"/>
                        <a:pt x="7380820" y="118435"/>
                        <a:pt x="7380820" y="264533"/>
                      </a:cubicBezTo>
                      <a:lnTo>
                        <a:pt x="7380820" y="4394379"/>
                      </a:lnTo>
                      <a:cubicBezTo>
                        <a:pt x="7380820" y="4540477"/>
                        <a:pt x="7262385" y="4658912"/>
                        <a:pt x="7116287" y="4658912"/>
                      </a:cubicBezTo>
                      <a:lnTo>
                        <a:pt x="264533" y="4658912"/>
                      </a:lnTo>
                      <a:cubicBezTo>
                        <a:pt x="118435" y="4658912"/>
                        <a:pt x="0" y="4540477"/>
                        <a:pt x="0" y="4394379"/>
                      </a:cubicBezTo>
                      <a:lnTo>
                        <a:pt x="0" y="264533"/>
                      </a:lnTo>
                      <a:cubicBezTo>
                        <a:pt x="0" y="118435"/>
                        <a:pt x="118435" y="0"/>
                        <a:pt x="264533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" name="ïsľîḑé" hidden="1"/>
                <p:cNvSpPr/>
                <p:nvPr/>
              </p:nvSpPr>
              <p:spPr>
                <a:xfrm>
                  <a:off x="4509683" y="1139528"/>
                  <a:ext cx="2530610" cy="4700016"/>
                </a:xfrm>
                <a:custGeom>
                  <a:avLst/>
                  <a:gdLst>
                    <a:gd name="connsiteX0" fmla="*/ 0 w 2530610"/>
                    <a:gd name="connsiteY0" fmla="*/ 0 h 4700016"/>
                    <a:gd name="connsiteX1" fmla="*/ 2263743 w 2530610"/>
                    <a:gd name="connsiteY1" fmla="*/ 0 h 4700016"/>
                    <a:gd name="connsiteX2" fmla="*/ 2530610 w 2530610"/>
                    <a:gd name="connsiteY2" fmla="*/ 266867 h 4700016"/>
                    <a:gd name="connsiteX3" fmla="*/ 2530610 w 2530610"/>
                    <a:gd name="connsiteY3" fmla="*/ 4433149 h 4700016"/>
                    <a:gd name="connsiteX4" fmla="*/ 2263743 w 2530610"/>
                    <a:gd name="connsiteY4" fmla="*/ 4700016 h 4700016"/>
                    <a:gd name="connsiteX5" fmla="*/ 1961175 w 2530610"/>
                    <a:gd name="connsiteY5" fmla="*/ 4700016 h 47000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530610" h="4700016">
                      <a:moveTo>
                        <a:pt x="0" y="0"/>
                      </a:moveTo>
                      <a:lnTo>
                        <a:pt x="2263743" y="0"/>
                      </a:lnTo>
                      <a:cubicBezTo>
                        <a:pt x="2411130" y="0"/>
                        <a:pt x="2530610" y="119480"/>
                        <a:pt x="2530610" y="266867"/>
                      </a:cubicBezTo>
                      <a:lnTo>
                        <a:pt x="2530610" y="4433149"/>
                      </a:lnTo>
                      <a:cubicBezTo>
                        <a:pt x="2530610" y="4580536"/>
                        <a:pt x="2411130" y="4700016"/>
                        <a:pt x="2263743" y="4700016"/>
                      </a:cubicBezTo>
                      <a:lnTo>
                        <a:pt x="1961175" y="4700016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3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14" name="îṥļidè"/>
              <p:cNvSpPr/>
              <p:nvPr/>
            </p:nvSpPr>
            <p:spPr>
              <a:xfrm>
                <a:off x="3260392" y="1241052"/>
                <a:ext cx="144016" cy="144016"/>
              </a:xfrm>
              <a:prstGeom prst="ellipse">
                <a:avLst/>
              </a:prstGeom>
              <a:gradFill flip="none" rotWithShape="1">
                <a:gsLst>
                  <a:gs pos="17000">
                    <a:schemeClr val="tx1"/>
                  </a:gs>
                  <a:gs pos="34000">
                    <a:srgbClr val="000000">
                      <a:lumMod val="84000"/>
                      <a:lumOff val="16000"/>
                    </a:srgbClr>
                  </a:gs>
                  <a:gs pos="100000">
                    <a:schemeClr val="bg1">
                      <a:lumMod val="50000"/>
                      <a:lumOff val="5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2" name="í$lïḓé"/>
            <p:cNvSpPr/>
            <p:nvPr/>
          </p:nvSpPr>
          <p:spPr>
            <a:xfrm>
              <a:off x="1125953" y="2313358"/>
              <a:ext cx="4588140" cy="2699819"/>
            </a:xfrm>
            <a:prstGeom prst="rect">
              <a:avLst/>
            </a:prstGeom>
            <a:blipFill>
              <a:blip r:embed="rId4">
                <a:grayscl/>
              </a:blip>
              <a:srcRect/>
              <a:stretch>
                <a:fillRect t="-6679" b="-6616"/>
              </a:stretch>
            </a:blipFill>
            <a:ln w="63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152625" y="2434944"/>
            <a:ext cx="4856143" cy="1030309"/>
            <a:chOff x="1152625" y="2434944"/>
            <a:chExt cx="4856143" cy="1030309"/>
          </a:xfrm>
        </p:grpSpPr>
        <p:grpSp>
          <p:nvGrpSpPr>
            <p:cNvPr id="6" name="işļîḑè"/>
            <p:cNvGrpSpPr/>
            <p:nvPr/>
          </p:nvGrpSpPr>
          <p:grpSpPr>
            <a:xfrm>
              <a:off x="1152625" y="2434944"/>
              <a:ext cx="1190855" cy="1009650"/>
              <a:chOff x="905188" y="4738440"/>
              <a:chExt cx="1190855" cy="1009650"/>
            </a:xfrm>
          </p:grpSpPr>
          <p:sp>
            <p:nvSpPr>
              <p:cNvPr id="7" name="iṥļïḍe"/>
              <p:cNvSpPr/>
              <p:nvPr/>
            </p:nvSpPr>
            <p:spPr bwMode="auto">
              <a:xfrm>
                <a:off x="905188" y="4738440"/>
                <a:ext cx="964142" cy="10096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l"/>
                <a:r>
                  <a:rPr lang="en-US" sz="5400" dirty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47</a:t>
                </a:r>
              </a:p>
            </p:txBody>
          </p:sp>
          <p:sp>
            <p:nvSpPr>
              <p:cNvPr id="23" name="ïṡ1iďé"/>
              <p:cNvSpPr/>
              <p:nvPr/>
            </p:nvSpPr>
            <p:spPr bwMode="auto">
              <a:xfrm>
                <a:off x="1701716" y="4955928"/>
                <a:ext cx="365125" cy="492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l"/>
                <a:r>
                  <a:rPr lang="en-US" sz="3200" dirty="0">
                    <a:solidFill>
                      <a:schemeClr val="accent1"/>
                    </a:solidFill>
                  </a:rPr>
                  <a:t>%</a:t>
                </a:r>
              </a:p>
            </p:txBody>
          </p:sp>
          <p:cxnSp>
            <p:nvCxnSpPr>
              <p:cNvPr id="42" name="直接连接符 41"/>
              <p:cNvCxnSpPr/>
              <p:nvPr/>
            </p:nvCxnSpPr>
            <p:spPr>
              <a:xfrm>
                <a:off x="2096043" y="4955928"/>
                <a:ext cx="0" cy="777328"/>
              </a:xfrm>
              <a:prstGeom prst="line">
                <a:avLst/>
              </a:prstGeom>
              <a:ln w="3175" cap="rnd">
                <a:solidFill>
                  <a:schemeClr val="bg1">
                    <a:lumMod val="85000"/>
                  </a:schemeClr>
                </a:solidFill>
                <a:round/>
                <a:headEnd type="non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3" name="组合 42"/>
            <p:cNvGrpSpPr/>
            <p:nvPr/>
          </p:nvGrpSpPr>
          <p:grpSpPr>
            <a:xfrm>
              <a:off x="2433536" y="2613353"/>
              <a:ext cx="3575232" cy="851900"/>
              <a:chOff x="1085274" y="2349127"/>
              <a:chExt cx="3575232" cy="851900"/>
            </a:xfrm>
          </p:grpSpPr>
          <p:sp>
            <p:nvSpPr>
              <p:cNvPr id="44" name="文本框 43"/>
              <p:cNvSpPr txBox="1"/>
              <p:nvPr/>
            </p:nvSpPr>
            <p:spPr>
              <a:xfrm>
                <a:off x="1085274" y="2349127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b="1" dirty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标题文字添加</a:t>
                </a:r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>
                <a:off x="1085274" y="2687681"/>
                <a:ext cx="3575232" cy="513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print the presentation and make it film to be used in a wider field</a:t>
                </a:r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1152625" y="4042056"/>
            <a:ext cx="4856143" cy="1032102"/>
            <a:chOff x="1152625" y="4042056"/>
            <a:chExt cx="4856143" cy="1032102"/>
          </a:xfrm>
        </p:grpSpPr>
        <p:grpSp>
          <p:nvGrpSpPr>
            <p:cNvPr id="48" name="ïṩlíḓe"/>
            <p:cNvGrpSpPr/>
            <p:nvPr/>
          </p:nvGrpSpPr>
          <p:grpSpPr>
            <a:xfrm>
              <a:off x="1152625" y="4042056"/>
              <a:ext cx="1190855" cy="1009650"/>
              <a:chOff x="905188" y="4738440"/>
              <a:chExt cx="1190855" cy="1009650"/>
            </a:xfrm>
          </p:grpSpPr>
          <p:sp>
            <p:nvSpPr>
              <p:cNvPr id="49" name="iśļïďê"/>
              <p:cNvSpPr/>
              <p:nvPr/>
            </p:nvSpPr>
            <p:spPr bwMode="auto">
              <a:xfrm>
                <a:off x="905188" y="4738440"/>
                <a:ext cx="964142" cy="10096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l"/>
                <a:r>
                  <a:rPr lang="en-US" sz="5400" dirty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33</a:t>
                </a:r>
              </a:p>
            </p:txBody>
          </p:sp>
          <p:sp>
            <p:nvSpPr>
              <p:cNvPr id="50" name="ïṣ1ïḋe"/>
              <p:cNvSpPr/>
              <p:nvPr/>
            </p:nvSpPr>
            <p:spPr bwMode="auto">
              <a:xfrm>
                <a:off x="1701716" y="4955928"/>
                <a:ext cx="365125" cy="492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l"/>
                <a:r>
                  <a:rPr lang="en-US" sz="3200">
                    <a:solidFill>
                      <a:schemeClr val="accent3"/>
                    </a:solidFill>
                  </a:rPr>
                  <a:t>%</a:t>
                </a:r>
                <a:endParaRPr lang="en-US" sz="3200" dirty="0">
                  <a:solidFill>
                    <a:schemeClr val="accent3"/>
                  </a:solidFill>
                </a:endParaRPr>
              </a:p>
            </p:txBody>
          </p:sp>
          <p:cxnSp>
            <p:nvCxnSpPr>
              <p:cNvPr id="51" name="直接连接符 50"/>
              <p:cNvCxnSpPr/>
              <p:nvPr/>
            </p:nvCxnSpPr>
            <p:spPr>
              <a:xfrm>
                <a:off x="2096043" y="4955928"/>
                <a:ext cx="0" cy="777328"/>
              </a:xfrm>
              <a:prstGeom prst="line">
                <a:avLst/>
              </a:prstGeom>
              <a:ln w="3175" cap="rnd">
                <a:solidFill>
                  <a:schemeClr val="bg1">
                    <a:lumMod val="85000"/>
                  </a:schemeClr>
                </a:solidFill>
                <a:round/>
                <a:headEnd type="non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" name="组合 51"/>
            <p:cNvGrpSpPr/>
            <p:nvPr/>
          </p:nvGrpSpPr>
          <p:grpSpPr>
            <a:xfrm>
              <a:off x="2433536" y="4222258"/>
              <a:ext cx="3575232" cy="851900"/>
              <a:chOff x="1085274" y="2349127"/>
              <a:chExt cx="3575232" cy="851900"/>
            </a:xfrm>
          </p:grpSpPr>
          <p:sp>
            <p:nvSpPr>
              <p:cNvPr id="53" name="文本框 52"/>
              <p:cNvSpPr txBox="1"/>
              <p:nvPr/>
            </p:nvSpPr>
            <p:spPr>
              <a:xfrm>
                <a:off x="1085274" y="2349127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b="1" dirty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标题文字添加</a:t>
                </a:r>
              </a:p>
            </p:txBody>
          </p:sp>
          <p:sp>
            <p:nvSpPr>
              <p:cNvPr id="54" name="文本框 53"/>
              <p:cNvSpPr txBox="1"/>
              <p:nvPr/>
            </p:nvSpPr>
            <p:spPr>
              <a:xfrm>
                <a:off x="1085274" y="2687681"/>
                <a:ext cx="3575232" cy="513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print the presentation and make it film to be used in a wider field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618"/>
          <p:cNvPicPr>
            <a:picLocks noChangeAspect="1"/>
          </p:cNvPicPr>
          <p:nvPr/>
        </p:nvPicPr>
        <p:blipFill>
          <a:blip r:embed="rId3"/>
          <a:srcRect b="57707"/>
          <a:stretch>
            <a:fillRect/>
          </a:stretch>
        </p:blipFill>
        <p:spPr>
          <a:xfrm>
            <a:off x="0" y="-17145"/>
            <a:ext cx="12192000" cy="6875145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550024" y="1096598"/>
            <a:ext cx="955040" cy="1938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9900" b="1">
                <a:solidFill>
                  <a:srgbClr val="5FCACB"/>
                </a:solidFill>
              </a:defRPr>
            </a:lvl1pPr>
          </a:lstStyle>
          <a:p>
            <a:r>
              <a:rPr lang="en-US" altLang="zh-CN" sz="120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64" name="文本框 78"/>
          <p:cNvSpPr txBox="1"/>
          <p:nvPr/>
        </p:nvSpPr>
        <p:spPr>
          <a:xfrm>
            <a:off x="4156893" y="4454622"/>
            <a:ext cx="384048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5841C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7200" dirty="0">
                <a:solidFill>
                  <a:schemeClr val="bg1"/>
                </a:solidFill>
                <a:sym typeface="+mn-ea"/>
              </a:rPr>
              <a:t>教学过程</a:t>
            </a:r>
          </a:p>
        </p:txBody>
      </p:sp>
      <p:sp>
        <p:nvSpPr>
          <p:cNvPr id="76" name="文本框 46"/>
          <p:cNvSpPr txBox="1"/>
          <p:nvPr/>
        </p:nvSpPr>
        <p:spPr>
          <a:xfrm>
            <a:off x="5401863" y="1998333"/>
            <a:ext cx="2545715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</a:rPr>
              <a:t>Part Three</a:t>
            </a:r>
          </a:p>
        </p:txBody>
      </p:sp>
      <p:grpSp>
        <p:nvGrpSpPr>
          <p:cNvPr id="77" name="组合 76"/>
          <p:cNvGrpSpPr/>
          <p:nvPr/>
        </p:nvGrpSpPr>
        <p:grpSpPr>
          <a:xfrm rot="2484086">
            <a:off x="3849669" y="4017244"/>
            <a:ext cx="406107" cy="1155987"/>
            <a:chOff x="4454660" y="3810474"/>
            <a:chExt cx="406107" cy="1155987"/>
          </a:xfrm>
        </p:grpSpPr>
        <p:sp>
          <p:nvSpPr>
            <p:cNvPr id="78" name="Freeform 16"/>
            <p:cNvSpPr/>
            <p:nvPr/>
          </p:nvSpPr>
          <p:spPr bwMode="auto">
            <a:xfrm flipV="1">
              <a:off x="4459674" y="3810474"/>
              <a:ext cx="396080" cy="564858"/>
            </a:xfrm>
            <a:custGeom>
              <a:avLst/>
              <a:gdLst>
                <a:gd name="T0" fmla="*/ 284 w 758"/>
                <a:gd name="T1" fmla="*/ 1081 h 1081"/>
                <a:gd name="T2" fmla="*/ 758 w 758"/>
                <a:gd name="T3" fmla="*/ 0 h 1081"/>
                <a:gd name="T4" fmla="*/ 0 w 758"/>
                <a:gd name="T5" fmla="*/ 288 h 1081"/>
                <a:gd name="T6" fmla="*/ 284 w 758"/>
                <a:gd name="T7" fmla="*/ 1081 h 10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8" h="1081">
                  <a:moveTo>
                    <a:pt x="284" y="1081"/>
                  </a:moveTo>
                  <a:lnTo>
                    <a:pt x="758" y="0"/>
                  </a:lnTo>
                  <a:lnTo>
                    <a:pt x="0" y="288"/>
                  </a:lnTo>
                  <a:lnTo>
                    <a:pt x="284" y="1081"/>
                  </a:lnTo>
                  <a:close/>
                </a:path>
              </a:pathLst>
            </a:custGeom>
            <a:solidFill>
              <a:srgbClr val="3190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9" name="Freeform 30"/>
            <p:cNvSpPr/>
            <p:nvPr/>
          </p:nvSpPr>
          <p:spPr bwMode="auto">
            <a:xfrm rot="15296182">
              <a:off x="4522923" y="4261161"/>
              <a:ext cx="275725" cy="329602"/>
            </a:xfrm>
            <a:custGeom>
              <a:avLst/>
              <a:gdLst>
                <a:gd name="T0" fmla="*/ 0 w 261"/>
                <a:gd name="T1" fmla="*/ 0 h 312"/>
                <a:gd name="T2" fmla="*/ 119 w 261"/>
                <a:gd name="T3" fmla="*/ 312 h 312"/>
                <a:gd name="T4" fmla="*/ 119 w 261"/>
                <a:gd name="T5" fmla="*/ 312 h 312"/>
                <a:gd name="T6" fmla="*/ 261 w 261"/>
                <a:gd name="T7" fmla="*/ 0 h 312"/>
                <a:gd name="T8" fmla="*/ 0 w 261"/>
                <a:gd name="T9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1" h="312">
                  <a:moveTo>
                    <a:pt x="0" y="0"/>
                  </a:moveTo>
                  <a:lnTo>
                    <a:pt x="119" y="312"/>
                  </a:lnTo>
                  <a:lnTo>
                    <a:pt x="119" y="312"/>
                  </a:lnTo>
                  <a:lnTo>
                    <a:pt x="2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0BF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0" name="Freeform 12"/>
            <p:cNvSpPr/>
            <p:nvPr/>
          </p:nvSpPr>
          <p:spPr bwMode="auto">
            <a:xfrm rot="7160246">
              <a:off x="4384500" y="4490194"/>
              <a:ext cx="546427" cy="406107"/>
            </a:xfrm>
            <a:custGeom>
              <a:avLst/>
              <a:gdLst>
                <a:gd name="T0" fmla="*/ 782 w 1067"/>
                <a:gd name="T1" fmla="*/ 0 h 793"/>
                <a:gd name="T2" fmla="*/ 0 w 1067"/>
                <a:gd name="T3" fmla="*/ 288 h 793"/>
                <a:gd name="T4" fmla="*/ 1067 w 1067"/>
                <a:gd name="T5" fmla="*/ 793 h 793"/>
                <a:gd name="T6" fmla="*/ 782 w 1067"/>
                <a:gd name="T7" fmla="*/ 0 h 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7" h="793">
                  <a:moveTo>
                    <a:pt x="782" y="0"/>
                  </a:moveTo>
                  <a:lnTo>
                    <a:pt x="0" y="288"/>
                  </a:lnTo>
                  <a:lnTo>
                    <a:pt x="1067" y="793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DB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 rot="13396910" flipV="1">
            <a:off x="7722076" y="5028190"/>
            <a:ext cx="406107" cy="1155987"/>
            <a:chOff x="11762339" y="3746221"/>
            <a:chExt cx="406107" cy="1155987"/>
          </a:xfrm>
        </p:grpSpPr>
        <p:sp>
          <p:nvSpPr>
            <p:cNvPr id="82" name="Freeform 16"/>
            <p:cNvSpPr/>
            <p:nvPr/>
          </p:nvSpPr>
          <p:spPr bwMode="auto">
            <a:xfrm flipV="1">
              <a:off x="11767353" y="3746221"/>
              <a:ext cx="396080" cy="564858"/>
            </a:xfrm>
            <a:custGeom>
              <a:avLst/>
              <a:gdLst>
                <a:gd name="T0" fmla="*/ 284 w 758"/>
                <a:gd name="T1" fmla="*/ 1081 h 1081"/>
                <a:gd name="T2" fmla="*/ 758 w 758"/>
                <a:gd name="T3" fmla="*/ 0 h 1081"/>
                <a:gd name="T4" fmla="*/ 0 w 758"/>
                <a:gd name="T5" fmla="*/ 288 h 1081"/>
                <a:gd name="T6" fmla="*/ 284 w 758"/>
                <a:gd name="T7" fmla="*/ 1081 h 10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8" h="1081">
                  <a:moveTo>
                    <a:pt x="284" y="1081"/>
                  </a:moveTo>
                  <a:lnTo>
                    <a:pt x="758" y="0"/>
                  </a:lnTo>
                  <a:lnTo>
                    <a:pt x="0" y="288"/>
                  </a:lnTo>
                  <a:lnTo>
                    <a:pt x="284" y="1081"/>
                  </a:lnTo>
                  <a:close/>
                </a:path>
              </a:pathLst>
            </a:custGeom>
            <a:solidFill>
              <a:srgbClr val="3190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3" name="Freeform 30"/>
            <p:cNvSpPr/>
            <p:nvPr/>
          </p:nvSpPr>
          <p:spPr bwMode="auto">
            <a:xfrm rot="15296182">
              <a:off x="11830602" y="4196908"/>
              <a:ext cx="275725" cy="329602"/>
            </a:xfrm>
            <a:custGeom>
              <a:avLst/>
              <a:gdLst>
                <a:gd name="T0" fmla="*/ 0 w 261"/>
                <a:gd name="T1" fmla="*/ 0 h 312"/>
                <a:gd name="T2" fmla="*/ 119 w 261"/>
                <a:gd name="T3" fmla="*/ 312 h 312"/>
                <a:gd name="T4" fmla="*/ 119 w 261"/>
                <a:gd name="T5" fmla="*/ 312 h 312"/>
                <a:gd name="T6" fmla="*/ 261 w 261"/>
                <a:gd name="T7" fmla="*/ 0 h 312"/>
                <a:gd name="T8" fmla="*/ 0 w 261"/>
                <a:gd name="T9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1" h="312">
                  <a:moveTo>
                    <a:pt x="0" y="0"/>
                  </a:moveTo>
                  <a:lnTo>
                    <a:pt x="119" y="312"/>
                  </a:lnTo>
                  <a:lnTo>
                    <a:pt x="119" y="312"/>
                  </a:lnTo>
                  <a:lnTo>
                    <a:pt x="2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0BF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4" name="Freeform 12"/>
            <p:cNvSpPr/>
            <p:nvPr/>
          </p:nvSpPr>
          <p:spPr bwMode="auto">
            <a:xfrm rot="7160246">
              <a:off x="11692179" y="4425941"/>
              <a:ext cx="546427" cy="406107"/>
            </a:xfrm>
            <a:custGeom>
              <a:avLst/>
              <a:gdLst>
                <a:gd name="T0" fmla="*/ 782 w 1067"/>
                <a:gd name="T1" fmla="*/ 0 h 793"/>
                <a:gd name="T2" fmla="*/ 0 w 1067"/>
                <a:gd name="T3" fmla="*/ 288 h 793"/>
                <a:gd name="T4" fmla="*/ 1067 w 1067"/>
                <a:gd name="T5" fmla="*/ 793 h 793"/>
                <a:gd name="T6" fmla="*/ 782 w 1067"/>
                <a:gd name="T7" fmla="*/ 0 h 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7" h="793">
                  <a:moveTo>
                    <a:pt x="782" y="0"/>
                  </a:moveTo>
                  <a:lnTo>
                    <a:pt x="0" y="288"/>
                  </a:lnTo>
                  <a:lnTo>
                    <a:pt x="1067" y="793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DB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7133" y="377262"/>
            <a:ext cx="297732" cy="45720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4926449" y="798129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800" b="1" dirty="0">
                <a:solidFill>
                  <a:schemeClr val="accent1"/>
                </a:solidFill>
                <a:latin typeface="Century Gothic" panose="020B0502020202020204" pitchFamily="34" charset="0"/>
              </a:rPr>
              <a:t>工作存在不足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4115196" y="1264429"/>
            <a:ext cx="3961607" cy="2462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print the presentation and make it into a film a wider field</a:t>
            </a:r>
          </a:p>
        </p:txBody>
      </p:sp>
      <p:grpSp>
        <p:nvGrpSpPr>
          <p:cNvPr id="2" name="aba05987-862f-426f-886b-31795f8cfb87" descr="OQAAAB+LCAAAAAAABACrVlIpqSxIVbJSCs5NLCpxyUxML0rM9SxJzVXSUfJMUbLKK83J0VFyysxLycxLdy/KLy0oVrKKjq0FALpUkis5AAAA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897388" y="1861439"/>
            <a:ext cx="2389238" cy="3855848"/>
            <a:chOff x="4728628" y="1566864"/>
            <a:chExt cx="2726757" cy="4400552"/>
          </a:xfrm>
        </p:grpSpPr>
        <p:sp>
          <p:nvSpPr>
            <p:cNvPr id="9" name="ïsḻíďê"/>
            <p:cNvSpPr/>
            <p:nvPr/>
          </p:nvSpPr>
          <p:spPr bwMode="auto">
            <a:xfrm>
              <a:off x="5015827" y="3736978"/>
              <a:ext cx="2155535" cy="2230438"/>
            </a:xfrm>
            <a:prstGeom prst="downArrow">
              <a:avLst>
                <a:gd name="adj1" fmla="val 50000"/>
                <a:gd name="adj2" fmla="val 49992"/>
              </a:avLst>
            </a:prstGeom>
            <a:solidFill>
              <a:schemeClr val="accent3"/>
            </a:solidFill>
            <a:ln w="25400">
              <a:noFill/>
              <a:beve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Century Gothic" panose="020B0502020202020204" pitchFamily="34" charset="0"/>
              </a:endParaRPr>
            </a:p>
          </p:txBody>
        </p:sp>
        <p:sp>
          <p:nvSpPr>
            <p:cNvPr id="10" name="îṩľíḑê"/>
            <p:cNvSpPr/>
            <p:nvPr/>
          </p:nvSpPr>
          <p:spPr bwMode="auto">
            <a:xfrm flipH="1" flipV="1">
              <a:off x="5017415" y="1566864"/>
              <a:ext cx="2155535" cy="2160586"/>
            </a:xfrm>
            <a:prstGeom prst="downArrow">
              <a:avLst>
                <a:gd name="adj1" fmla="val 50000"/>
                <a:gd name="adj2" fmla="val 50004"/>
              </a:avLst>
            </a:prstGeom>
            <a:solidFill>
              <a:schemeClr val="accent1"/>
            </a:solidFill>
            <a:ln w="25400">
              <a:noFill/>
              <a:beve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Century Gothic" panose="020B0502020202020204" pitchFamily="34" charset="0"/>
              </a:endParaRPr>
            </a:p>
          </p:txBody>
        </p:sp>
        <p:sp>
          <p:nvSpPr>
            <p:cNvPr id="17" name="íŝlíde"/>
            <p:cNvSpPr/>
            <p:nvPr/>
          </p:nvSpPr>
          <p:spPr>
            <a:xfrm>
              <a:off x="5794296" y="2348880"/>
              <a:ext cx="598599" cy="526883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3765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01</a:t>
              </a:r>
            </a:p>
          </p:txBody>
        </p:sp>
        <p:sp>
          <p:nvSpPr>
            <p:cNvPr id="18" name="iṩľíḑe"/>
            <p:cNvSpPr/>
            <p:nvPr/>
          </p:nvSpPr>
          <p:spPr>
            <a:xfrm>
              <a:off x="5794296" y="4621363"/>
              <a:ext cx="598599" cy="526883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3765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02</a:t>
              </a:r>
            </a:p>
          </p:txBody>
        </p:sp>
        <p:grpSp>
          <p:nvGrpSpPr>
            <p:cNvPr id="19" name="išļîḍé"/>
            <p:cNvGrpSpPr/>
            <p:nvPr/>
          </p:nvGrpSpPr>
          <p:grpSpPr>
            <a:xfrm>
              <a:off x="4728628" y="2348880"/>
              <a:ext cx="571222" cy="571221"/>
              <a:chOff x="2406923" y="2845390"/>
              <a:chExt cx="571222" cy="571221"/>
            </a:xfrm>
          </p:grpSpPr>
          <p:sp>
            <p:nvSpPr>
              <p:cNvPr id="20" name="i$1ïďe"/>
              <p:cNvSpPr/>
              <p:nvPr/>
            </p:nvSpPr>
            <p:spPr>
              <a:xfrm>
                <a:off x="2406923" y="2845390"/>
                <a:ext cx="571222" cy="571221"/>
              </a:xfrm>
              <a:prstGeom prst="ellipse">
                <a:avLst/>
              </a:prstGeom>
              <a:solidFill>
                <a:schemeClr val="accent1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>
                  <a:latin typeface="Century Gothic" panose="020B0502020202020204" pitchFamily="34" charset="0"/>
                </a:endParaRPr>
              </a:p>
            </p:txBody>
          </p:sp>
          <p:sp>
            <p:nvSpPr>
              <p:cNvPr id="21" name="išḻíḋê"/>
              <p:cNvSpPr>
                <a:spLocks noChangeAspect="1"/>
              </p:cNvSpPr>
              <p:nvPr/>
            </p:nvSpPr>
            <p:spPr bwMode="auto">
              <a:xfrm>
                <a:off x="2540113" y="2978779"/>
                <a:ext cx="304843" cy="304442"/>
              </a:xfrm>
              <a:custGeom>
                <a:avLst/>
                <a:gdLst>
                  <a:gd name="connsiteX0" fmla="*/ 86413 w 591547"/>
                  <a:gd name="connsiteY0" fmla="*/ 515758 h 590770"/>
                  <a:gd name="connsiteX1" fmla="*/ 171919 w 591547"/>
                  <a:gd name="connsiteY1" fmla="*/ 515758 h 590770"/>
                  <a:gd name="connsiteX2" fmla="*/ 171919 w 591547"/>
                  <a:gd name="connsiteY2" fmla="*/ 537523 h 590770"/>
                  <a:gd name="connsiteX3" fmla="*/ 86413 w 591547"/>
                  <a:gd name="connsiteY3" fmla="*/ 537523 h 590770"/>
                  <a:gd name="connsiteX4" fmla="*/ 86413 w 591547"/>
                  <a:gd name="connsiteY4" fmla="*/ 461733 h 590770"/>
                  <a:gd name="connsiteX5" fmla="*/ 171919 w 591547"/>
                  <a:gd name="connsiteY5" fmla="*/ 461733 h 590770"/>
                  <a:gd name="connsiteX6" fmla="*/ 171919 w 591547"/>
                  <a:gd name="connsiteY6" fmla="*/ 483498 h 590770"/>
                  <a:gd name="connsiteX7" fmla="*/ 86413 w 591547"/>
                  <a:gd name="connsiteY7" fmla="*/ 483498 h 590770"/>
                  <a:gd name="connsiteX8" fmla="*/ 86413 w 591547"/>
                  <a:gd name="connsiteY8" fmla="*/ 408616 h 590770"/>
                  <a:gd name="connsiteX9" fmla="*/ 171919 w 591547"/>
                  <a:gd name="connsiteY9" fmla="*/ 408616 h 590770"/>
                  <a:gd name="connsiteX10" fmla="*/ 171919 w 591547"/>
                  <a:gd name="connsiteY10" fmla="*/ 429474 h 590770"/>
                  <a:gd name="connsiteX11" fmla="*/ 86413 w 591547"/>
                  <a:gd name="connsiteY11" fmla="*/ 429474 h 590770"/>
                  <a:gd name="connsiteX12" fmla="*/ 204177 w 591547"/>
                  <a:gd name="connsiteY12" fmla="*/ 357041 h 590770"/>
                  <a:gd name="connsiteX13" fmla="*/ 204177 w 591547"/>
                  <a:gd name="connsiteY13" fmla="*/ 569815 h 590770"/>
                  <a:gd name="connsiteX14" fmla="*/ 333300 w 591547"/>
                  <a:gd name="connsiteY14" fmla="*/ 569815 h 590770"/>
                  <a:gd name="connsiteX15" fmla="*/ 333300 w 591547"/>
                  <a:gd name="connsiteY15" fmla="*/ 382026 h 590770"/>
                  <a:gd name="connsiteX16" fmla="*/ 183194 w 591547"/>
                  <a:gd name="connsiteY16" fmla="*/ 357041 h 590770"/>
                  <a:gd name="connsiteX17" fmla="*/ 75053 w 591547"/>
                  <a:gd name="connsiteY17" fmla="*/ 382026 h 590770"/>
                  <a:gd name="connsiteX18" fmla="*/ 75053 w 591547"/>
                  <a:gd name="connsiteY18" fmla="*/ 569815 h 590770"/>
                  <a:gd name="connsiteX19" fmla="*/ 183194 w 591547"/>
                  <a:gd name="connsiteY19" fmla="*/ 569815 h 590770"/>
                  <a:gd name="connsiteX20" fmla="*/ 247709 w 591547"/>
                  <a:gd name="connsiteY20" fmla="*/ 311838 h 590770"/>
                  <a:gd name="connsiteX21" fmla="*/ 322851 w 591547"/>
                  <a:gd name="connsiteY21" fmla="*/ 311838 h 590770"/>
                  <a:gd name="connsiteX22" fmla="*/ 322851 w 591547"/>
                  <a:gd name="connsiteY22" fmla="*/ 332826 h 590770"/>
                  <a:gd name="connsiteX23" fmla="*/ 247709 w 591547"/>
                  <a:gd name="connsiteY23" fmla="*/ 332826 h 590770"/>
                  <a:gd name="connsiteX24" fmla="*/ 247709 w 591547"/>
                  <a:gd name="connsiteY24" fmla="*/ 257944 h 590770"/>
                  <a:gd name="connsiteX25" fmla="*/ 322851 w 591547"/>
                  <a:gd name="connsiteY25" fmla="*/ 257944 h 590770"/>
                  <a:gd name="connsiteX26" fmla="*/ 322851 w 591547"/>
                  <a:gd name="connsiteY26" fmla="*/ 279580 h 590770"/>
                  <a:gd name="connsiteX27" fmla="*/ 247709 w 591547"/>
                  <a:gd name="connsiteY27" fmla="*/ 279580 h 590770"/>
                  <a:gd name="connsiteX28" fmla="*/ 247709 w 591547"/>
                  <a:gd name="connsiteY28" fmla="*/ 203919 h 590770"/>
                  <a:gd name="connsiteX29" fmla="*/ 322851 w 591547"/>
                  <a:gd name="connsiteY29" fmla="*/ 203919 h 590770"/>
                  <a:gd name="connsiteX30" fmla="*/ 322851 w 591547"/>
                  <a:gd name="connsiteY30" fmla="*/ 225684 h 590770"/>
                  <a:gd name="connsiteX31" fmla="*/ 247709 w 591547"/>
                  <a:gd name="connsiteY31" fmla="*/ 225684 h 590770"/>
                  <a:gd name="connsiteX32" fmla="*/ 247709 w 591547"/>
                  <a:gd name="connsiteY32" fmla="*/ 150672 h 590770"/>
                  <a:gd name="connsiteX33" fmla="*/ 322851 w 591547"/>
                  <a:gd name="connsiteY33" fmla="*/ 150672 h 590770"/>
                  <a:gd name="connsiteX34" fmla="*/ 322851 w 591547"/>
                  <a:gd name="connsiteY34" fmla="*/ 171660 h 590770"/>
                  <a:gd name="connsiteX35" fmla="*/ 247709 w 591547"/>
                  <a:gd name="connsiteY35" fmla="*/ 171660 h 590770"/>
                  <a:gd name="connsiteX36" fmla="*/ 355090 w 591547"/>
                  <a:gd name="connsiteY36" fmla="*/ 102357 h 590770"/>
                  <a:gd name="connsiteX37" fmla="*/ 355090 w 591547"/>
                  <a:gd name="connsiteY37" fmla="*/ 373160 h 590770"/>
                  <a:gd name="connsiteX38" fmla="*/ 355090 w 591547"/>
                  <a:gd name="connsiteY38" fmla="*/ 376384 h 590770"/>
                  <a:gd name="connsiteX39" fmla="*/ 355090 w 591547"/>
                  <a:gd name="connsiteY39" fmla="*/ 569815 h 590770"/>
                  <a:gd name="connsiteX40" fmla="*/ 484213 w 591547"/>
                  <a:gd name="connsiteY40" fmla="*/ 569815 h 590770"/>
                  <a:gd name="connsiteX41" fmla="*/ 484213 w 591547"/>
                  <a:gd name="connsiteY41" fmla="*/ 154744 h 590770"/>
                  <a:gd name="connsiteX42" fmla="*/ 333300 w 591547"/>
                  <a:gd name="connsiteY42" fmla="*/ 99939 h 590770"/>
                  <a:gd name="connsiteX43" fmla="*/ 236458 w 591547"/>
                  <a:gd name="connsiteY43" fmla="*/ 125730 h 590770"/>
                  <a:gd name="connsiteX44" fmla="*/ 236458 w 591547"/>
                  <a:gd name="connsiteY44" fmla="*/ 341728 h 590770"/>
                  <a:gd name="connsiteX45" fmla="*/ 333300 w 591547"/>
                  <a:gd name="connsiteY45" fmla="*/ 360265 h 590770"/>
                  <a:gd name="connsiteX46" fmla="*/ 397862 w 591547"/>
                  <a:gd name="connsiteY46" fmla="*/ 21761 h 590770"/>
                  <a:gd name="connsiteX47" fmla="*/ 387371 w 591547"/>
                  <a:gd name="connsiteY47" fmla="*/ 32238 h 590770"/>
                  <a:gd name="connsiteX48" fmla="*/ 397862 w 591547"/>
                  <a:gd name="connsiteY48" fmla="*/ 42716 h 590770"/>
                  <a:gd name="connsiteX49" fmla="*/ 409160 w 591547"/>
                  <a:gd name="connsiteY49" fmla="*/ 32238 h 590770"/>
                  <a:gd name="connsiteX50" fmla="*/ 397862 w 591547"/>
                  <a:gd name="connsiteY50" fmla="*/ 21761 h 590770"/>
                  <a:gd name="connsiteX51" fmla="*/ 397862 w 591547"/>
                  <a:gd name="connsiteY51" fmla="*/ 0 h 590770"/>
                  <a:gd name="connsiteX52" fmla="*/ 430143 w 591547"/>
                  <a:gd name="connsiteY52" fmla="*/ 32238 h 590770"/>
                  <a:gd name="connsiteX53" fmla="*/ 409160 w 591547"/>
                  <a:gd name="connsiteY53" fmla="*/ 62865 h 590770"/>
                  <a:gd name="connsiteX54" fmla="*/ 409160 w 591547"/>
                  <a:gd name="connsiteY54" fmla="*/ 100745 h 590770"/>
                  <a:gd name="connsiteX55" fmla="*/ 498740 w 591547"/>
                  <a:gd name="connsiteY55" fmla="*/ 137819 h 590770"/>
                  <a:gd name="connsiteX56" fmla="*/ 506003 w 591547"/>
                  <a:gd name="connsiteY56" fmla="*/ 147491 h 590770"/>
                  <a:gd name="connsiteX57" fmla="*/ 506003 w 591547"/>
                  <a:gd name="connsiteY57" fmla="*/ 569815 h 590770"/>
                  <a:gd name="connsiteX58" fmla="*/ 591547 w 591547"/>
                  <a:gd name="connsiteY58" fmla="*/ 569815 h 590770"/>
                  <a:gd name="connsiteX59" fmla="*/ 591547 w 591547"/>
                  <a:gd name="connsiteY59" fmla="*/ 590770 h 590770"/>
                  <a:gd name="connsiteX60" fmla="*/ 494705 w 591547"/>
                  <a:gd name="connsiteY60" fmla="*/ 590770 h 590770"/>
                  <a:gd name="connsiteX61" fmla="*/ 344598 w 591547"/>
                  <a:gd name="connsiteY61" fmla="*/ 590770 h 590770"/>
                  <a:gd name="connsiteX62" fmla="*/ 193685 w 591547"/>
                  <a:gd name="connsiteY62" fmla="*/ 590770 h 590770"/>
                  <a:gd name="connsiteX63" fmla="*/ 64562 w 591547"/>
                  <a:gd name="connsiteY63" fmla="*/ 590770 h 590770"/>
                  <a:gd name="connsiteX64" fmla="*/ 0 w 591547"/>
                  <a:gd name="connsiteY64" fmla="*/ 590770 h 590770"/>
                  <a:gd name="connsiteX65" fmla="*/ 0 w 591547"/>
                  <a:gd name="connsiteY65" fmla="*/ 569815 h 590770"/>
                  <a:gd name="connsiteX66" fmla="*/ 54070 w 591547"/>
                  <a:gd name="connsiteY66" fmla="*/ 569815 h 590770"/>
                  <a:gd name="connsiteX67" fmla="*/ 54070 w 591547"/>
                  <a:gd name="connsiteY67" fmla="*/ 373160 h 590770"/>
                  <a:gd name="connsiteX68" fmla="*/ 62141 w 591547"/>
                  <a:gd name="connsiteY68" fmla="*/ 362683 h 590770"/>
                  <a:gd name="connsiteX69" fmla="*/ 191264 w 591547"/>
                  <a:gd name="connsiteY69" fmla="*/ 333668 h 590770"/>
                  <a:gd name="connsiteX70" fmla="*/ 195299 w 591547"/>
                  <a:gd name="connsiteY70" fmla="*/ 333668 h 590770"/>
                  <a:gd name="connsiteX71" fmla="*/ 196106 w 591547"/>
                  <a:gd name="connsiteY71" fmla="*/ 333668 h 590770"/>
                  <a:gd name="connsiteX72" fmla="*/ 215475 w 591547"/>
                  <a:gd name="connsiteY72" fmla="*/ 336892 h 590770"/>
                  <a:gd name="connsiteX73" fmla="*/ 215475 w 591547"/>
                  <a:gd name="connsiteY73" fmla="*/ 116864 h 590770"/>
                  <a:gd name="connsiteX74" fmla="*/ 223545 w 591547"/>
                  <a:gd name="connsiteY74" fmla="*/ 106387 h 590770"/>
                  <a:gd name="connsiteX75" fmla="*/ 341370 w 591547"/>
                  <a:gd name="connsiteY75" fmla="*/ 75760 h 590770"/>
                  <a:gd name="connsiteX76" fmla="*/ 342984 w 591547"/>
                  <a:gd name="connsiteY76" fmla="*/ 75760 h 590770"/>
                  <a:gd name="connsiteX77" fmla="*/ 345405 w 591547"/>
                  <a:gd name="connsiteY77" fmla="*/ 75760 h 590770"/>
                  <a:gd name="connsiteX78" fmla="*/ 347020 w 591547"/>
                  <a:gd name="connsiteY78" fmla="*/ 75760 h 590770"/>
                  <a:gd name="connsiteX79" fmla="*/ 348634 w 591547"/>
                  <a:gd name="connsiteY79" fmla="*/ 75760 h 590770"/>
                  <a:gd name="connsiteX80" fmla="*/ 387371 w 591547"/>
                  <a:gd name="connsiteY80" fmla="*/ 91879 h 590770"/>
                  <a:gd name="connsiteX81" fmla="*/ 387371 w 591547"/>
                  <a:gd name="connsiteY81" fmla="*/ 62865 h 590770"/>
                  <a:gd name="connsiteX82" fmla="*/ 365581 w 591547"/>
                  <a:gd name="connsiteY82" fmla="*/ 32238 h 590770"/>
                  <a:gd name="connsiteX83" fmla="*/ 397862 w 591547"/>
                  <a:gd name="connsiteY83" fmla="*/ 0 h 590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591547" h="590770">
                    <a:moveTo>
                      <a:pt x="86413" y="515758"/>
                    </a:moveTo>
                    <a:lnTo>
                      <a:pt x="171919" y="515758"/>
                    </a:lnTo>
                    <a:lnTo>
                      <a:pt x="171919" y="537523"/>
                    </a:lnTo>
                    <a:lnTo>
                      <a:pt x="86413" y="537523"/>
                    </a:lnTo>
                    <a:close/>
                    <a:moveTo>
                      <a:pt x="86413" y="461733"/>
                    </a:moveTo>
                    <a:lnTo>
                      <a:pt x="171919" y="461733"/>
                    </a:lnTo>
                    <a:lnTo>
                      <a:pt x="171919" y="483498"/>
                    </a:lnTo>
                    <a:lnTo>
                      <a:pt x="86413" y="483498"/>
                    </a:lnTo>
                    <a:close/>
                    <a:moveTo>
                      <a:pt x="86413" y="408616"/>
                    </a:moveTo>
                    <a:lnTo>
                      <a:pt x="171919" y="408616"/>
                    </a:lnTo>
                    <a:lnTo>
                      <a:pt x="171919" y="429474"/>
                    </a:lnTo>
                    <a:lnTo>
                      <a:pt x="86413" y="429474"/>
                    </a:lnTo>
                    <a:close/>
                    <a:moveTo>
                      <a:pt x="204177" y="357041"/>
                    </a:moveTo>
                    <a:lnTo>
                      <a:pt x="204177" y="569815"/>
                    </a:lnTo>
                    <a:lnTo>
                      <a:pt x="333300" y="569815"/>
                    </a:lnTo>
                    <a:lnTo>
                      <a:pt x="333300" y="382026"/>
                    </a:lnTo>
                    <a:close/>
                    <a:moveTo>
                      <a:pt x="183194" y="357041"/>
                    </a:moveTo>
                    <a:lnTo>
                      <a:pt x="75053" y="382026"/>
                    </a:lnTo>
                    <a:lnTo>
                      <a:pt x="75053" y="569815"/>
                    </a:lnTo>
                    <a:lnTo>
                      <a:pt x="183194" y="569815"/>
                    </a:lnTo>
                    <a:close/>
                    <a:moveTo>
                      <a:pt x="247709" y="311838"/>
                    </a:moveTo>
                    <a:lnTo>
                      <a:pt x="322851" y="311838"/>
                    </a:lnTo>
                    <a:lnTo>
                      <a:pt x="322851" y="332826"/>
                    </a:lnTo>
                    <a:lnTo>
                      <a:pt x="247709" y="332826"/>
                    </a:lnTo>
                    <a:close/>
                    <a:moveTo>
                      <a:pt x="247709" y="257944"/>
                    </a:moveTo>
                    <a:lnTo>
                      <a:pt x="322851" y="257944"/>
                    </a:lnTo>
                    <a:lnTo>
                      <a:pt x="322851" y="279580"/>
                    </a:lnTo>
                    <a:lnTo>
                      <a:pt x="247709" y="279580"/>
                    </a:lnTo>
                    <a:close/>
                    <a:moveTo>
                      <a:pt x="247709" y="203919"/>
                    </a:moveTo>
                    <a:lnTo>
                      <a:pt x="322851" y="203919"/>
                    </a:lnTo>
                    <a:lnTo>
                      <a:pt x="322851" y="225684"/>
                    </a:lnTo>
                    <a:lnTo>
                      <a:pt x="247709" y="225684"/>
                    </a:lnTo>
                    <a:close/>
                    <a:moveTo>
                      <a:pt x="247709" y="150672"/>
                    </a:moveTo>
                    <a:lnTo>
                      <a:pt x="322851" y="150672"/>
                    </a:lnTo>
                    <a:lnTo>
                      <a:pt x="322851" y="171660"/>
                    </a:lnTo>
                    <a:lnTo>
                      <a:pt x="247709" y="171660"/>
                    </a:lnTo>
                    <a:close/>
                    <a:moveTo>
                      <a:pt x="355090" y="102357"/>
                    </a:moveTo>
                    <a:lnTo>
                      <a:pt x="355090" y="373160"/>
                    </a:lnTo>
                    <a:lnTo>
                      <a:pt x="355090" y="376384"/>
                    </a:lnTo>
                    <a:lnTo>
                      <a:pt x="355090" y="569815"/>
                    </a:lnTo>
                    <a:lnTo>
                      <a:pt x="484213" y="569815"/>
                    </a:lnTo>
                    <a:lnTo>
                      <a:pt x="484213" y="154744"/>
                    </a:lnTo>
                    <a:close/>
                    <a:moveTo>
                      <a:pt x="333300" y="99939"/>
                    </a:moveTo>
                    <a:lnTo>
                      <a:pt x="236458" y="125730"/>
                    </a:lnTo>
                    <a:lnTo>
                      <a:pt x="236458" y="341728"/>
                    </a:lnTo>
                    <a:lnTo>
                      <a:pt x="333300" y="360265"/>
                    </a:lnTo>
                    <a:close/>
                    <a:moveTo>
                      <a:pt x="397862" y="21761"/>
                    </a:moveTo>
                    <a:cubicBezTo>
                      <a:pt x="392213" y="21761"/>
                      <a:pt x="387371" y="26596"/>
                      <a:pt x="387371" y="32238"/>
                    </a:cubicBezTo>
                    <a:cubicBezTo>
                      <a:pt x="387371" y="37880"/>
                      <a:pt x="392213" y="42716"/>
                      <a:pt x="397862" y="42716"/>
                    </a:cubicBezTo>
                    <a:cubicBezTo>
                      <a:pt x="404318" y="42716"/>
                      <a:pt x="409160" y="37880"/>
                      <a:pt x="409160" y="32238"/>
                    </a:cubicBezTo>
                    <a:cubicBezTo>
                      <a:pt x="409160" y="26596"/>
                      <a:pt x="404318" y="21761"/>
                      <a:pt x="397862" y="21761"/>
                    </a:cubicBezTo>
                    <a:close/>
                    <a:moveTo>
                      <a:pt x="397862" y="0"/>
                    </a:moveTo>
                    <a:cubicBezTo>
                      <a:pt x="415616" y="0"/>
                      <a:pt x="430143" y="14507"/>
                      <a:pt x="430143" y="32238"/>
                    </a:cubicBezTo>
                    <a:cubicBezTo>
                      <a:pt x="430143" y="45940"/>
                      <a:pt x="421266" y="58029"/>
                      <a:pt x="409160" y="62865"/>
                    </a:cubicBezTo>
                    <a:lnTo>
                      <a:pt x="409160" y="100745"/>
                    </a:lnTo>
                    <a:lnTo>
                      <a:pt x="498740" y="137819"/>
                    </a:lnTo>
                    <a:cubicBezTo>
                      <a:pt x="502775" y="139431"/>
                      <a:pt x="506003" y="143461"/>
                      <a:pt x="506003" y="147491"/>
                    </a:cubicBezTo>
                    <a:lnTo>
                      <a:pt x="506003" y="569815"/>
                    </a:lnTo>
                    <a:lnTo>
                      <a:pt x="591547" y="569815"/>
                    </a:lnTo>
                    <a:lnTo>
                      <a:pt x="591547" y="590770"/>
                    </a:lnTo>
                    <a:lnTo>
                      <a:pt x="494705" y="590770"/>
                    </a:lnTo>
                    <a:lnTo>
                      <a:pt x="344598" y="590770"/>
                    </a:lnTo>
                    <a:lnTo>
                      <a:pt x="193685" y="590770"/>
                    </a:lnTo>
                    <a:lnTo>
                      <a:pt x="64562" y="590770"/>
                    </a:lnTo>
                    <a:lnTo>
                      <a:pt x="0" y="590770"/>
                    </a:lnTo>
                    <a:lnTo>
                      <a:pt x="0" y="569815"/>
                    </a:lnTo>
                    <a:lnTo>
                      <a:pt x="54070" y="569815"/>
                    </a:lnTo>
                    <a:lnTo>
                      <a:pt x="54070" y="373160"/>
                    </a:lnTo>
                    <a:cubicBezTo>
                      <a:pt x="54070" y="368324"/>
                      <a:pt x="57298" y="364294"/>
                      <a:pt x="62141" y="362683"/>
                    </a:cubicBezTo>
                    <a:lnTo>
                      <a:pt x="191264" y="333668"/>
                    </a:lnTo>
                    <a:cubicBezTo>
                      <a:pt x="192878" y="332862"/>
                      <a:pt x="194492" y="332862"/>
                      <a:pt x="195299" y="333668"/>
                    </a:cubicBezTo>
                    <a:cubicBezTo>
                      <a:pt x="196106" y="333668"/>
                      <a:pt x="196106" y="333668"/>
                      <a:pt x="196106" y="333668"/>
                    </a:cubicBezTo>
                    <a:lnTo>
                      <a:pt x="215475" y="336892"/>
                    </a:lnTo>
                    <a:lnTo>
                      <a:pt x="215475" y="116864"/>
                    </a:lnTo>
                    <a:cubicBezTo>
                      <a:pt x="215475" y="112028"/>
                      <a:pt x="218703" y="107999"/>
                      <a:pt x="223545" y="106387"/>
                    </a:cubicBezTo>
                    <a:lnTo>
                      <a:pt x="341370" y="75760"/>
                    </a:lnTo>
                    <a:cubicBezTo>
                      <a:pt x="342177" y="75760"/>
                      <a:pt x="342177" y="75760"/>
                      <a:pt x="342984" y="75760"/>
                    </a:cubicBezTo>
                    <a:cubicBezTo>
                      <a:pt x="343791" y="75760"/>
                      <a:pt x="344598" y="74954"/>
                      <a:pt x="345405" y="75760"/>
                    </a:cubicBezTo>
                    <a:cubicBezTo>
                      <a:pt x="346213" y="75760"/>
                      <a:pt x="347020" y="75760"/>
                      <a:pt x="347020" y="75760"/>
                    </a:cubicBezTo>
                    <a:cubicBezTo>
                      <a:pt x="347827" y="75760"/>
                      <a:pt x="347827" y="75760"/>
                      <a:pt x="348634" y="75760"/>
                    </a:cubicBezTo>
                    <a:lnTo>
                      <a:pt x="387371" y="91879"/>
                    </a:lnTo>
                    <a:lnTo>
                      <a:pt x="387371" y="62865"/>
                    </a:lnTo>
                    <a:cubicBezTo>
                      <a:pt x="375265" y="58029"/>
                      <a:pt x="365581" y="45940"/>
                      <a:pt x="365581" y="32238"/>
                    </a:cubicBezTo>
                    <a:cubicBezTo>
                      <a:pt x="365581" y="14507"/>
                      <a:pt x="380107" y="0"/>
                      <a:pt x="39786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28" name="íṣľiḑê"/>
            <p:cNvGrpSpPr/>
            <p:nvPr/>
          </p:nvGrpSpPr>
          <p:grpSpPr>
            <a:xfrm>
              <a:off x="6884163" y="4566585"/>
              <a:ext cx="571222" cy="571221"/>
              <a:chOff x="2406923" y="2845390"/>
              <a:chExt cx="571222" cy="571221"/>
            </a:xfrm>
          </p:grpSpPr>
          <p:sp>
            <p:nvSpPr>
              <p:cNvPr id="30" name="ïṩḷíḑê"/>
              <p:cNvSpPr/>
              <p:nvPr/>
            </p:nvSpPr>
            <p:spPr>
              <a:xfrm>
                <a:off x="2406923" y="2845390"/>
                <a:ext cx="571222" cy="571221"/>
              </a:xfrm>
              <a:prstGeom prst="ellipse">
                <a:avLst/>
              </a:prstGeom>
              <a:solidFill>
                <a:schemeClr val="accent1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>
                  <a:latin typeface="Century Gothic" panose="020B0502020202020204" pitchFamily="34" charset="0"/>
                </a:endParaRPr>
              </a:p>
            </p:txBody>
          </p:sp>
          <p:sp>
            <p:nvSpPr>
              <p:cNvPr id="29" name="iŝḻîḓè"/>
              <p:cNvSpPr>
                <a:spLocks noChangeAspect="1"/>
              </p:cNvSpPr>
              <p:nvPr/>
            </p:nvSpPr>
            <p:spPr bwMode="auto">
              <a:xfrm>
                <a:off x="2540113" y="2980802"/>
                <a:ext cx="304843" cy="300394"/>
              </a:xfrm>
              <a:custGeom>
                <a:avLst/>
                <a:gdLst>
                  <a:gd name="connsiteX0" fmla="*/ 348690 w 604363"/>
                  <a:gd name="connsiteY0" fmla="*/ 224116 h 595544"/>
                  <a:gd name="connsiteX1" fmla="*/ 348690 w 604363"/>
                  <a:gd name="connsiteY1" fmla="*/ 513309 h 595544"/>
                  <a:gd name="connsiteX2" fmla="*/ 409242 w 604363"/>
                  <a:gd name="connsiteY2" fmla="*/ 513309 h 595544"/>
                  <a:gd name="connsiteX3" fmla="*/ 409242 w 604363"/>
                  <a:gd name="connsiteY3" fmla="*/ 224116 h 595544"/>
                  <a:gd name="connsiteX4" fmla="*/ 194986 w 604363"/>
                  <a:gd name="connsiteY4" fmla="*/ 224116 h 595544"/>
                  <a:gd name="connsiteX5" fmla="*/ 194986 w 604363"/>
                  <a:gd name="connsiteY5" fmla="*/ 513309 h 595544"/>
                  <a:gd name="connsiteX6" fmla="*/ 255494 w 604363"/>
                  <a:gd name="connsiteY6" fmla="*/ 513309 h 595544"/>
                  <a:gd name="connsiteX7" fmla="*/ 255494 w 604363"/>
                  <a:gd name="connsiteY7" fmla="*/ 224116 h 595544"/>
                  <a:gd name="connsiteX8" fmla="*/ 340148 w 604363"/>
                  <a:gd name="connsiteY8" fmla="*/ 206870 h 595544"/>
                  <a:gd name="connsiteX9" fmla="*/ 417784 w 604363"/>
                  <a:gd name="connsiteY9" fmla="*/ 206870 h 595544"/>
                  <a:gd name="connsiteX10" fmla="*/ 426326 w 604363"/>
                  <a:gd name="connsiteY10" fmla="*/ 215588 h 595544"/>
                  <a:gd name="connsiteX11" fmla="*/ 426326 w 604363"/>
                  <a:gd name="connsiteY11" fmla="*/ 521837 h 595544"/>
                  <a:gd name="connsiteX12" fmla="*/ 417784 w 604363"/>
                  <a:gd name="connsiteY12" fmla="*/ 530554 h 595544"/>
                  <a:gd name="connsiteX13" fmla="*/ 340148 w 604363"/>
                  <a:gd name="connsiteY13" fmla="*/ 530554 h 595544"/>
                  <a:gd name="connsiteX14" fmla="*/ 331416 w 604363"/>
                  <a:gd name="connsiteY14" fmla="*/ 521837 h 595544"/>
                  <a:gd name="connsiteX15" fmla="*/ 331416 w 604363"/>
                  <a:gd name="connsiteY15" fmla="*/ 215588 h 595544"/>
                  <a:gd name="connsiteX16" fmla="*/ 340148 w 604363"/>
                  <a:gd name="connsiteY16" fmla="*/ 206870 h 595544"/>
                  <a:gd name="connsiteX17" fmla="*/ 186450 w 604363"/>
                  <a:gd name="connsiteY17" fmla="*/ 206870 h 595544"/>
                  <a:gd name="connsiteX18" fmla="*/ 264029 w 604363"/>
                  <a:gd name="connsiteY18" fmla="*/ 206870 h 595544"/>
                  <a:gd name="connsiteX19" fmla="*/ 272565 w 604363"/>
                  <a:gd name="connsiteY19" fmla="*/ 215588 h 595544"/>
                  <a:gd name="connsiteX20" fmla="*/ 272565 w 604363"/>
                  <a:gd name="connsiteY20" fmla="*/ 521837 h 595544"/>
                  <a:gd name="connsiteX21" fmla="*/ 264029 w 604363"/>
                  <a:gd name="connsiteY21" fmla="*/ 530554 h 595544"/>
                  <a:gd name="connsiteX22" fmla="*/ 186450 w 604363"/>
                  <a:gd name="connsiteY22" fmla="*/ 530554 h 595544"/>
                  <a:gd name="connsiteX23" fmla="*/ 177725 w 604363"/>
                  <a:gd name="connsiteY23" fmla="*/ 521837 h 595544"/>
                  <a:gd name="connsiteX24" fmla="*/ 177725 w 604363"/>
                  <a:gd name="connsiteY24" fmla="*/ 215588 h 595544"/>
                  <a:gd name="connsiteX25" fmla="*/ 186450 w 604363"/>
                  <a:gd name="connsiteY25" fmla="*/ 206870 h 595544"/>
                  <a:gd name="connsiteX26" fmla="*/ 303902 w 604363"/>
                  <a:gd name="connsiteY26" fmla="*/ 19189 h 595544"/>
                  <a:gd name="connsiteX27" fmla="*/ 35897 w 604363"/>
                  <a:gd name="connsiteY27" fmla="*/ 206822 h 595544"/>
                  <a:gd name="connsiteX28" fmla="*/ 110301 w 604363"/>
                  <a:gd name="connsiteY28" fmla="*/ 206822 h 595544"/>
                  <a:gd name="connsiteX29" fmla="*/ 118842 w 604363"/>
                  <a:gd name="connsiteY29" fmla="*/ 215540 h 595544"/>
                  <a:gd name="connsiteX30" fmla="*/ 118842 w 604363"/>
                  <a:gd name="connsiteY30" fmla="*/ 521818 h 595544"/>
                  <a:gd name="connsiteX31" fmla="*/ 110301 w 604363"/>
                  <a:gd name="connsiteY31" fmla="*/ 530536 h 595544"/>
                  <a:gd name="connsiteX32" fmla="*/ 47855 w 604363"/>
                  <a:gd name="connsiteY32" fmla="*/ 530536 h 595544"/>
                  <a:gd name="connsiteX33" fmla="*/ 47855 w 604363"/>
                  <a:gd name="connsiteY33" fmla="*/ 578487 h 595544"/>
                  <a:gd name="connsiteX34" fmla="*/ 556153 w 604363"/>
                  <a:gd name="connsiteY34" fmla="*/ 578487 h 595544"/>
                  <a:gd name="connsiteX35" fmla="*/ 556153 w 604363"/>
                  <a:gd name="connsiteY35" fmla="*/ 530536 h 595544"/>
                  <a:gd name="connsiteX36" fmla="*/ 493897 w 604363"/>
                  <a:gd name="connsiteY36" fmla="*/ 530536 h 595544"/>
                  <a:gd name="connsiteX37" fmla="*/ 485166 w 604363"/>
                  <a:gd name="connsiteY37" fmla="*/ 521818 h 595544"/>
                  <a:gd name="connsiteX38" fmla="*/ 485166 w 604363"/>
                  <a:gd name="connsiteY38" fmla="*/ 215540 h 595544"/>
                  <a:gd name="connsiteX39" fmla="*/ 493897 w 604363"/>
                  <a:gd name="connsiteY39" fmla="*/ 206822 h 595544"/>
                  <a:gd name="connsiteX40" fmla="*/ 568490 w 604363"/>
                  <a:gd name="connsiteY40" fmla="*/ 206822 h 595544"/>
                  <a:gd name="connsiteX41" fmla="*/ 298967 w 604363"/>
                  <a:gd name="connsiteY41" fmla="*/ 1563 h 595544"/>
                  <a:gd name="connsiteX42" fmla="*/ 309027 w 604363"/>
                  <a:gd name="connsiteY42" fmla="*/ 1563 h 595544"/>
                  <a:gd name="connsiteX43" fmla="*/ 599428 w 604363"/>
                  <a:gd name="connsiteY43" fmla="*/ 207769 h 595544"/>
                  <a:gd name="connsiteX44" fmla="*/ 604363 w 604363"/>
                  <a:gd name="connsiteY44" fmla="*/ 215540 h 595544"/>
                  <a:gd name="connsiteX45" fmla="*/ 595632 w 604363"/>
                  <a:gd name="connsiteY45" fmla="*/ 224069 h 595544"/>
                  <a:gd name="connsiteX46" fmla="*/ 502438 w 604363"/>
                  <a:gd name="connsiteY46" fmla="*/ 224069 h 595544"/>
                  <a:gd name="connsiteX47" fmla="*/ 502438 w 604363"/>
                  <a:gd name="connsiteY47" fmla="*/ 513289 h 595544"/>
                  <a:gd name="connsiteX48" fmla="*/ 564884 w 604363"/>
                  <a:gd name="connsiteY48" fmla="*/ 513289 h 595544"/>
                  <a:gd name="connsiteX49" fmla="*/ 573425 w 604363"/>
                  <a:gd name="connsiteY49" fmla="*/ 521818 h 595544"/>
                  <a:gd name="connsiteX50" fmla="*/ 573425 w 604363"/>
                  <a:gd name="connsiteY50" fmla="*/ 587015 h 595544"/>
                  <a:gd name="connsiteX51" fmla="*/ 564884 w 604363"/>
                  <a:gd name="connsiteY51" fmla="*/ 595544 h 595544"/>
                  <a:gd name="connsiteX52" fmla="*/ 39314 w 604363"/>
                  <a:gd name="connsiteY52" fmla="*/ 595544 h 595544"/>
                  <a:gd name="connsiteX53" fmla="*/ 30773 w 604363"/>
                  <a:gd name="connsiteY53" fmla="*/ 587015 h 595544"/>
                  <a:gd name="connsiteX54" fmla="*/ 30773 w 604363"/>
                  <a:gd name="connsiteY54" fmla="*/ 521818 h 595544"/>
                  <a:gd name="connsiteX55" fmla="*/ 39314 w 604363"/>
                  <a:gd name="connsiteY55" fmla="*/ 513289 h 595544"/>
                  <a:gd name="connsiteX56" fmla="*/ 101760 w 604363"/>
                  <a:gd name="connsiteY56" fmla="*/ 513289 h 595544"/>
                  <a:gd name="connsiteX57" fmla="*/ 101760 w 604363"/>
                  <a:gd name="connsiteY57" fmla="*/ 224069 h 595544"/>
                  <a:gd name="connsiteX58" fmla="*/ 8565 w 604363"/>
                  <a:gd name="connsiteY58" fmla="*/ 224069 h 595544"/>
                  <a:gd name="connsiteX59" fmla="*/ 404 w 604363"/>
                  <a:gd name="connsiteY59" fmla="*/ 218004 h 595544"/>
                  <a:gd name="connsiteX60" fmla="*/ 3631 w 604363"/>
                  <a:gd name="connsiteY60" fmla="*/ 208338 h 595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604363" h="595544">
                    <a:moveTo>
                      <a:pt x="348690" y="224116"/>
                    </a:moveTo>
                    <a:lnTo>
                      <a:pt x="348690" y="513309"/>
                    </a:lnTo>
                    <a:lnTo>
                      <a:pt x="409242" y="513309"/>
                    </a:lnTo>
                    <a:lnTo>
                      <a:pt x="409242" y="224116"/>
                    </a:lnTo>
                    <a:close/>
                    <a:moveTo>
                      <a:pt x="194986" y="224116"/>
                    </a:moveTo>
                    <a:lnTo>
                      <a:pt x="194986" y="513309"/>
                    </a:lnTo>
                    <a:lnTo>
                      <a:pt x="255494" y="513309"/>
                    </a:lnTo>
                    <a:lnTo>
                      <a:pt x="255494" y="224116"/>
                    </a:lnTo>
                    <a:close/>
                    <a:moveTo>
                      <a:pt x="340148" y="206870"/>
                    </a:moveTo>
                    <a:lnTo>
                      <a:pt x="417784" y="206870"/>
                    </a:lnTo>
                    <a:cubicBezTo>
                      <a:pt x="422530" y="206870"/>
                      <a:pt x="426326" y="210850"/>
                      <a:pt x="426326" y="215588"/>
                    </a:cubicBezTo>
                    <a:lnTo>
                      <a:pt x="426326" y="521837"/>
                    </a:lnTo>
                    <a:cubicBezTo>
                      <a:pt x="426326" y="526574"/>
                      <a:pt x="422530" y="530554"/>
                      <a:pt x="417784" y="530554"/>
                    </a:cubicBezTo>
                    <a:lnTo>
                      <a:pt x="340148" y="530554"/>
                    </a:lnTo>
                    <a:cubicBezTo>
                      <a:pt x="335402" y="530554"/>
                      <a:pt x="331416" y="526574"/>
                      <a:pt x="331416" y="521837"/>
                    </a:cubicBezTo>
                    <a:lnTo>
                      <a:pt x="331416" y="215588"/>
                    </a:lnTo>
                    <a:cubicBezTo>
                      <a:pt x="331416" y="210850"/>
                      <a:pt x="335402" y="206870"/>
                      <a:pt x="340148" y="206870"/>
                    </a:cubicBezTo>
                    <a:close/>
                    <a:moveTo>
                      <a:pt x="186450" y="206870"/>
                    </a:moveTo>
                    <a:lnTo>
                      <a:pt x="264029" y="206870"/>
                    </a:lnTo>
                    <a:cubicBezTo>
                      <a:pt x="268771" y="206870"/>
                      <a:pt x="272565" y="210850"/>
                      <a:pt x="272565" y="215588"/>
                    </a:cubicBezTo>
                    <a:lnTo>
                      <a:pt x="272565" y="521837"/>
                    </a:lnTo>
                    <a:cubicBezTo>
                      <a:pt x="272565" y="526574"/>
                      <a:pt x="268771" y="530554"/>
                      <a:pt x="264029" y="530554"/>
                    </a:cubicBezTo>
                    <a:lnTo>
                      <a:pt x="186450" y="530554"/>
                    </a:lnTo>
                    <a:cubicBezTo>
                      <a:pt x="181708" y="530554"/>
                      <a:pt x="177725" y="526574"/>
                      <a:pt x="177725" y="521837"/>
                    </a:cubicBezTo>
                    <a:lnTo>
                      <a:pt x="177725" y="215588"/>
                    </a:lnTo>
                    <a:cubicBezTo>
                      <a:pt x="177725" y="210850"/>
                      <a:pt x="181708" y="206870"/>
                      <a:pt x="186450" y="206870"/>
                    </a:cubicBezTo>
                    <a:close/>
                    <a:moveTo>
                      <a:pt x="303902" y="19189"/>
                    </a:moveTo>
                    <a:lnTo>
                      <a:pt x="35897" y="206822"/>
                    </a:lnTo>
                    <a:lnTo>
                      <a:pt x="110301" y="206822"/>
                    </a:lnTo>
                    <a:cubicBezTo>
                      <a:pt x="115046" y="206822"/>
                      <a:pt x="118842" y="210802"/>
                      <a:pt x="118842" y="215540"/>
                    </a:cubicBezTo>
                    <a:lnTo>
                      <a:pt x="118842" y="521818"/>
                    </a:lnTo>
                    <a:cubicBezTo>
                      <a:pt x="118842" y="526556"/>
                      <a:pt x="115046" y="530536"/>
                      <a:pt x="110301" y="530536"/>
                    </a:cubicBezTo>
                    <a:lnTo>
                      <a:pt x="47855" y="530536"/>
                    </a:lnTo>
                    <a:lnTo>
                      <a:pt x="47855" y="578487"/>
                    </a:lnTo>
                    <a:lnTo>
                      <a:pt x="556153" y="578487"/>
                    </a:lnTo>
                    <a:lnTo>
                      <a:pt x="556153" y="530536"/>
                    </a:lnTo>
                    <a:lnTo>
                      <a:pt x="493897" y="530536"/>
                    </a:lnTo>
                    <a:cubicBezTo>
                      <a:pt x="489151" y="530536"/>
                      <a:pt x="485166" y="526556"/>
                      <a:pt x="485166" y="521818"/>
                    </a:cubicBezTo>
                    <a:lnTo>
                      <a:pt x="485166" y="215540"/>
                    </a:lnTo>
                    <a:cubicBezTo>
                      <a:pt x="485166" y="210802"/>
                      <a:pt x="489151" y="206822"/>
                      <a:pt x="493897" y="206822"/>
                    </a:cubicBezTo>
                    <a:lnTo>
                      <a:pt x="568490" y="206822"/>
                    </a:lnTo>
                    <a:close/>
                    <a:moveTo>
                      <a:pt x="298967" y="1563"/>
                    </a:moveTo>
                    <a:cubicBezTo>
                      <a:pt x="302004" y="-522"/>
                      <a:pt x="305990" y="-522"/>
                      <a:pt x="309027" y="1563"/>
                    </a:cubicBezTo>
                    <a:lnTo>
                      <a:pt x="599428" y="207769"/>
                    </a:lnTo>
                    <a:cubicBezTo>
                      <a:pt x="602275" y="208907"/>
                      <a:pt x="604363" y="211939"/>
                      <a:pt x="604363" y="215540"/>
                    </a:cubicBezTo>
                    <a:cubicBezTo>
                      <a:pt x="604363" y="220278"/>
                      <a:pt x="600567" y="224069"/>
                      <a:pt x="595632" y="224069"/>
                    </a:cubicBezTo>
                    <a:lnTo>
                      <a:pt x="502438" y="224069"/>
                    </a:lnTo>
                    <a:lnTo>
                      <a:pt x="502438" y="513289"/>
                    </a:lnTo>
                    <a:lnTo>
                      <a:pt x="564884" y="513289"/>
                    </a:lnTo>
                    <a:cubicBezTo>
                      <a:pt x="569629" y="513289"/>
                      <a:pt x="573425" y="517079"/>
                      <a:pt x="573425" y="521818"/>
                    </a:cubicBezTo>
                    <a:lnTo>
                      <a:pt x="573425" y="587015"/>
                    </a:lnTo>
                    <a:cubicBezTo>
                      <a:pt x="573425" y="591754"/>
                      <a:pt x="569629" y="595544"/>
                      <a:pt x="564884" y="595544"/>
                    </a:cubicBezTo>
                    <a:lnTo>
                      <a:pt x="39314" y="595544"/>
                    </a:lnTo>
                    <a:cubicBezTo>
                      <a:pt x="34569" y="595544"/>
                      <a:pt x="30773" y="591754"/>
                      <a:pt x="30773" y="587015"/>
                    </a:cubicBezTo>
                    <a:lnTo>
                      <a:pt x="30773" y="521818"/>
                    </a:lnTo>
                    <a:cubicBezTo>
                      <a:pt x="30773" y="517079"/>
                      <a:pt x="34569" y="513289"/>
                      <a:pt x="39314" y="513289"/>
                    </a:cubicBezTo>
                    <a:lnTo>
                      <a:pt x="101760" y="513289"/>
                    </a:lnTo>
                    <a:lnTo>
                      <a:pt x="101760" y="224069"/>
                    </a:lnTo>
                    <a:lnTo>
                      <a:pt x="8565" y="224069"/>
                    </a:lnTo>
                    <a:cubicBezTo>
                      <a:pt x="4769" y="224069"/>
                      <a:pt x="1543" y="221605"/>
                      <a:pt x="404" y="218004"/>
                    </a:cubicBezTo>
                    <a:cubicBezTo>
                      <a:pt x="-735" y="214403"/>
                      <a:pt x="594" y="210612"/>
                      <a:pt x="3631" y="20833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34" name="iṣ1îḓé"/>
            <p:cNvSpPr txBox="1"/>
            <p:nvPr/>
          </p:nvSpPr>
          <p:spPr>
            <a:xfrm>
              <a:off x="5636394" y="2747277"/>
              <a:ext cx="914400" cy="521720"/>
            </a:xfrm>
            <a:prstGeom prst="rect">
              <a:avLst/>
            </a:prstGeom>
            <a:noFill/>
          </p:spPr>
          <p:txBody>
            <a:bodyPr wrap="none" lIns="90000" tIns="46800" rIns="90000" bIns="46800" anchor="ctr" anchorCtr="0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3765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关键词</a:t>
              </a:r>
            </a:p>
          </p:txBody>
        </p:sp>
        <p:sp>
          <p:nvSpPr>
            <p:cNvPr id="37" name="íṩļïḋé"/>
            <p:cNvSpPr txBox="1"/>
            <p:nvPr/>
          </p:nvSpPr>
          <p:spPr>
            <a:xfrm>
              <a:off x="5636394" y="5003502"/>
              <a:ext cx="914400" cy="521720"/>
            </a:xfrm>
            <a:prstGeom prst="rect">
              <a:avLst/>
            </a:prstGeom>
            <a:noFill/>
          </p:spPr>
          <p:txBody>
            <a:bodyPr wrap="none" lIns="90000" tIns="46800" rIns="90000" bIns="46800" anchor="ctr" anchorCtr="0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3765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关键词</a:t>
              </a:r>
            </a:p>
          </p:txBody>
        </p:sp>
        <p:grpSp>
          <p:nvGrpSpPr>
            <p:cNvPr id="38" name="ïṣľíḓè"/>
            <p:cNvGrpSpPr/>
            <p:nvPr/>
          </p:nvGrpSpPr>
          <p:grpSpPr>
            <a:xfrm>
              <a:off x="4728628" y="4566585"/>
              <a:ext cx="571222" cy="571221"/>
              <a:chOff x="2406923" y="2845390"/>
              <a:chExt cx="571222" cy="571221"/>
            </a:xfrm>
          </p:grpSpPr>
          <p:sp>
            <p:nvSpPr>
              <p:cNvPr id="39" name="ïŝľidé"/>
              <p:cNvSpPr/>
              <p:nvPr/>
            </p:nvSpPr>
            <p:spPr>
              <a:xfrm>
                <a:off x="2406923" y="2845390"/>
                <a:ext cx="571222" cy="571221"/>
              </a:xfrm>
              <a:prstGeom prst="ellipse">
                <a:avLst/>
              </a:prstGeom>
              <a:solidFill>
                <a:schemeClr val="accent3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>
                  <a:latin typeface="Century Gothic" panose="020B0502020202020204" pitchFamily="34" charset="0"/>
                </a:endParaRPr>
              </a:p>
            </p:txBody>
          </p:sp>
          <p:sp>
            <p:nvSpPr>
              <p:cNvPr id="40" name="ïşľiḑé"/>
              <p:cNvSpPr>
                <a:spLocks noChangeAspect="1"/>
              </p:cNvSpPr>
              <p:nvPr/>
            </p:nvSpPr>
            <p:spPr bwMode="auto">
              <a:xfrm>
                <a:off x="2540113" y="3026990"/>
                <a:ext cx="304842" cy="208019"/>
              </a:xfrm>
              <a:custGeom>
                <a:avLst/>
                <a:gdLst>
                  <a:gd name="connsiteX0" fmla="*/ 20293 w 607639"/>
                  <a:gd name="connsiteY0" fmla="*/ 364067 h 414642"/>
                  <a:gd name="connsiteX1" fmla="*/ 20293 w 607639"/>
                  <a:gd name="connsiteY1" fmla="*/ 384244 h 414642"/>
                  <a:gd name="connsiteX2" fmla="*/ 30351 w 607639"/>
                  <a:gd name="connsiteY2" fmla="*/ 394377 h 414642"/>
                  <a:gd name="connsiteX3" fmla="*/ 577199 w 607639"/>
                  <a:gd name="connsiteY3" fmla="*/ 394377 h 414642"/>
                  <a:gd name="connsiteX4" fmla="*/ 587346 w 607639"/>
                  <a:gd name="connsiteY4" fmla="*/ 384244 h 414642"/>
                  <a:gd name="connsiteX5" fmla="*/ 587346 w 607639"/>
                  <a:gd name="connsiteY5" fmla="*/ 364067 h 414642"/>
                  <a:gd name="connsiteX6" fmla="*/ 556995 w 607639"/>
                  <a:gd name="connsiteY6" fmla="*/ 364067 h 414642"/>
                  <a:gd name="connsiteX7" fmla="*/ 394916 w 607639"/>
                  <a:gd name="connsiteY7" fmla="*/ 364067 h 414642"/>
                  <a:gd name="connsiteX8" fmla="*/ 394916 w 607639"/>
                  <a:gd name="connsiteY8" fmla="*/ 374200 h 414642"/>
                  <a:gd name="connsiteX9" fmla="*/ 384859 w 607639"/>
                  <a:gd name="connsiteY9" fmla="*/ 384244 h 414642"/>
                  <a:gd name="connsiteX10" fmla="*/ 222780 w 607639"/>
                  <a:gd name="connsiteY10" fmla="*/ 384244 h 414642"/>
                  <a:gd name="connsiteX11" fmla="*/ 212634 w 607639"/>
                  <a:gd name="connsiteY11" fmla="*/ 374200 h 414642"/>
                  <a:gd name="connsiteX12" fmla="*/ 212634 w 607639"/>
                  <a:gd name="connsiteY12" fmla="*/ 364067 h 414642"/>
                  <a:gd name="connsiteX13" fmla="*/ 50644 w 607639"/>
                  <a:gd name="connsiteY13" fmla="*/ 364067 h 414642"/>
                  <a:gd name="connsiteX14" fmla="*/ 141754 w 607639"/>
                  <a:gd name="connsiteY14" fmla="*/ 232583 h 414642"/>
                  <a:gd name="connsiteX15" fmla="*/ 161961 w 607639"/>
                  <a:gd name="connsiteY15" fmla="*/ 232583 h 414642"/>
                  <a:gd name="connsiteX16" fmla="*/ 172110 w 607639"/>
                  <a:gd name="connsiteY16" fmla="*/ 242719 h 414642"/>
                  <a:gd name="connsiteX17" fmla="*/ 161961 w 607639"/>
                  <a:gd name="connsiteY17" fmla="*/ 252765 h 414642"/>
                  <a:gd name="connsiteX18" fmla="*/ 141754 w 607639"/>
                  <a:gd name="connsiteY18" fmla="*/ 252765 h 414642"/>
                  <a:gd name="connsiteX19" fmla="*/ 131605 w 607639"/>
                  <a:gd name="connsiteY19" fmla="*/ 242719 h 414642"/>
                  <a:gd name="connsiteX20" fmla="*/ 141754 w 607639"/>
                  <a:gd name="connsiteY20" fmla="*/ 232583 h 414642"/>
                  <a:gd name="connsiteX21" fmla="*/ 141758 w 607639"/>
                  <a:gd name="connsiteY21" fmla="*/ 192149 h 414642"/>
                  <a:gd name="connsiteX22" fmla="*/ 182279 w 607639"/>
                  <a:gd name="connsiteY22" fmla="*/ 192149 h 414642"/>
                  <a:gd name="connsiteX23" fmla="*/ 192432 w 607639"/>
                  <a:gd name="connsiteY23" fmla="*/ 202196 h 414642"/>
                  <a:gd name="connsiteX24" fmla="*/ 182279 w 607639"/>
                  <a:gd name="connsiteY24" fmla="*/ 212331 h 414642"/>
                  <a:gd name="connsiteX25" fmla="*/ 141758 w 607639"/>
                  <a:gd name="connsiteY25" fmla="*/ 212331 h 414642"/>
                  <a:gd name="connsiteX26" fmla="*/ 131605 w 607639"/>
                  <a:gd name="connsiteY26" fmla="*/ 202196 h 414642"/>
                  <a:gd name="connsiteX27" fmla="*/ 141758 w 607639"/>
                  <a:gd name="connsiteY27" fmla="*/ 192149 h 414642"/>
                  <a:gd name="connsiteX28" fmla="*/ 141754 w 607639"/>
                  <a:gd name="connsiteY28" fmla="*/ 151716 h 414642"/>
                  <a:gd name="connsiteX29" fmla="*/ 161961 w 607639"/>
                  <a:gd name="connsiteY29" fmla="*/ 151716 h 414642"/>
                  <a:gd name="connsiteX30" fmla="*/ 172110 w 607639"/>
                  <a:gd name="connsiteY30" fmla="*/ 161763 h 414642"/>
                  <a:gd name="connsiteX31" fmla="*/ 161961 w 607639"/>
                  <a:gd name="connsiteY31" fmla="*/ 171898 h 414642"/>
                  <a:gd name="connsiteX32" fmla="*/ 141754 w 607639"/>
                  <a:gd name="connsiteY32" fmla="*/ 171898 h 414642"/>
                  <a:gd name="connsiteX33" fmla="*/ 131605 w 607639"/>
                  <a:gd name="connsiteY33" fmla="*/ 161763 h 414642"/>
                  <a:gd name="connsiteX34" fmla="*/ 141754 w 607639"/>
                  <a:gd name="connsiteY34" fmla="*/ 151716 h 414642"/>
                  <a:gd name="connsiteX35" fmla="*/ 141758 w 607639"/>
                  <a:gd name="connsiteY35" fmla="*/ 111211 h 414642"/>
                  <a:gd name="connsiteX36" fmla="*/ 182279 w 607639"/>
                  <a:gd name="connsiteY36" fmla="*/ 111211 h 414642"/>
                  <a:gd name="connsiteX37" fmla="*/ 192432 w 607639"/>
                  <a:gd name="connsiteY37" fmla="*/ 121337 h 414642"/>
                  <a:gd name="connsiteX38" fmla="*/ 182279 w 607639"/>
                  <a:gd name="connsiteY38" fmla="*/ 131463 h 414642"/>
                  <a:gd name="connsiteX39" fmla="*/ 141758 w 607639"/>
                  <a:gd name="connsiteY39" fmla="*/ 131463 h 414642"/>
                  <a:gd name="connsiteX40" fmla="*/ 131605 w 607639"/>
                  <a:gd name="connsiteY40" fmla="*/ 121337 h 414642"/>
                  <a:gd name="connsiteX41" fmla="*/ 141758 w 607639"/>
                  <a:gd name="connsiteY41" fmla="*/ 111211 h 414642"/>
                  <a:gd name="connsiteX42" fmla="*/ 425367 w 607639"/>
                  <a:gd name="connsiteY42" fmla="*/ 101191 h 414642"/>
                  <a:gd name="connsiteX43" fmla="*/ 496228 w 607639"/>
                  <a:gd name="connsiteY43" fmla="*/ 101191 h 414642"/>
                  <a:gd name="connsiteX44" fmla="*/ 506377 w 607639"/>
                  <a:gd name="connsiteY44" fmla="*/ 111231 h 414642"/>
                  <a:gd name="connsiteX45" fmla="*/ 506377 w 607639"/>
                  <a:gd name="connsiteY45" fmla="*/ 182042 h 414642"/>
                  <a:gd name="connsiteX46" fmla="*/ 496228 w 607639"/>
                  <a:gd name="connsiteY46" fmla="*/ 192171 h 414642"/>
                  <a:gd name="connsiteX47" fmla="*/ 486080 w 607639"/>
                  <a:gd name="connsiteY47" fmla="*/ 182042 h 414642"/>
                  <a:gd name="connsiteX48" fmla="*/ 486080 w 607639"/>
                  <a:gd name="connsiteY48" fmla="*/ 135575 h 414642"/>
                  <a:gd name="connsiteX49" fmla="*/ 402043 w 607639"/>
                  <a:gd name="connsiteY49" fmla="*/ 219447 h 414642"/>
                  <a:gd name="connsiteX50" fmla="*/ 394921 w 607639"/>
                  <a:gd name="connsiteY50" fmla="*/ 222468 h 414642"/>
                  <a:gd name="connsiteX51" fmla="*/ 387889 w 607639"/>
                  <a:gd name="connsiteY51" fmla="*/ 219447 h 414642"/>
                  <a:gd name="connsiteX52" fmla="*/ 344268 w 607639"/>
                  <a:gd name="connsiteY52" fmla="*/ 176001 h 414642"/>
                  <a:gd name="connsiteX53" fmla="*/ 270380 w 607639"/>
                  <a:gd name="connsiteY53" fmla="*/ 249744 h 414642"/>
                  <a:gd name="connsiteX54" fmla="*/ 263258 w 607639"/>
                  <a:gd name="connsiteY54" fmla="*/ 252765 h 414642"/>
                  <a:gd name="connsiteX55" fmla="*/ 256225 w 607639"/>
                  <a:gd name="connsiteY55" fmla="*/ 249744 h 414642"/>
                  <a:gd name="connsiteX56" fmla="*/ 256225 w 607639"/>
                  <a:gd name="connsiteY56" fmla="*/ 235617 h 414642"/>
                  <a:gd name="connsiteX57" fmla="*/ 337235 w 607639"/>
                  <a:gd name="connsiteY57" fmla="*/ 154766 h 414642"/>
                  <a:gd name="connsiteX58" fmla="*/ 338837 w 607639"/>
                  <a:gd name="connsiteY58" fmla="*/ 153433 h 414642"/>
                  <a:gd name="connsiteX59" fmla="*/ 340618 w 607639"/>
                  <a:gd name="connsiteY59" fmla="*/ 152456 h 414642"/>
                  <a:gd name="connsiteX60" fmla="*/ 341508 w 607639"/>
                  <a:gd name="connsiteY60" fmla="*/ 152101 h 414642"/>
                  <a:gd name="connsiteX61" fmla="*/ 343378 w 607639"/>
                  <a:gd name="connsiteY61" fmla="*/ 151745 h 414642"/>
                  <a:gd name="connsiteX62" fmla="*/ 344268 w 607639"/>
                  <a:gd name="connsiteY62" fmla="*/ 151745 h 414642"/>
                  <a:gd name="connsiteX63" fmla="*/ 346226 w 607639"/>
                  <a:gd name="connsiteY63" fmla="*/ 151923 h 414642"/>
                  <a:gd name="connsiteX64" fmla="*/ 351390 w 607639"/>
                  <a:gd name="connsiteY64" fmla="*/ 154766 h 414642"/>
                  <a:gd name="connsiteX65" fmla="*/ 394921 w 607639"/>
                  <a:gd name="connsiteY65" fmla="*/ 198213 h 414642"/>
                  <a:gd name="connsiteX66" fmla="*/ 471925 w 607639"/>
                  <a:gd name="connsiteY66" fmla="*/ 121359 h 414642"/>
                  <a:gd name="connsiteX67" fmla="*/ 425367 w 607639"/>
                  <a:gd name="connsiteY67" fmla="*/ 121359 h 414642"/>
                  <a:gd name="connsiteX68" fmla="*/ 415218 w 607639"/>
                  <a:gd name="connsiteY68" fmla="*/ 111231 h 414642"/>
                  <a:gd name="connsiteX69" fmla="*/ 425367 w 607639"/>
                  <a:gd name="connsiteY69" fmla="*/ 101191 h 414642"/>
                  <a:gd name="connsiteX70" fmla="*/ 101297 w 607639"/>
                  <a:gd name="connsiteY70" fmla="*/ 91029 h 414642"/>
                  <a:gd name="connsiteX71" fmla="*/ 111423 w 607639"/>
                  <a:gd name="connsiteY71" fmla="*/ 101159 h 414642"/>
                  <a:gd name="connsiteX72" fmla="*/ 111423 w 607639"/>
                  <a:gd name="connsiteY72" fmla="*/ 262887 h 414642"/>
                  <a:gd name="connsiteX73" fmla="*/ 101297 w 607639"/>
                  <a:gd name="connsiteY73" fmla="*/ 273017 h 414642"/>
                  <a:gd name="connsiteX74" fmla="*/ 91171 w 607639"/>
                  <a:gd name="connsiteY74" fmla="*/ 262887 h 414642"/>
                  <a:gd name="connsiteX75" fmla="*/ 91171 w 607639"/>
                  <a:gd name="connsiteY75" fmla="*/ 101159 h 414642"/>
                  <a:gd name="connsiteX76" fmla="*/ 101297 w 607639"/>
                  <a:gd name="connsiteY76" fmla="*/ 91029 h 414642"/>
                  <a:gd name="connsiteX77" fmla="*/ 70848 w 607639"/>
                  <a:gd name="connsiteY77" fmla="*/ 20177 h 414642"/>
                  <a:gd name="connsiteX78" fmla="*/ 60791 w 607639"/>
                  <a:gd name="connsiteY78" fmla="*/ 30309 h 414642"/>
                  <a:gd name="connsiteX79" fmla="*/ 60791 w 607639"/>
                  <a:gd name="connsiteY79" fmla="*/ 343802 h 414642"/>
                  <a:gd name="connsiteX80" fmla="*/ 222780 w 607639"/>
                  <a:gd name="connsiteY80" fmla="*/ 343802 h 414642"/>
                  <a:gd name="connsiteX81" fmla="*/ 232927 w 607639"/>
                  <a:gd name="connsiteY81" fmla="*/ 353935 h 414642"/>
                  <a:gd name="connsiteX82" fmla="*/ 232927 w 607639"/>
                  <a:gd name="connsiteY82" fmla="*/ 364067 h 414642"/>
                  <a:gd name="connsiteX83" fmla="*/ 374712 w 607639"/>
                  <a:gd name="connsiteY83" fmla="*/ 364067 h 414642"/>
                  <a:gd name="connsiteX84" fmla="*/ 374712 w 607639"/>
                  <a:gd name="connsiteY84" fmla="*/ 353935 h 414642"/>
                  <a:gd name="connsiteX85" fmla="*/ 384859 w 607639"/>
                  <a:gd name="connsiteY85" fmla="*/ 343802 h 414642"/>
                  <a:gd name="connsiteX86" fmla="*/ 546848 w 607639"/>
                  <a:gd name="connsiteY86" fmla="*/ 343802 h 414642"/>
                  <a:gd name="connsiteX87" fmla="*/ 546848 w 607639"/>
                  <a:gd name="connsiteY87" fmla="*/ 30309 h 414642"/>
                  <a:gd name="connsiteX88" fmla="*/ 536702 w 607639"/>
                  <a:gd name="connsiteY88" fmla="*/ 20177 h 414642"/>
                  <a:gd name="connsiteX89" fmla="*/ 70848 w 607639"/>
                  <a:gd name="connsiteY89" fmla="*/ 0 h 414642"/>
                  <a:gd name="connsiteX90" fmla="*/ 536702 w 607639"/>
                  <a:gd name="connsiteY90" fmla="*/ 0 h 414642"/>
                  <a:gd name="connsiteX91" fmla="*/ 567142 w 607639"/>
                  <a:gd name="connsiteY91" fmla="*/ 30309 h 414642"/>
                  <a:gd name="connsiteX92" fmla="*/ 567142 w 607639"/>
                  <a:gd name="connsiteY92" fmla="*/ 343802 h 414642"/>
                  <a:gd name="connsiteX93" fmla="*/ 597492 w 607639"/>
                  <a:gd name="connsiteY93" fmla="*/ 343802 h 414642"/>
                  <a:gd name="connsiteX94" fmla="*/ 607639 w 607639"/>
                  <a:gd name="connsiteY94" fmla="*/ 353935 h 414642"/>
                  <a:gd name="connsiteX95" fmla="*/ 607639 w 607639"/>
                  <a:gd name="connsiteY95" fmla="*/ 384244 h 414642"/>
                  <a:gd name="connsiteX96" fmla="*/ 577199 w 607639"/>
                  <a:gd name="connsiteY96" fmla="*/ 414642 h 414642"/>
                  <a:gd name="connsiteX97" fmla="*/ 30351 w 607639"/>
                  <a:gd name="connsiteY97" fmla="*/ 414642 h 414642"/>
                  <a:gd name="connsiteX98" fmla="*/ 0 w 607639"/>
                  <a:gd name="connsiteY98" fmla="*/ 384244 h 414642"/>
                  <a:gd name="connsiteX99" fmla="*/ 0 w 607639"/>
                  <a:gd name="connsiteY99" fmla="*/ 353935 h 414642"/>
                  <a:gd name="connsiteX100" fmla="*/ 10147 w 607639"/>
                  <a:gd name="connsiteY100" fmla="*/ 343802 h 414642"/>
                  <a:gd name="connsiteX101" fmla="*/ 40497 w 607639"/>
                  <a:gd name="connsiteY101" fmla="*/ 343802 h 414642"/>
                  <a:gd name="connsiteX102" fmla="*/ 40497 w 607639"/>
                  <a:gd name="connsiteY102" fmla="*/ 30309 h 414642"/>
                  <a:gd name="connsiteX103" fmla="*/ 70848 w 607639"/>
                  <a:gd name="connsiteY103" fmla="*/ 0 h 414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</a:cxnLst>
                <a:rect l="l" t="t" r="r" b="b"/>
                <a:pathLst>
                  <a:path w="607639" h="414642">
                    <a:moveTo>
                      <a:pt x="20293" y="364067"/>
                    </a:moveTo>
                    <a:lnTo>
                      <a:pt x="20293" y="384244"/>
                    </a:lnTo>
                    <a:cubicBezTo>
                      <a:pt x="20293" y="390377"/>
                      <a:pt x="24298" y="394377"/>
                      <a:pt x="30351" y="394377"/>
                    </a:cubicBezTo>
                    <a:lnTo>
                      <a:pt x="577199" y="394377"/>
                    </a:lnTo>
                    <a:cubicBezTo>
                      <a:pt x="583341" y="394377"/>
                      <a:pt x="587346" y="390377"/>
                      <a:pt x="587346" y="384244"/>
                    </a:cubicBezTo>
                    <a:lnTo>
                      <a:pt x="587346" y="364067"/>
                    </a:lnTo>
                    <a:lnTo>
                      <a:pt x="556995" y="364067"/>
                    </a:lnTo>
                    <a:lnTo>
                      <a:pt x="394916" y="364067"/>
                    </a:lnTo>
                    <a:lnTo>
                      <a:pt x="394916" y="374200"/>
                    </a:lnTo>
                    <a:cubicBezTo>
                      <a:pt x="394916" y="380244"/>
                      <a:pt x="390911" y="384244"/>
                      <a:pt x="384859" y="384244"/>
                    </a:cubicBezTo>
                    <a:lnTo>
                      <a:pt x="222780" y="384244"/>
                    </a:lnTo>
                    <a:cubicBezTo>
                      <a:pt x="216728" y="384244"/>
                      <a:pt x="212634" y="380244"/>
                      <a:pt x="212634" y="374200"/>
                    </a:cubicBezTo>
                    <a:lnTo>
                      <a:pt x="212634" y="364067"/>
                    </a:lnTo>
                    <a:lnTo>
                      <a:pt x="50644" y="364067"/>
                    </a:lnTo>
                    <a:close/>
                    <a:moveTo>
                      <a:pt x="141754" y="232583"/>
                    </a:moveTo>
                    <a:lnTo>
                      <a:pt x="161961" y="232583"/>
                    </a:lnTo>
                    <a:cubicBezTo>
                      <a:pt x="168104" y="232583"/>
                      <a:pt x="172110" y="236584"/>
                      <a:pt x="172110" y="242719"/>
                    </a:cubicBezTo>
                    <a:cubicBezTo>
                      <a:pt x="172110" y="248764"/>
                      <a:pt x="168104" y="252765"/>
                      <a:pt x="161961" y="252765"/>
                    </a:cubicBezTo>
                    <a:lnTo>
                      <a:pt x="141754" y="252765"/>
                    </a:lnTo>
                    <a:cubicBezTo>
                      <a:pt x="135700" y="252765"/>
                      <a:pt x="131605" y="248764"/>
                      <a:pt x="131605" y="242719"/>
                    </a:cubicBezTo>
                    <a:cubicBezTo>
                      <a:pt x="131605" y="236584"/>
                      <a:pt x="135700" y="232583"/>
                      <a:pt x="141754" y="232583"/>
                    </a:cubicBezTo>
                    <a:close/>
                    <a:moveTo>
                      <a:pt x="141758" y="192149"/>
                    </a:moveTo>
                    <a:lnTo>
                      <a:pt x="182279" y="192149"/>
                    </a:lnTo>
                    <a:cubicBezTo>
                      <a:pt x="188335" y="192149"/>
                      <a:pt x="192432" y="196150"/>
                      <a:pt x="192432" y="202196"/>
                    </a:cubicBezTo>
                    <a:cubicBezTo>
                      <a:pt x="192432" y="208330"/>
                      <a:pt x="188335" y="212331"/>
                      <a:pt x="182279" y="212331"/>
                    </a:cubicBezTo>
                    <a:lnTo>
                      <a:pt x="141758" y="212331"/>
                    </a:lnTo>
                    <a:cubicBezTo>
                      <a:pt x="135702" y="212331"/>
                      <a:pt x="131605" y="208330"/>
                      <a:pt x="131605" y="202196"/>
                    </a:cubicBezTo>
                    <a:cubicBezTo>
                      <a:pt x="131605" y="196150"/>
                      <a:pt x="135702" y="192149"/>
                      <a:pt x="141758" y="192149"/>
                    </a:cubicBezTo>
                    <a:close/>
                    <a:moveTo>
                      <a:pt x="141754" y="151716"/>
                    </a:moveTo>
                    <a:lnTo>
                      <a:pt x="161961" y="151716"/>
                    </a:lnTo>
                    <a:cubicBezTo>
                      <a:pt x="168104" y="151716"/>
                      <a:pt x="172110" y="155717"/>
                      <a:pt x="172110" y="161763"/>
                    </a:cubicBezTo>
                    <a:cubicBezTo>
                      <a:pt x="172110" y="167897"/>
                      <a:pt x="168104" y="171898"/>
                      <a:pt x="161961" y="171898"/>
                    </a:cubicBezTo>
                    <a:lnTo>
                      <a:pt x="141754" y="171898"/>
                    </a:lnTo>
                    <a:cubicBezTo>
                      <a:pt x="135700" y="171898"/>
                      <a:pt x="131605" y="167897"/>
                      <a:pt x="131605" y="161763"/>
                    </a:cubicBezTo>
                    <a:cubicBezTo>
                      <a:pt x="131605" y="155717"/>
                      <a:pt x="135700" y="151716"/>
                      <a:pt x="141754" y="151716"/>
                    </a:cubicBezTo>
                    <a:close/>
                    <a:moveTo>
                      <a:pt x="141758" y="111211"/>
                    </a:moveTo>
                    <a:lnTo>
                      <a:pt x="182279" y="111211"/>
                    </a:lnTo>
                    <a:cubicBezTo>
                      <a:pt x="188335" y="111211"/>
                      <a:pt x="192432" y="115297"/>
                      <a:pt x="192432" y="121337"/>
                    </a:cubicBezTo>
                    <a:cubicBezTo>
                      <a:pt x="192432" y="127377"/>
                      <a:pt x="188335" y="131463"/>
                      <a:pt x="182279" y="131463"/>
                    </a:cubicBezTo>
                    <a:lnTo>
                      <a:pt x="141758" y="131463"/>
                    </a:lnTo>
                    <a:cubicBezTo>
                      <a:pt x="135702" y="131463"/>
                      <a:pt x="131605" y="127377"/>
                      <a:pt x="131605" y="121337"/>
                    </a:cubicBezTo>
                    <a:cubicBezTo>
                      <a:pt x="131605" y="115297"/>
                      <a:pt x="135702" y="111211"/>
                      <a:pt x="141758" y="111211"/>
                    </a:cubicBezTo>
                    <a:close/>
                    <a:moveTo>
                      <a:pt x="425367" y="101191"/>
                    </a:moveTo>
                    <a:lnTo>
                      <a:pt x="496228" y="101191"/>
                    </a:lnTo>
                    <a:cubicBezTo>
                      <a:pt x="502282" y="101191"/>
                      <a:pt x="506377" y="105189"/>
                      <a:pt x="506377" y="111231"/>
                    </a:cubicBezTo>
                    <a:lnTo>
                      <a:pt x="506377" y="182042"/>
                    </a:lnTo>
                    <a:cubicBezTo>
                      <a:pt x="506377" y="188084"/>
                      <a:pt x="502282" y="192171"/>
                      <a:pt x="496228" y="192171"/>
                    </a:cubicBezTo>
                    <a:cubicBezTo>
                      <a:pt x="490175" y="192171"/>
                      <a:pt x="486080" y="188084"/>
                      <a:pt x="486080" y="182042"/>
                    </a:cubicBezTo>
                    <a:lnTo>
                      <a:pt x="486080" y="135575"/>
                    </a:lnTo>
                    <a:lnTo>
                      <a:pt x="402043" y="219447"/>
                    </a:lnTo>
                    <a:cubicBezTo>
                      <a:pt x="399996" y="221491"/>
                      <a:pt x="397948" y="222468"/>
                      <a:pt x="394921" y="222468"/>
                    </a:cubicBezTo>
                    <a:cubicBezTo>
                      <a:pt x="391895" y="222468"/>
                      <a:pt x="389847" y="221491"/>
                      <a:pt x="387889" y="219447"/>
                    </a:cubicBezTo>
                    <a:lnTo>
                      <a:pt x="344268" y="176001"/>
                    </a:lnTo>
                    <a:lnTo>
                      <a:pt x="270380" y="249744"/>
                    </a:lnTo>
                    <a:cubicBezTo>
                      <a:pt x="268332" y="251788"/>
                      <a:pt x="266285" y="252765"/>
                      <a:pt x="263258" y="252765"/>
                    </a:cubicBezTo>
                    <a:cubicBezTo>
                      <a:pt x="260231" y="252765"/>
                      <a:pt x="258184" y="251788"/>
                      <a:pt x="256225" y="249744"/>
                    </a:cubicBezTo>
                    <a:cubicBezTo>
                      <a:pt x="252130" y="245746"/>
                      <a:pt x="252130" y="239616"/>
                      <a:pt x="256225" y="235617"/>
                    </a:cubicBezTo>
                    <a:lnTo>
                      <a:pt x="337235" y="154766"/>
                    </a:lnTo>
                    <a:cubicBezTo>
                      <a:pt x="337769" y="154233"/>
                      <a:pt x="338303" y="153789"/>
                      <a:pt x="338837" y="153433"/>
                    </a:cubicBezTo>
                    <a:cubicBezTo>
                      <a:pt x="339372" y="152989"/>
                      <a:pt x="339995" y="152723"/>
                      <a:pt x="340618" y="152456"/>
                    </a:cubicBezTo>
                    <a:cubicBezTo>
                      <a:pt x="340885" y="152367"/>
                      <a:pt x="341152" y="152190"/>
                      <a:pt x="341508" y="152101"/>
                    </a:cubicBezTo>
                    <a:cubicBezTo>
                      <a:pt x="342131" y="151923"/>
                      <a:pt x="342754" y="151834"/>
                      <a:pt x="343378" y="151745"/>
                    </a:cubicBezTo>
                    <a:cubicBezTo>
                      <a:pt x="343645" y="151745"/>
                      <a:pt x="344001" y="151745"/>
                      <a:pt x="344268" y="151745"/>
                    </a:cubicBezTo>
                    <a:cubicBezTo>
                      <a:pt x="344980" y="151745"/>
                      <a:pt x="345603" y="151745"/>
                      <a:pt x="346226" y="151923"/>
                    </a:cubicBezTo>
                    <a:cubicBezTo>
                      <a:pt x="348096" y="152278"/>
                      <a:pt x="349876" y="153256"/>
                      <a:pt x="351390" y="154766"/>
                    </a:cubicBezTo>
                    <a:lnTo>
                      <a:pt x="394921" y="198213"/>
                    </a:lnTo>
                    <a:lnTo>
                      <a:pt x="471925" y="121359"/>
                    </a:lnTo>
                    <a:lnTo>
                      <a:pt x="425367" y="121359"/>
                    </a:lnTo>
                    <a:cubicBezTo>
                      <a:pt x="419224" y="121359"/>
                      <a:pt x="415218" y="117361"/>
                      <a:pt x="415218" y="111231"/>
                    </a:cubicBezTo>
                    <a:cubicBezTo>
                      <a:pt x="415218" y="105189"/>
                      <a:pt x="419224" y="101191"/>
                      <a:pt x="425367" y="101191"/>
                    </a:cubicBezTo>
                    <a:close/>
                    <a:moveTo>
                      <a:pt x="101297" y="91029"/>
                    </a:moveTo>
                    <a:cubicBezTo>
                      <a:pt x="107337" y="91029"/>
                      <a:pt x="111423" y="95028"/>
                      <a:pt x="111423" y="101159"/>
                    </a:cubicBezTo>
                    <a:lnTo>
                      <a:pt x="111423" y="262887"/>
                    </a:lnTo>
                    <a:cubicBezTo>
                      <a:pt x="111423" y="268929"/>
                      <a:pt x="107337" y="273017"/>
                      <a:pt x="101297" y="273017"/>
                    </a:cubicBezTo>
                    <a:cubicBezTo>
                      <a:pt x="95257" y="273017"/>
                      <a:pt x="91171" y="268929"/>
                      <a:pt x="91171" y="262887"/>
                    </a:cubicBezTo>
                    <a:lnTo>
                      <a:pt x="91171" y="101159"/>
                    </a:lnTo>
                    <a:cubicBezTo>
                      <a:pt x="91171" y="95028"/>
                      <a:pt x="95257" y="91029"/>
                      <a:pt x="101297" y="91029"/>
                    </a:cubicBezTo>
                    <a:close/>
                    <a:moveTo>
                      <a:pt x="70848" y="20177"/>
                    </a:moveTo>
                    <a:cubicBezTo>
                      <a:pt x="64796" y="20177"/>
                      <a:pt x="60791" y="24265"/>
                      <a:pt x="60791" y="30309"/>
                    </a:cubicBezTo>
                    <a:lnTo>
                      <a:pt x="60791" y="343802"/>
                    </a:lnTo>
                    <a:lnTo>
                      <a:pt x="222780" y="343802"/>
                    </a:lnTo>
                    <a:cubicBezTo>
                      <a:pt x="228833" y="343802"/>
                      <a:pt x="232927" y="347890"/>
                      <a:pt x="232927" y="353935"/>
                    </a:cubicBezTo>
                    <a:lnTo>
                      <a:pt x="232927" y="364067"/>
                    </a:lnTo>
                    <a:lnTo>
                      <a:pt x="374712" y="364067"/>
                    </a:lnTo>
                    <a:lnTo>
                      <a:pt x="374712" y="353935"/>
                    </a:lnTo>
                    <a:cubicBezTo>
                      <a:pt x="374712" y="347890"/>
                      <a:pt x="378717" y="343802"/>
                      <a:pt x="384859" y="343802"/>
                    </a:cubicBezTo>
                    <a:lnTo>
                      <a:pt x="546848" y="343802"/>
                    </a:lnTo>
                    <a:lnTo>
                      <a:pt x="546848" y="30309"/>
                    </a:lnTo>
                    <a:cubicBezTo>
                      <a:pt x="546848" y="24265"/>
                      <a:pt x="542754" y="20177"/>
                      <a:pt x="536702" y="20177"/>
                    </a:cubicBezTo>
                    <a:close/>
                    <a:moveTo>
                      <a:pt x="70848" y="0"/>
                    </a:moveTo>
                    <a:lnTo>
                      <a:pt x="536702" y="0"/>
                    </a:lnTo>
                    <a:cubicBezTo>
                      <a:pt x="553969" y="0"/>
                      <a:pt x="567142" y="13155"/>
                      <a:pt x="567142" y="30309"/>
                    </a:cubicBezTo>
                    <a:lnTo>
                      <a:pt x="567142" y="343802"/>
                    </a:lnTo>
                    <a:lnTo>
                      <a:pt x="597492" y="343802"/>
                    </a:lnTo>
                    <a:cubicBezTo>
                      <a:pt x="603545" y="343802"/>
                      <a:pt x="607639" y="347890"/>
                      <a:pt x="607639" y="353935"/>
                    </a:cubicBezTo>
                    <a:lnTo>
                      <a:pt x="607639" y="384244"/>
                    </a:lnTo>
                    <a:cubicBezTo>
                      <a:pt x="607639" y="401487"/>
                      <a:pt x="594466" y="414642"/>
                      <a:pt x="577199" y="414642"/>
                    </a:cubicBezTo>
                    <a:lnTo>
                      <a:pt x="30351" y="414642"/>
                    </a:lnTo>
                    <a:cubicBezTo>
                      <a:pt x="13173" y="414642"/>
                      <a:pt x="0" y="401487"/>
                      <a:pt x="0" y="384244"/>
                    </a:cubicBezTo>
                    <a:lnTo>
                      <a:pt x="0" y="353935"/>
                    </a:lnTo>
                    <a:cubicBezTo>
                      <a:pt x="0" y="347890"/>
                      <a:pt x="4094" y="343802"/>
                      <a:pt x="10147" y="343802"/>
                    </a:cubicBezTo>
                    <a:lnTo>
                      <a:pt x="40497" y="343802"/>
                    </a:lnTo>
                    <a:lnTo>
                      <a:pt x="40497" y="30309"/>
                    </a:lnTo>
                    <a:cubicBezTo>
                      <a:pt x="40497" y="13155"/>
                      <a:pt x="53670" y="0"/>
                      <a:pt x="7084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41" name="ïṡḷiḓe"/>
            <p:cNvGrpSpPr/>
            <p:nvPr/>
          </p:nvGrpSpPr>
          <p:grpSpPr>
            <a:xfrm>
              <a:off x="6835836" y="2348880"/>
              <a:ext cx="571222" cy="571221"/>
              <a:chOff x="2406923" y="2845390"/>
              <a:chExt cx="571222" cy="571221"/>
            </a:xfrm>
          </p:grpSpPr>
          <p:sp>
            <p:nvSpPr>
              <p:cNvPr id="42" name="íṧḷíḍê"/>
              <p:cNvSpPr/>
              <p:nvPr/>
            </p:nvSpPr>
            <p:spPr>
              <a:xfrm>
                <a:off x="2406923" y="2845390"/>
                <a:ext cx="571222" cy="571221"/>
              </a:xfrm>
              <a:prstGeom prst="ellipse">
                <a:avLst/>
              </a:prstGeom>
              <a:solidFill>
                <a:schemeClr val="accent3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>
                  <a:latin typeface="Century Gothic" panose="020B0502020202020204" pitchFamily="34" charset="0"/>
                </a:endParaRPr>
              </a:p>
            </p:txBody>
          </p:sp>
          <p:sp>
            <p:nvSpPr>
              <p:cNvPr id="43" name="iṡľîḑè"/>
              <p:cNvSpPr>
                <a:spLocks noChangeAspect="1"/>
              </p:cNvSpPr>
              <p:nvPr/>
            </p:nvSpPr>
            <p:spPr bwMode="auto">
              <a:xfrm>
                <a:off x="2540113" y="3026990"/>
                <a:ext cx="304842" cy="208018"/>
              </a:xfrm>
              <a:custGeom>
                <a:avLst/>
                <a:gdLst>
                  <a:gd name="connsiteX0" fmla="*/ 20293 w 607639"/>
                  <a:gd name="connsiteY0" fmla="*/ 364067 h 414642"/>
                  <a:gd name="connsiteX1" fmla="*/ 20293 w 607639"/>
                  <a:gd name="connsiteY1" fmla="*/ 384244 h 414642"/>
                  <a:gd name="connsiteX2" fmla="*/ 30351 w 607639"/>
                  <a:gd name="connsiteY2" fmla="*/ 394377 h 414642"/>
                  <a:gd name="connsiteX3" fmla="*/ 577199 w 607639"/>
                  <a:gd name="connsiteY3" fmla="*/ 394377 h 414642"/>
                  <a:gd name="connsiteX4" fmla="*/ 587346 w 607639"/>
                  <a:gd name="connsiteY4" fmla="*/ 384244 h 414642"/>
                  <a:gd name="connsiteX5" fmla="*/ 587346 w 607639"/>
                  <a:gd name="connsiteY5" fmla="*/ 364067 h 414642"/>
                  <a:gd name="connsiteX6" fmla="*/ 556995 w 607639"/>
                  <a:gd name="connsiteY6" fmla="*/ 364067 h 414642"/>
                  <a:gd name="connsiteX7" fmla="*/ 394916 w 607639"/>
                  <a:gd name="connsiteY7" fmla="*/ 364067 h 414642"/>
                  <a:gd name="connsiteX8" fmla="*/ 394916 w 607639"/>
                  <a:gd name="connsiteY8" fmla="*/ 374200 h 414642"/>
                  <a:gd name="connsiteX9" fmla="*/ 384859 w 607639"/>
                  <a:gd name="connsiteY9" fmla="*/ 384244 h 414642"/>
                  <a:gd name="connsiteX10" fmla="*/ 222780 w 607639"/>
                  <a:gd name="connsiteY10" fmla="*/ 384244 h 414642"/>
                  <a:gd name="connsiteX11" fmla="*/ 212634 w 607639"/>
                  <a:gd name="connsiteY11" fmla="*/ 374200 h 414642"/>
                  <a:gd name="connsiteX12" fmla="*/ 212634 w 607639"/>
                  <a:gd name="connsiteY12" fmla="*/ 364067 h 414642"/>
                  <a:gd name="connsiteX13" fmla="*/ 50644 w 607639"/>
                  <a:gd name="connsiteY13" fmla="*/ 364067 h 414642"/>
                  <a:gd name="connsiteX14" fmla="*/ 263288 w 607639"/>
                  <a:gd name="connsiteY14" fmla="*/ 252811 h 414642"/>
                  <a:gd name="connsiteX15" fmla="*/ 243084 w 607639"/>
                  <a:gd name="connsiteY15" fmla="*/ 273078 h 414642"/>
                  <a:gd name="connsiteX16" fmla="*/ 263288 w 607639"/>
                  <a:gd name="connsiteY16" fmla="*/ 293255 h 414642"/>
                  <a:gd name="connsiteX17" fmla="*/ 283580 w 607639"/>
                  <a:gd name="connsiteY17" fmla="*/ 273078 h 414642"/>
                  <a:gd name="connsiteX18" fmla="*/ 278685 w 607639"/>
                  <a:gd name="connsiteY18" fmla="*/ 260011 h 414642"/>
                  <a:gd name="connsiteX19" fmla="*/ 277528 w 607639"/>
                  <a:gd name="connsiteY19" fmla="*/ 258944 h 414642"/>
                  <a:gd name="connsiteX20" fmla="*/ 276549 w 607639"/>
                  <a:gd name="connsiteY20" fmla="*/ 257789 h 414642"/>
                  <a:gd name="connsiteX21" fmla="*/ 263288 w 607639"/>
                  <a:gd name="connsiteY21" fmla="*/ 252811 h 414642"/>
                  <a:gd name="connsiteX22" fmla="*/ 121505 w 607639"/>
                  <a:gd name="connsiteY22" fmla="*/ 252811 h 414642"/>
                  <a:gd name="connsiteX23" fmla="*/ 101302 w 607639"/>
                  <a:gd name="connsiteY23" fmla="*/ 273078 h 414642"/>
                  <a:gd name="connsiteX24" fmla="*/ 121505 w 607639"/>
                  <a:gd name="connsiteY24" fmla="*/ 293255 h 414642"/>
                  <a:gd name="connsiteX25" fmla="*/ 141798 w 607639"/>
                  <a:gd name="connsiteY25" fmla="*/ 273078 h 414642"/>
                  <a:gd name="connsiteX26" fmla="*/ 121505 w 607639"/>
                  <a:gd name="connsiteY26" fmla="*/ 252811 h 414642"/>
                  <a:gd name="connsiteX27" fmla="*/ 486063 w 607639"/>
                  <a:gd name="connsiteY27" fmla="*/ 232633 h 414642"/>
                  <a:gd name="connsiteX28" fmla="*/ 465859 w 607639"/>
                  <a:gd name="connsiteY28" fmla="*/ 252811 h 414642"/>
                  <a:gd name="connsiteX29" fmla="*/ 486063 w 607639"/>
                  <a:gd name="connsiteY29" fmla="*/ 273078 h 414642"/>
                  <a:gd name="connsiteX30" fmla="*/ 506355 w 607639"/>
                  <a:gd name="connsiteY30" fmla="*/ 252811 h 414642"/>
                  <a:gd name="connsiteX31" fmla="*/ 486063 w 607639"/>
                  <a:gd name="connsiteY31" fmla="*/ 232633 h 414642"/>
                  <a:gd name="connsiteX32" fmla="*/ 192441 w 607639"/>
                  <a:gd name="connsiteY32" fmla="*/ 182056 h 414642"/>
                  <a:gd name="connsiteX33" fmla="*/ 172148 w 607639"/>
                  <a:gd name="connsiteY33" fmla="*/ 202233 h 414642"/>
                  <a:gd name="connsiteX34" fmla="*/ 192441 w 607639"/>
                  <a:gd name="connsiteY34" fmla="*/ 222500 h 414642"/>
                  <a:gd name="connsiteX35" fmla="*/ 212645 w 607639"/>
                  <a:gd name="connsiteY35" fmla="*/ 202233 h 414642"/>
                  <a:gd name="connsiteX36" fmla="*/ 192441 w 607639"/>
                  <a:gd name="connsiteY36" fmla="*/ 182056 h 414642"/>
                  <a:gd name="connsiteX37" fmla="*/ 394923 w 607639"/>
                  <a:gd name="connsiteY37" fmla="*/ 131478 h 414642"/>
                  <a:gd name="connsiteX38" fmla="*/ 374720 w 607639"/>
                  <a:gd name="connsiteY38" fmla="*/ 151744 h 414642"/>
                  <a:gd name="connsiteX39" fmla="*/ 394923 w 607639"/>
                  <a:gd name="connsiteY39" fmla="*/ 171922 h 414642"/>
                  <a:gd name="connsiteX40" fmla="*/ 415216 w 607639"/>
                  <a:gd name="connsiteY40" fmla="*/ 151744 h 414642"/>
                  <a:gd name="connsiteX41" fmla="*/ 394923 w 607639"/>
                  <a:gd name="connsiteY41" fmla="*/ 131478 h 414642"/>
                  <a:gd name="connsiteX42" fmla="*/ 394923 w 607639"/>
                  <a:gd name="connsiteY42" fmla="*/ 111211 h 414642"/>
                  <a:gd name="connsiteX43" fmla="*/ 435420 w 607639"/>
                  <a:gd name="connsiteY43" fmla="*/ 151744 h 414642"/>
                  <a:gd name="connsiteX44" fmla="*/ 433106 w 607639"/>
                  <a:gd name="connsiteY44" fmla="*/ 165344 h 414642"/>
                  <a:gd name="connsiteX45" fmla="*/ 472979 w 607639"/>
                  <a:gd name="connsiteY45" fmla="*/ 214589 h 414642"/>
                  <a:gd name="connsiteX46" fmla="*/ 486063 w 607639"/>
                  <a:gd name="connsiteY46" fmla="*/ 212367 h 414642"/>
                  <a:gd name="connsiteX47" fmla="*/ 526559 w 607639"/>
                  <a:gd name="connsiteY47" fmla="*/ 252811 h 414642"/>
                  <a:gd name="connsiteX48" fmla="*/ 486063 w 607639"/>
                  <a:gd name="connsiteY48" fmla="*/ 293255 h 414642"/>
                  <a:gd name="connsiteX49" fmla="*/ 445566 w 607639"/>
                  <a:gd name="connsiteY49" fmla="*/ 252811 h 414642"/>
                  <a:gd name="connsiteX50" fmla="*/ 456157 w 607639"/>
                  <a:gd name="connsiteY50" fmla="*/ 225700 h 414642"/>
                  <a:gd name="connsiteX51" fmla="*/ 421090 w 607639"/>
                  <a:gd name="connsiteY51" fmla="*/ 182500 h 414642"/>
                  <a:gd name="connsiteX52" fmla="*/ 394923 w 607639"/>
                  <a:gd name="connsiteY52" fmla="*/ 192189 h 414642"/>
                  <a:gd name="connsiteX53" fmla="*/ 368489 w 607639"/>
                  <a:gd name="connsiteY53" fmla="*/ 182233 h 414642"/>
                  <a:gd name="connsiteX54" fmla="*/ 298088 w 607639"/>
                  <a:gd name="connsiteY54" fmla="*/ 252455 h 414642"/>
                  <a:gd name="connsiteX55" fmla="*/ 303784 w 607639"/>
                  <a:gd name="connsiteY55" fmla="*/ 273078 h 414642"/>
                  <a:gd name="connsiteX56" fmla="*/ 263288 w 607639"/>
                  <a:gd name="connsiteY56" fmla="*/ 313522 h 414642"/>
                  <a:gd name="connsiteX57" fmla="*/ 222791 w 607639"/>
                  <a:gd name="connsiteY57" fmla="*/ 273078 h 414642"/>
                  <a:gd name="connsiteX58" fmla="*/ 232759 w 607639"/>
                  <a:gd name="connsiteY58" fmla="*/ 246589 h 414642"/>
                  <a:gd name="connsiteX59" fmla="*/ 218964 w 607639"/>
                  <a:gd name="connsiteY59" fmla="*/ 232811 h 414642"/>
                  <a:gd name="connsiteX60" fmla="*/ 192441 w 607639"/>
                  <a:gd name="connsiteY60" fmla="*/ 242767 h 414642"/>
                  <a:gd name="connsiteX61" fmla="*/ 165918 w 607639"/>
                  <a:gd name="connsiteY61" fmla="*/ 232811 h 414642"/>
                  <a:gd name="connsiteX62" fmla="*/ 152123 w 607639"/>
                  <a:gd name="connsiteY62" fmla="*/ 246589 h 414642"/>
                  <a:gd name="connsiteX63" fmla="*/ 162002 w 607639"/>
                  <a:gd name="connsiteY63" fmla="*/ 273078 h 414642"/>
                  <a:gd name="connsiteX64" fmla="*/ 121505 w 607639"/>
                  <a:gd name="connsiteY64" fmla="*/ 313522 h 414642"/>
                  <a:gd name="connsiteX65" fmla="*/ 81009 w 607639"/>
                  <a:gd name="connsiteY65" fmla="*/ 273078 h 414642"/>
                  <a:gd name="connsiteX66" fmla="*/ 121505 w 607639"/>
                  <a:gd name="connsiteY66" fmla="*/ 232633 h 414642"/>
                  <a:gd name="connsiteX67" fmla="*/ 136013 w 607639"/>
                  <a:gd name="connsiteY67" fmla="*/ 235300 h 414642"/>
                  <a:gd name="connsiteX68" fmla="*/ 154615 w 607639"/>
                  <a:gd name="connsiteY68" fmla="*/ 216722 h 414642"/>
                  <a:gd name="connsiteX69" fmla="*/ 151945 w 607639"/>
                  <a:gd name="connsiteY69" fmla="*/ 202233 h 414642"/>
                  <a:gd name="connsiteX70" fmla="*/ 192441 w 607639"/>
                  <a:gd name="connsiteY70" fmla="*/ 161789 h 414642"/>
                  <a:gd name="connsiteX71" fmla="*/ 232937 w 607639"/>
                  <a:gd name="connsiteY71" fmla="*/ 202233 h 414642"/>
                  <a:gd name="connsiteX72" fmla="*/ 230534 w 607639"/>
                  <a:gd name="connsiteY72" fmla="*/ 216011 h 414642"/>
                  <a:gd name="connsiteX73" fmla="*/ 249492 w 607639"/>
                  <a:gd name="connsiteY73" fmla="*/ 235033 h 414642"/>
                  <a:gd name="connsiteX74" fmla="*/ 263288 w 607639"/>
                  <a:gd name="connsiteY74" fmla="*/ 232633 h 414642"/>
                  <a:gd name="connsiteX75" fmla="*/ 283936 w 607639"/>
                  <a:gd name="connsiteY75" fmla="*/ 238322 h 414642"/>
                  <a:gd name="connsiteX76" fmla="*/ 356830 w 607639"/>
                  <a:gd name="connsiteY76" fmla="*/ 165433 h 414642"/>
                  <a:gd name="connsiteX77" fmla="*/ 354427 w 607639"/>
                  <a:gd name="connsiteY77" fmla="*/ 151744 h 414642"/>
                  <a:gd name="connsiteX78" fmla="*/ 394923 w 607639"/>
                  <a:gd name="connsiteY78" fmla="*/ 111211 h 414642"/>
                  <a:gd name="connsiteX79" fmla="*/ 324090 w 607639"/>
                  <a:gd name="connsiteY79" fmla="*/ 80938 h 414642"/>
                  <a:gd name="connsiteX80" fmla="*/ 334234 w 607639"/>
                  <a:gd name="connsiteY80" fmla="*/ 80938 h 414642"/>
                  <a:gd name="connsiteX81" fmla="*/ 344289 w 607639"/>
                  <a:gd name="connsiteY81" fmla="*/ 91064 h 414642"/>
                  <a:gd name="connsiteX82" fmla="*/ 334234 w 607639"/>
                  <a:gd name="connsiteY82" fmla="*/ 101190 h 414642"/>
                  <a:gd name="connsiteX83" fmla="*/ 324090 w 607639"/>
                  <a:gd name="connsiteY83" fmla="*/ 101190 h 414642"/>
                  <a:gd name="connsiteX84" fmla="*/ 313946 w 607639"/>
                  <a:gd name="connsiteY84" fmla="*/ 91064 h 414642"/>
                  <a:gd name="connsiteX85" fmla="*/ 324090 w 607639"/>
                  <a:gd name="connsiteY85" fmla="*/ 80938 h 414642"/>
                  <a:gd name="connsiteX86" fmla="*/ 192417 w 607639"/>
                  <a:gd name="connsiteY86" fmla="*/ 80938 h 414642"/>
                  <a:gd name="connsiteX87" fmla="*/ 283548 w 607639"/>
                  <a:gd name="connsiteY87" fmla="*/ 80938 h 414642"/>
                  <a:gd name="connsiteX88" fmla="*/ 293694 w 607639"/>
                  <a:gd name="connsiteY88" fmla="*/ 91064 h 414642"/>
                  <a:gd name="connsiteX89" fmla="*/ 283548 w 607639"/>
                  <a:gd name="connsiteY89" fmla="*/ 101190 h 414642"/>
                  <a:gd name="connsiteX90" fmla="*/ 192417 w 607639"/>
                  <a:gd name="connsiteY90" fmla="*/ 101190 h 414642"/>
                  <a:gd name="connsiteX91" fmla="*/ 182271 w 607639"/>
                  <a:gd name="connsiteY91" fmla="*/ 91064 h 414642"/>
                  <a:gd name="connsiteX92" fmla="*/ 192417 w 607639"/>
                  <a:gd name="connsiteY92" fmla="*/ 80938 h 414642"/>
                  <a:gd name="connsiteX93" fmla="*/ 91157 w 607639"/>
                  <a:gd name="connsiteY93" fmla="*/ 80938 h 414642"/>
                  <a:gd name="connsiteX94" fmla="*/ 151959 w 607639"/>
                  <a:gd name="connsiteY94" fmla="*/ 80938 h 414642"/>
                  <a:gd name="connsiteX95" fmla="*/ 162018 w 607639"/>
                  <a:gd name="connsiteY95" fmla="*/ 91064 h 414642"/>
                  <a:gd name="connsiteX96" fmla="*/ 151959 w 607639"/>
                  <a:gd name="connsiteY96" fmla="*/ 101190 h 414642"/>
                  <a:gd name="connsiteX97" fmla="*/ 91157 w 607639"/>
                  <a:gd name="connsiteY97" fmla="*/ 101190 h 414642"/>
                  <a:gd name="connsiteX98" fmla="*/ 81009 w 607639"/>
                  <a:gd name="connsiteY98" fmla="*/ 91064 h 414642"/>
                  <a:gd name="connsiteX99" fmla="*/ 91157 w 607639"/>
                  <a:gd name="connsiteY99" fmla="*/ 80938 h 414642"/>
                  <a:gd name="connsiteX100" fmla="*/ 243084 w 607639"/>
                  <a:gd name="connsiteY100" fmla="*/ 40505 h 414642"/>
                  <a:gd name="connsiteX101" fmla="*/ 334231 w 607639"/>
                  <a:gd name="connsiteY101" fmla="*/ 40505 h 414642"/>
                  <a:gd name="connsiteX102" fmla="*/ 344289 w 607639"/>
                  <a:gd name="connsiteY102" fmla="*/ 50631 h 414642"/>
                  <a:gd name="connsiteX103" fmla="*/ 334231 w 607639"/>
                  <a:gd name="connsiteY103" fmla="*/ 60757 h 414642"/>
                  <a:gd name="connsiteX104" fmla="*/ 243084 w 607639"/>
                  <a:gd name="connsiteY104" fmla="*/ 60757 h 414642"/>
                  <a:gd name="connsiteX105" fmla="*/ 232937 w 607639"/>
                  <a:gd name="connsiteY105" fmla="*/ 50631 h 414642"/>
                  <a:gd name="connsiteX106" fmla="*/ 243084 w 607639"/>
                  <a:gd name="connsiteY106" fmla="*/ 40505 h 414642"/>
                  <a:gd name="connsiteX107" fmla="*/ 91153 w 607639"/>
                  <a:gd name="connsiteY107" fmla="*/ 40505 h 414642"/>
                  <a:gd name="connsiteX108" fmla="*/ 202559 w 607639"/>
                  <a:gd name="connsiteY108" fmla="*/ 40505 h 414642"/>
                  <a:gd name="connsiteX109" fmla="*/ 212614 w 607639"/>
                  <a:gd name="connsiteY109" fmla="*/ 50631 h 414642"/>
                  <a:gd name="connsiteX110" fmla="*/ 202559 w 607639"/>
                  <a:gd name="connsiteY110" fmla="*/ 60757 h 414642"/>
                  <a:gd name="connsiteX111" fmla="*/ 91153 w 607639"/>
                  <a:gd name="connsiteY111" fmla="*/ 60757 h 414642"/>
                  <a:gd name="connsiteX112" fmla="*/ 81009 w 607639"/>
                  <a:gd name="connsiteY112" fmla="*/ 50631 h 414642"/>
                  <a:gd name="connsiteX113" fmla="*/ 91153 w 607639"/>
                  <a:gd name="connsiteY113" fmla="*/ 40505 h 414642"/>
                  <a:gd name="connsiteX114" fmla="*/ 70848 w 607639"/>
                  <a:gd name="connsiteY114" fmla="*/ 20176 h 414642"/>
                  <a:gd name="connsiteX115" fmla="*/ 60791 w 607639"/>
                  <a:gd name="connsiteY115" fmla="*/ 30309 h 414642"/>
                  <a:gd name="connsiteX116" fmla="*/ 60791 w 607639"/>
                  <a:gd name="connsiteY116" fmla="*/ 343802 h 414642"/>
                  <a:gd name="connsiteX117" fmla="*/ 222780 w 607639"/>
                  <a:gd name="connsiteY117" fmla="*/ 343802 h 414642"/>
                  <a:gd name="connsiteX118" fmla="*/ 232927 w 607639"/>
                  <a:gd name="connsiteY118" fmla="*/ 353935 h 414642"/>
                  <a:gd name="connsiteX119" fmla="*/ 232927 w 607639"/>
                  <a:gd name="connsiteY119" fmla="*/ 364067 h 414642"/>
                  <a:gd name="connsiteX120" fmla="*/ 374712 w 607639"/>
                  <a:gd name="connsiteY120" fmla="*/ 364067 h 414642"/>
                  <a:gd name="connsiteX121" fmla="*/ 374712 w 607639"/>
                  <a:gd name="connsiteY121" fmla="*/ 353935 h 414642"/>
                  <a:gd name="connsiteX122" fmla="*/ 384859 w 607639"/>
                  <a:gd name="connsiteY122" fmla="*/ 343802 h 414642"/>
                  <a:gd name="connsiteX123" fmla="*/ 546848 w 607639"/>
                  <a:gd name="connsiteY123" fmla="*/ 343802 h 414642"/>
                  <a:gd name="connsiteX124" fmla="*/ 546848 w 607639"/>
                  <a:gd name="connsiteY124" fmla="*/ 30309 h 414642"/>
                  <a:gd name="connsiteX125" fmla="*/ 536702 w 607639"/>
                  <a:gd name="connsiteY125" fmla="*/ 20176 h 414642"/>
                  <a:gd name="connsiteX126" fmla="*/ 70848 w 607639"/>
                  <a:gd name="connsiteY126" fmla="*/ 0 h 414642"/>
                  <a:gd name="connsiteX127" fmla="*/ 536702 w 607639"/>
                  <a:gd name="connsiteY127" fmla="*/ 0 h 414642"/>
                  <a:gd name="connsiteX128" fmla="*/ 567142 w 607639"/>
                  <a:gd name="connsiteY128" fmla="*/ 30309 h 414642"/>
                  <a:gd name="connsiteX129" fmla="*/ 567142 w 607639"/>
                  <a:gd name="connsiteY129" fmla="*/ 343802 h 414642"/>
                  <a:gd name="connsiteX130" fmla="*/ 597492 w 607639"/>
                  <a:gd name="connsiteY130" fmla="*/ 343802 h 414642"/>
                  <a:gd name="connsiteX131" fmla="*/ 607639 w 607639"/>
                  <a:gd name="connsiteY131" fmla="*/ 353935 h 414642"/>
                  <a:gd name="connsiteX132" fmla="*/ 607639 w 607639"/>
                  <a:gd name="connsiteY132" fmla="*/ 384244 h 414642"/>
                  <a:gd name="connsiteX133" fmla="*/ 577199 w 607639"/>
                  <a:gd name="connsiteY133" fmla="*/ 414642 h 414642"/>
                  <a:gd name="connsiteX134" fmla="*/ 30351 w 607639"/>
                  <a:gd name="connsiteY134" fmla="*/ 414642 h 414642"/>
                  <a:gd name="connsiteX135" fmla="*/ 0 w 607639"/>
                  <a:gd name="connsiteY135" fmla="*/ 384244 h 414642"/>
                  <a:gd name="connsiteX136" fmla="*/ 0 w 607639"/>
                  <a:gd name="connsiteY136" fmla="*/ 353935 h 414642"/>
                  <a:gd name="connsiteX137" fmla="*/ 10147 w 607639"/>
                  <a:gd name="connsiteY137" fmla="*/ 343802 h 414642"/>
                  <a:gd name="connsiteX138" fmla="*/ 40497 w 607639"/>
                  <a:gd name="connsiteY138" fmla="*/ 343802 h 414642"/>
                  <a:gd name="connsiteX139" fmla="*/ 40497 w 607639"/>
                  <a:gd name="connsiteY139" fmla="*/ 30309 h 414642"/>
                  <a:gd name="connsiteX140" fmla="*/ 70848 w 607639"/>
                  <a:gd name="connsiteY140" fmla="*/ 0 h 414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</a:cxnLst>
                <a:rect l="l" t="t" r="r" b="b"/>
                <a:pathLst>
                  <a:path w="607639" h="414642">
                    <a:moveTo>
                      <a:pt x="20293" y="364067"/>
                    </a:moveTo>
                    <a:lnTo>
                      <a:pt x="20293" y="384244"/>
                    </a:lnTo>
                    <a:cubicBezTo>
                      <a:pt x="20293" y="390377"/>
                      <a:pt x="24298" y="394377"/>
                      <a:pt x="30351" y="394377"/>
                    </a:cubicBezTo>
                    <a:lnTo>
                      <a:pt x="577199" y="394377"/>
                    </a:lnTo>
                    <a:cubicBezTo>
                      <a:pt x="583341" y="394377"/>
                      <a:pt x="587346" y="390377"/>
                      <a:pt x="587346" y="384244"/>
                    </a:cubicBezTo>
                    <a:lnTo>
                      <a:pt x="587346" y="364067"/>
                    </a:lnTo>
                    <a:lnTo>
                      <a:pt x="556995" y="364067"/>
                    </a:lnTo>
                    <a:lnTo>
                      <a:pt x="394916" y="364067"/>
                    </a:lnTo>
                    <a:lnTo>
                      <a:pt x="394916" y="374200"/>
                    </a:lnTo>
                    <a:cubicBezTo>
                      <a:pt x="394916" y="380244"/>
                      <a:pt x="390911" y="384244"/>
                      <a:pt x="384859" y="384244"/>
                    </a:cubicBezTo>
                    <a:lnTo>
                      <a:pt x="222780" y="384244"/>
                    </a:lnTo>
                    <a:cubicBezTo>
                      <a:pt x="216728" y="384244"/>
                      <a:pt x="212634" y="380244"/>
                      <a:pt x="212634" y="374200"/>
                    </a:cubicBezTo>
                    <a:lnTo>
                      <a:pt x="212634" y="364067"/>
                    </a:lnTo>
                    <a:lnTo>
                      <a:pt x="50644" y="364067"/>
                    </a:lnTo>
                    <a:close/>
                    <a:moveTo>
                      <a:pt x="263288" y="252811"/>
                    </a:moveTo>
                    <a:cubicBezTo>
                      <a:pt x="252162" y="252811"/>
                      <a:pt x="243084" y="261967"/>
                      <a:pt x="243084" y="273078"/>
                    </a:cubicBezTo>
                    <a:cubicBezTo>
                      <a:pt x="243084" y="284189"/>
                      <a:pt x="252162" y="293255"/>
                      <a:pt x="263288" y="293255"/>
                    </a:cubicBezTo>
                    <a:cubicBezTo>
                      <a:pt x="274413" y="293255"/>
                      <a:pt x="283580" y="284189"/>
                      <a:pt x="283580" y="273078"/>
                    </a:cubicBezTo>
                    <a:cubicBezTo>
                      <a:pt x="283580" y="268100"/>
                      <a:pt x="281711" y="263567"/>
                      <a:pt x="278685" y="260011"/>
                    </a:cubicBezTo>
                    <a:cubicBezTo>
                      <a:pt x="278329" y="259655"/>
                      <a:pt x="277884" y="259300"/>
                      <a:pt x="277528" y="258944"/>
                    </a:cubicBezTo>
                    <a:cubicBezTo>
                      <a:pt x="277172" y="258589"/>
                      <a:pt x="276816" y="258144"/>
                      <a:pt x="276549" y="257789"/>
                    </a:cubicBezTo>
                    <a:cubicBezTo>
                      <a:pt x="272989" y="254678"/>
                      <a:pt x="268361" y="252811"/>
                      <a:pt x="263288" y="252811"/>
                    </a:cubicBezTo>
                    <a:close/>
                    <a:moveTo>
                      <a:pt x="121505" y="252811"/>
                    </a:moveTo>
                    <a:cubicBezTo>
                      <a:pt x="110380" y="252811"/>
                      <a:pt x="101302" y="261967"/>
                      <a:pt x="101302" y="273078"/>
                    </a:cubicBezTo>
                    <a:cubicBezTo>
                      <a:pt x="101302" y="284189"/>
                      <a:pt x="110380" y="293255"/>
                      <a:pt x="121505" y="293255"/>
                    </a:cubicBezTo>
                    <a:cubicBezTo>
                      <a:pt x="132631" y="293255"/>
                      <a:pt x="141798" y="284189"/>
                      <a:pt x="141798" y="273078"/>
                    </a:cubicBezTo>
                    <a:cubicBezTo>
                      <a:pt x="141798" y="261967"/>
                      <a:pt x="132631" y="252811"/>
                      <a:pt x="121505" y="252811"/>
                    </a:cubicBezTo>
                    <a:close/>
                    <a:moveTo>
                      <a:pt x="486063" y="232633"/>
                    </a:moveTo>
                    <a:cubicBezTo>
                      <a:pt x="474937" y="232633"/>
                      <a:pt x="465859" y="241700"/>
                      <a:pt x="465859" y="252811"/>
                    </a:cubicBezTo>
                    <a:cubicBezTo>
                      <a:pt x="465859" y="263922"/>
                      <a:pt x="474937" y="273078"/>
                      <a:pt x="486063" y="273078"/>
                    </a:cubicBezTo>
                    <a:cubicBezTo>
                      <a:pt x="497188" y="273078"/>
                      <a:pt x="506355" y="263922"/>
                      <a:pt x="506355" y="252811"/>
                    </a:cubicBezTo>
                    <a:cubicBezTo>
                      <a:pt x="506355" y="241700"/>
                      <a:pt x="497188" y="232633"/>
                      <a:pt x="486063" y="232633"/>
                    </a:cubicBezTo>
                    <a:close/>
                    <a:moveTo>
                      <a:pt x="192441" y="182056"/>
                    </a:moveTo>
                    <a:cubicBezTo>
                      <a:pt x="181316" y="182056"/>
                      <a:pt x="172148" y="191122"/>
                      <a:pt x="172148" y="202233"/>
                    </a:cubicBezTo>
                    <a:cubicBezTo>
                      <a:pt x="172148" y="213433"/>
                      <a:pt x="181316" y="222500"/>
                      <a:pt x="192441" y="222500"/>
                    </a:cubicBezTo>
                    <a:cubicBezTo>
                      <a:pt x="203566" y="222500"/>
                      <a:pt x="212645" y="213433"/>
                      <a:pt x="212645" y="202233"/>
                    </a:cubicBezTo>
                    <a:cubicBezTo>
                      <a:pt x="212645" y="191122"/>
                      <a:pt x="203566" y="182056"/>
                      <a:pt x="192441" y="182056"/>
                    </a:cubicBezTo>
                    <a:close/>
                    <a:moveTo>
                      <a:pt x="394923" y="131478"/>
                    </a:moveTo>
                    <a:cubicBezTo>
                      <a:pt x="383798" y="131478"/>
                      <a:pt x="374720" y="140544"/>
                      <a:pt x="374720" y="151744"/>
                    </a:cubicBezTo>
                    <a:cubicBezTo>
                      <a:pt x="374720" y="162856"/>
                      <a:pt x="383798" y="171922"/>
                      <a:pt x="394923" y="171922"/>
                    </a:cubicBezTo>
                    <a:cubicBezTo>
                      <a:pt x="406049" y="171922"/>
                      <a:pt x="415216" y="162856"/>
                      <a:pt x="415216" y="151744"/>
                    </a:cubicBezTo>
                    <a:cubicBezTo>
                      <a:pt x="415216" y="140544"/>
                      <a:pt x="406049" y="131478"/>
                      <a:pt x="394923" y="131478"/>
                    </a:cubicBezTo>
                    <a:close/>
                    <a:moveTo>
                      <a:pt x="394923" y="111211"/>
                    </a:moveTo>
                    <a:cubicBezTo>
                      <a:pt x="417263" y="111211"/>
                      <a:pt x="435420" y="129433"/>
                      <a:pt x="435420" y="151744"/>
                    </a:cubicBezTo>
                    <a:cubicBezTo>
                      <a:pt x="435420" y="156456"/>
                      <a:pt x="434619" y="161078"/>
                      <a:pt x="433106" y="165344"/>
                    </a:cubicBezTo>
                    <a:lnTo>
                      <a:pt x="472979" y="214589"/>
                    </a:lnTo>
                    <a:cubicBezTo>
                      <a:pt x="477162" y="213167"/>
                      <a:pt x="481523" y="212367"/>
                      <a:pt x="486063" y="212367"/>
                    </a:cubicBezTo>
                    <a:cubicBezTo>
                      <a:pt x="508402" y="212367"/>
                      <a:pt x="526559" y="230589"/>
                      <a:pt x="526559" y="252811"/>
                    </a:cubicBezTo>
                    <a:cubicBezTo>
                      <a:pt x="526559" y="275122"/>
                      <a:pt x="508402" y="293255"/>
                      <a:pt x="486063" y="293255"/>
                    </a:cubicBezTo>
                    <a:cubicBezTo>
                      <a:pt x="463812" y="293255"/>
                      <a:pt x="445566" y="275122"/>
                      <a:pt x="445566" y="252811"/>
                    </a:cubicBezTo>
                    <a:cubicBezTo>
                      <a:pt x="445566" y="242411"/>
                      <a:pt x="449571" y="232900"/>
                      <a:pt x="456157" y="225700"/>
                    </a:cubicBezTo>
                    <a:lnTo>
                      <a:pt x="421090" y="182500"/>
                    </a:lnTo>
                    <a:cubicBezTo>
                      <a:pt x="414059" y="188544"/>
                      <a:pt x="404892" y="192189"/>
                      <a:pt x="394923" y="192189"/>
                    </a:cubicBezTo>
                    <a:cubicBezTo>
                      <a:pt x="384866" y="192189"/>
                      <a:pt x="375610" y="188367"/>
                      <a:pt x="368489" y="182233"/>
                    </a:cubicBezTo>
                    <a:lnTo>
                      <a:pt x="298088" y="252455"/>
                    </a:lnTo>
                    <a:cubicBezTo>
                      <a:pt x="301737" y="258500"/>
                      <a:pt x="303784" y="265522"/>
                      <a:pt x="303784" y="273078"/>
                    </a:cubicBezTo>
                    <a:cubicBezTo>
                      <a:pt x="303784" y="295300"/>
                      <a:pt x="285627" y="313522"/>
                      <a:pt x="263288" y="313522"/>
                    </a:cubicBezTo>
                    <a:cubicBezTo>
                      <a:pt x="241037" y="313522"/>
                      <a:pt x="222791" y="295300"/>
                      <a:pt x="222791" y="273078"/>
                    </a:cubicBezTo>
                    <a:cubicBezTo>
                      <a:pt x="222791" y="262944"/>
                      <a:pt x="226529" y="253700"/>
                      <a:pt x="232759" y="246589"/>
                    </a:cubicBezTo>
                    <a:lnTo>
                      <a:pt x="218964" y="232811"/>
                    </a:lnTo>
                    <a:cubicBezTo>
                      <a:pt x="211844" y="238944"/>
                      <a:pt x="202498" y="242767"/>
                      <a:pt x="192441" y="242767"/>
                    </a:cubicBezTo>
                    <a:cubicBezTo>
                      <a:pt x="182295" y="242767"/>
                      <a:pt x="173038" y="238944"/>
                      <a:pt x="165918" y="232811"/>
                    </a:cubicBezTo>
                    <a:lnTo>
                      <a:pt x="152123" y="246589"/>
                    </a:lnTo>
                    <a:cubicBezTo>
                      <a:pt x="158264" y="253700"/>
                      <a:pt x="162002" y="262944"/>
                      <a:pt x="162002" y="273078"/>
                    </a:cubicBezTo>
                    <a:cubicBezTo>
                      <a:pt x="162002" y="295300"/>
                      <a:pt x="143845" y="313522"/>
                      <a:pt x="121505" y="313522"/>
                    </a:cubicBezTo>
                    <a:cubicBezTo>
                      <a:pt x="99255" y="313522"/>
                      <a:pt x="81009" y="295300"/>
                      <a:pt x="81009" y="273078"/>
                    </a:cubicBezTo>
                    <a:cubicBezTo>
                      <a:pt x="81009" y="250856"/>
                      <a:pt x="99255" y="232633"/>
                      <a:pt x="121505" y="232633"/>
                    </a:cubicBezTo>
                    <a:cubicBezTo>
                      <a:pt x="126668" y="232633"/>
                      <a:pt x="131563" y="233611"/>
                      <a:pt x="136013" y="235300"/>
                    </a:cubicBezTo>
                    <a:lnTo>
                      <a:pt x="154615" y="216722"/>
                    </a:lnTo>
                    <a:cubicBezTo>
                      <a:pt x="152924" y="212278"/>
                      <a:pt x="151945" y="207389"/>
                      <a:pt x="151945" y="202233"/>
                    </a:cubicBezTo>
                    <a:cubicBezTo>
                      <a:pt x="151945" y="180011"/>
                      <a:pt x="170101" y="161789"/>
                      <a:pt x="192441" y="161789"/>
                    </a:cubicBezTo>
                    <a:cubicBezTo>
                      <a:pt x="214692" y="161789"/>
                      <a:pt x="232937" y="180011"/>
                      <a:pt x="232937" y="202233"/>
                    </a:cubicBezTo>
                    <a:cubicBezTo>
                      <a:pt x="232937" y="207122"/>
                      <a:pt x="232047" y="211744"/>
                      <a:pt x="230534" y="216011"/>
                    </a:cubicBezTo>
                    <a:lnTo>
                      <a:pt x="249492" y="235033"/>
                    </a:lnTo>
                    <a:cubicBezTo>
                      <a:pt x="253853" y="233433"/>
                      <a:pt x="258481" y="232633"/>
                      <a:pt x="263288" y="232633"/>
                    </a:cubicBezTo>
                    <a:cubicBezTo>
                      <a:pt x="270853" y="232633"/>
                      <a:pt x="277884" y="234678"/>
                      <a:pt x="283936" y="238322"/>
                    </a:cubicBezTo>
                    <a:lnTo>
                      <a:pt x="356830" y="165433"/>
                    </a:lnTo>
                    <a:cubicBezTo>
                      <a:pt x="355317" y="161167"/>
                      <a:pt x="354427" y="156544"/>
                      <a:pt x="354427" y="151744"/>
                    </a:cubicBezTo>
                    <a:cubicBezTo>
                      <a:pt x="354427" y="129433"/>
                      <a:pt x="372672" y="111211"/>
                      <a:pt x="394923" y="111211"/>
                    </a:cubicBezTo>
                    <a:close/>
                    <a:moveTo>
                      <a:pt x="324090" y="80938"/>
                    </a:moveTo>
                    <a:lnTo>
                      <a:pt x="334234" y="80938"/>
                    </a:lnTo>
                    <a:cubicBezTo>
                      <a:pt x="340285" y="80938"/>
                      <a:pt x="344289" y="85024"/>
                      <a:pt x="344289" y="91064"/>
                    </a:cubicBezTo>
                    <a:cubicBezTo>
                      <a:pt x="344289" y="97104"/>
                      <a:pt x="340285" y="101190"/>
                      <a:pt x="334234" y="101190"/>
                    </a:cubicBezTo>
                    <a:lnTo>
                      <a:pt x="324090" y="101190"/>
                    </a:lnTo>
                    <a:cubicBezTo>
                      <a:pt x="318039" y="101190"/>
                      <a:pt x="313946" y="97104"/>
                      <a:pt x="313946" y="91064"/>
                    </a:cubicBezTo>
                    <a:cubicBezTo>
                      <a:pt x="313946" y="85024"/>
                      <a:pt x="318039" y="80938"/>
                      <a:pt x="324090" y="80938"/>
                    </a:cubicBezTo>
                    <a:close/>
                    <a:moveTo>
                      <a:pt x="192417" y="80938"/>
                    </a:moveTo>
                    <a:lnTo>
                      <a:pt x="283548" y="80938"/>
                    </a:lnTo>
                    <a:cubicBezTo>
                      <a:pt x="289600" y="80938"/>
                      <a:pt x="293694" y="85024"/>
                      <a:pt x="293694" y="91064"/>
                    </a:cubicBezTo>
                    <a:cubicBezTo>
                      <a:pt x="293694" y="97104"/>
                      <a:pt x="289600" y="101190"/>
                      <a:pt x="283548" y="101190"/>
                    </a:cubicBezTo>
                    <a:lnTo>
                      <a:pt x="192417" y="101190"/>
                    </a:lnTo>
                    <a:cubicBezTo>
                      <a:pt x="186365" y="101190"/>
                      <a:pt x="182271" y="97104"/>
                      <a:pt x="182271" y="91064"/>
                    </a:cubicBezTo>
                    <a:cubicBezTo>
                      <a:pt x="182271" y="85024"/>
                      <a:pt x="186365" y="80938"/>
                      <a:pt x="192417" y="80938"/>
                    </a:cubicBezTo>
                    <a:close/>
                    <a:moveTo>
                      <a:pt x="91157" y="80938"/>
                    </a:moveTo>
                    <a:lnTo>
                      <a:pt x="151959" y="80938"/>
                    </a:lnTo>
                    <a:cubicBezTo>
                      <a:pt x="158012" y="80938"/>
                      <a:pt x="162018" y="85024"/>
                      <a:pt x="162018" y="91064"/>
                    </a:cubicBezTo>
                    <a:cubicBezTo>
                      <a:pt x="162018" y="97104"/>
                      <a:pt x="158012" y="101190"/>
                      <a:pt x="151959" y="101190"/>
                    </a:cubicBezTo>
                    <a:lnTo>
                      <a:pt x="91157" y="101190"/>
                    </a:lnTo>
                    <a:cubicBezTo>
                      <a:pt x="85104" y="101190"/>
                      <a:pt x="81009" y="97104"/>
                      <a:pt x="81009" y="91064"/>
                    </a:cubicBezTo>
                    <a:cubicBezTo>
                      <a:pt x="81009" y="85024"/>
                      <a:pt x="85104" y="80938"/>
                      <a:pt x="91157" y="80938"/>
                    </a:cubicBezTo>
                    <a:close/>
                    <a:moveTo>
                      <a:pt x="243084" y="40505"/>
                    </a:moveTo>
                    <a:lnTo>
                      <a:pt x="334231" y="40505"/>
                    </a:lnTo>
                    <a:cubicBezTo>
                      <a:pt x="340284" y="40505"/>
                      <a:pt x="344289" y="44591"/>
                      <a:pt x="344289" y="50631"/>
                    </a:cubicBezTo>
                    <a:cubicBezTo>
                      <a:pt x="344289" y="56671"/>
                      <a:pt x="340284" y="60757"/>
                      <a:pt x="334231" y="60757"/>
                    </a:cubicBezTo>
                    <a:lnTo>
                      <a:pt x="243084" y="60757"/>
                    </a:lnTo>
                    <a:cubicBezTo>
                      <a:pt x="236942" y="60757"/>
                      <a:pt x="232937" y="56671"/>
                      <a:pt x="232937" y="50631"/>
                    </a:cubicBezTo>
                    <a:cubicBezTo>
                      <a:pt x="232937" y="44591"/>
                      <a:pt x="236942" y="40505"/>
                      <a:pt x="243084" y="40505"/>
                    </a:cubicBezTo>
                    <a:close/>
                    <a:moveTo>
                      <a:pt x="91153" y="40505"/>
                    </a:moveTo>
                    <a:lnTo>
                      <a:pt x="202559" y="40505"/>
                    </a:lnTo>
                    <a:cubicBezTo>
                      <a:pt x="208610" y="40505"/>
                      <a:pt x="212614" y="44591"/>
                      <a:pt x="212614" y="50631"/>
                    </a:cubicBezTo>
                    <a:cubicBezTo>
                      <a:pt x="212614" y="56671"/>
                      <a:pt x="208610" y="60757"/>
                      <a:pt x="202559" y="60757"/>
                    </a:cubicBezTo>
                    <a:lnTo>
                      <a:pt x="91153" y="60757"/>
                    </a:lnTo>
                    <a:cubicBezTo>
                      <a:pt x="85102" y="60757"/>
                      <a:pt x="81009" y="56671"/>
                      <a:pt x="81009" y="50631"/>
                    </a:cubicBezTo>
                    <a:cubicBezTo>
                      <a:pt x="81009" y="44591"/>
                      <a:pt x="85102" y="40505"/>
                      <a:pt x="91153" y="40505"/>
                    </a:cubicBezTo>
                    <a:close/>
                    <a:moveTo>
                      <a:pt x="70848" y="20176"/>
                    </a:moveTo>
                    <a:cubicBezTo>
                      <a:pt x="64796" y="20176"/>
                      <a:pt x="60791" y="24265"/>
                      <a:pt x="60791" y="30309"/>
                    </a:cubicBezTo>
                    <a:lnTo>
                      <a:pt x="60791" y="343802"/>
                    </a:lnTo>
                    <a:lnTo>
                      <a:pt x="222780" y="343802"/>
                    </a:lnTo>
                    <a:cubicBezTo>
                      <a:pt x="228833" y="343802"/>
                      <a:pt x="232927" y="347891"/>
                      <a:pt x="232927" y="353935"/>
                    </a:cubicBezTo>
                    <a:lnTo>
                      <a:pt x="232927" y="364067"/>
                    </a:lnTo>
                    <a:lnTo>
                      <a:pt x="374712" y="364067"/>
                    </a:lnTo>
                    <a:lnTo>
                      <a:pt x="374712" y="353935"/>
                    </a:lnTo>
                    <a:cubicBezTo>
                      <a:pt x="374712" y="347891"/>
                      <a:pt x="378717" y="343802"/>
                      <a:pt x="384859" y="343802"/>
                    </a:cubicBezTo>
                    <a:lnTo>
                      <a:pt x="546848" y="343802"/>
                    </a:lnTo>
                    <a:lnTo>
                      <a:pt x="546848" y="30309"/>
                    </a:lnTo>
                    <a:cubicBezTo>
                      <a:pt x="546848" y="24265"/>
                      <a:pt x="542754" y="20176"/>
                      <a:pt x="536702" y="20176"/>
                    </a:cubicBezTo>
                    <a:close/>
                    <a:moveTo>
                      <a:pt x="70848" y="0"/>
                    </a:moveTo>
                    <a:lnTo>
                      <a:pt x="536702" y="0"/>
                    </a:lnTo>
                    <a:cubicBezTo>
                      <a:pt x="553969" y="0"/>
                      <a:pt x="567142" y="13155"/>
                      <a:pt x="567142" y="30309"/>
                    </a:cubicBezTo>
                    <a:lnTo>
                      <a:pt x="567142" y="343802"/>
                    </a:lnTo>
                    <a:lnTo>
                      <a:pt x="597492" y="343802"/>
                    </a:lnTo>
                    <a:cubicBezTo>
                      <a:pt x="603545" y="343802"/>
                      <a:pt x="607639" y="347891"/>
                      <a:pt x="607639" y="353935"/>
                    </a:cubicBezTo>
                    <a:lnTo>
                      <a:pt x="607639" y="384244"/>
                    </a:lnTo>
                    <a:cubicBezTo>
                      <a:pt x="607639" y="401487"/>
                      <a:pt x="594466" y="414642"/>
                      <a:pt x="577199" y="414642"/>
                    </a:cubicBezTo>
                    <a:lnTo>
                      <a:pt x="30351" y="414642"/>
                    </a:lnTo>
                    <a:cubicBezTo>
                      <a:pt x="13173" y="414642"/>
                      <a:pt x="0" y="401487"/>
                      <a:pt x="0" y="384244"/>
                    </a:cubicBezTo>
                    <a:lnTo>
                      <a:pt x="0" y="353935"/>
                    </a:lnTo>
                    <a:cubicBezTo>
                      <a:pt x="0" y="347891"/>
                      <a:pt x="4094" y="343802"/>
                      <a:pt x="10147" y="343802"/>
                    </a:cubicBezTo>
                    <a:lnTo>
                      <a:pt x="40497" y="343802"/>
                    </a:lnTo>
                    <a:lnTo>
                      <a:pt x="40497" y="30309"/>
                    </a:lnTo>
                    <a:cubicBezTo>
                      <a:pt x="40497" y="13155"/>
                      <a:pt x="53670" y="0"/>
                      <a:pt x="7084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>
                  <a:latin typeface="Century Gothic" panose="020B0502020202020204" pitchFamily="34" charset="0"/>
                </a:endParaRPr>
              </a:p>
            </p:txBody>
          </p:sp>
        </p:grpSp>
      </p:grpSp>
      <p:grpSp>
        <p:nvGrpSpPr>
          <p:cNvPr id="44" name="组合 43"/>
          <p:cNvGrpSpPr/>
          <p:nvPr/>
        </p:nvGrpSpPr>
        <p:grpSpPr>
          <a:xfrm>
            <a:off x="7438525" y="2246284"/>
            <a:ext cx="3575232" cy="1062407"/>
            <a:chOff x="1085274" y="2349127"/>
            <a:chExt cx="3575232" cy="1062407"/>
          </a:xfrm>
        </p:grpSpPr>
        <p:sp>
          <p:nvSpPr>
            <p:cNvPr id="45" name="文本框 44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085274" y="2687681"/>
              <a:ext cx="3575232" cy="7238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film to be used in a wider field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7438525" y="4237478"/>
            <a:ext cx="3575232" cy="1062407"/>
            <a:chOff x="1085274" y="2349127"/>
            <a:chExt cx="3575232" cy="1062407"/>
          </a:xfrm>
        </p:grpSpPr>
        <p:sp>
          <p:nvSpPr>
            <p:cNvPr id="48" name="文本框 47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085274" y="2687681"/>
              <a:ext cx="3575232" cy="7238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film to be used in a wider field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1178244" y="2246284"/>
            <a:ext cx="3575232" cy="1062407"/>
            <a:chOff x="1085274" y="2349127"/>
            <a:chExt cx="3575232" cy="1062407"/>
          </a:xfrm>
        </p:grpSpPr>
        <p:sp>
          <p:nvSpPr>
            <p:cNvPr id="51" name="文本框 50"/>
            <p:cNvSpPr txBox="1"/>
            <p:nvPr/>
          </p:nvSpPr>
          <p:spPr>
            <a:xfrm>
              <a:off x="2526725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1085274" y="2687681"/>
              <a:ext cx="3575232" cy="7238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film to be used in a wider field</a:t>
              </a: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178244" y="4237478"/>
            <a:ext cx="3575232" cy="1062407"/>
            <a:chOff x="1085274" y="2349127"/>
            <a:chExt cx="3575232" cy="1062407"/>
          </a:xfrm>
        </p:grpSpPr>
        <p:sp>
          <p:nvSpPr>
            <p:cNvPr id="54" name="文本框 53"/>
            <p:cNvSpPr txBox="1"/>
            <p:nvPr/>
          </p:nvSpPr>
          <p:spPr>
            <a:xfrm>
              <a:off x="2526725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1085274" y="2687681"/>
              <a:ext cx="3575232" cy="7238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film to be used in a wider field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7133" y="377262"/>
            <a:ext cx="297732" cy="457200"/>
          </a:xfrm>
          <a:prstGeom prst="rect">
            <a:avLst/>
          </a:prstGeom>
        </p:spPr>
      </p:pic>
      <p:sp>
        <p:nvSpPr>
          <p:cNvPr id="46" name="文本框 45"/>
          <p:cNvSpPr txBox="1"/>
          <p:nvPr/>
        </p:nvSpPr>
        <p:spPr>
          <a:xfrm>
            <a:off x="4926449" y="798129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800" b="1" dirty="0">
                <a:solidFill>
                  <a:schemeClr val="accent1"/>
                </a:solidFill>
                <a:latin typeface="Century Gothic" panose="020B0502020202020204" pitchFamily="34" charset="0"/>
              </a:rPr>
              <a:t>工作存在不足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4115196" y="1264429"/>
            <a:ext cx="3961607" cy="2462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print the presentation and make it into a film a wider field</a:t>
            </a:r>
          </a:p>
        </p:txBody>
      </p:sp>
      <p:grpSp>
        <p:nvGrpSpPr>
          <p:cNvPr id="2" name="c0848a39-9a4f-489a-bce4-087412db6c12" descr="OQAAAB+LCAAAAAAABACrVlIpqSxIVbJSCs5NLCpxyUxML0rM9SxJzVXSUfJMUbLKK83J0VFyysxLycxLdy/KLy0oVrKKjq0FALpUkis5AAAA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350892" y="2168293"/>
            <a:ext cx="7517008" cy="3299028"/>
            <a:chOff x="1629609" y="1699340"/>
            <a:chExt cx="8959574" cy="3932133"/>
          </a:xfrm>
        </p:grpSpPr>
        <p:sp>
          <p:nvSpPr>
            <p:cNvPr id="26" name="îṣľîḋê"/>
            <p:cNvSpPr/>
            <p:nvPr/>
          </p:nvSpPr>
          <p:spPr>
            <a:xfrm>
              <a:off x="2135560" y="1699340"/>
              <a:ext cx="7920880" cy="2233716"/>
            </a:xfrm>
            <a:prstGeom prst="rect">
              <a:avLst/>
            </a:prstGeom>
            <a:noFill/>
            <a:ln>
              <a:solidFill>
                <a:schemeClr val="tx1">
                  <a:lumMod val="20000"/>
                  <a:lumOff val="8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iṩliḑe"/>
            <p:cNvSpPr/>
            <p:nvPr/>
          </p:nvSpPr>
          <p:spPr>
            <a:xfrm rot="2700000">
              <a:off x="1629609" y="3839542"/>
              <a:ext cx="987412" cy="987412"/>
            </a:xfrm>
            <a:prstGeom prst="halfFrame">
              <a:avLst>
                <a:gd name="adj1" fmla="val 13900"/>
                <a:gd name="adj2" fmla="val 13902"/>
              </a:avLst>
            </a:prstGeom>
            <a:solidFill>
              <a:schemeClr val="tx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ïśļíďè"/>
            <p:cNvSpPr/>
            <p:nvPr/>
          </p:nvSpPr>
          <p:spPr>
            <a:xfrm rot="2700000">
              <a:off x="9548187" y="3814042"/>
              <a:ext cx="1040996" cy="1040996"/>
            </a:xfrm>
            <a:prstGeom prst="halfFrame">
              <a:avLst>
                <a:gd name="adj1" fmla="val 13900"/>
                <a:gd name="adj2" fmla="val 13902"/>
              </a:avLst>
            </a:prstGeom>
            <a:solidFill>
              <a:schemeClr val="tx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iş1ïďê"/>
            <p:cNvSpPr/>
            <p:nvPr/>
          </p:nvSpPr>
          <p:spPr>
            <a:xfrm rot="2700000">
              <a:off x="4966373" y="3372219"/>
              <a:ext cx="2259254" cy="2259254"/>
            </a:xfrm>
            <a:prstGeom prst="halfFrame">
              <a:avLst>
                <a:gd name="adj1" fmla="val 13900"/>
                <a:gd name="adj2" fmla="val 1390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iṣlïḑe"/>
            <p:cNvSpPr/>
            <p:nvPr/>
          </p:nvSpPr>
          <p:spPr>
            <a:xfrm>
              <a:off x="2096538" y="3897460"/>
              <a:ext cx="72008" cy="72008"/>
            </a:xfrm>
            <a:prstGeom prst="ellipse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iṩľiḍe"/>
            <p:cNvSpPr/>
            <p:nvPr/>
          </p:nvSpPr>
          <p:spPr>
            <a:xfrm>
              <a:off x="10020436" y="3897460"/>
              <a:ext cx="72008" cy="72008"/>
            </a:xfrm>
            <a:prstGeom prst="ellipse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îṡlîḓè"/>
            <p:cNvSpPr/>
            <p:nvPr/>
          </p:nvSpPr>
          <p:spPr>
            <a:xfrm rot="2700000">
              <a:off x="5855140" y="3531075"/>
              <a:ext cx="481720" cy="481720"/>
            </a:xfrm>
            <a:prstGeom prst="halfFrame">
              <a:avLst>
                <a:gd name="adj1" fmla="val 13900"/>
                <a:gd name="adj2" fmla="val 1390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471537" y="1726504"/>
            <a:ext cx="3253238" cy="851900"/>
            <a:chOff x="1246271" y="2349127"/>
            <a:chExt cx="3253238" cy="851900"/>
          </a:xfrm>
          <a:solidFill>
            <a:schemeClr val="bg1"/>
          </a:solidFill>
        </p:grpSpPr>
        <p:sp>
          <p:nvSpPr>
            <p:cNvPr id="48" name="文本框 47"/>
            <p:cNvSpPr txBox="1"/>
            <p:nvPr/>
          </p:nvSpPr>
          <p:spPr>
            <a:xfrm>
              <a:off x="1806000" y="2349127"/>
              <a:ext cx="2133781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246271" y="2687681"/>
              <a:ext cx="3253238" cy="513346"/>
            </a:xfrm>
            <a:prstGeom prst="rect">
              <a:avLst/>
            </a:prstGeom>
            <a:grp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the presentation and make it film to be used in a wider field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1810457" y="4624188"/>
            <a:ext cx="1909300" cy="930878"/>
            <a:chOff x="1918240" y="2349127"/>
            <a:chExt cx="1909300" cy="930878"/>
          </a:xfrm>
        </p:grpSpPr>
        <p:sp>
          <p:nvSpPr>
            <p:cNvPr id="51" name="文本框 50"/>
            <p:cNvSpPr txBox="1"/>
            <p:nvPr/>
          </p:nvSpPr>
          <p:spPr>
            <a:xfrm>
              <a:off x="2037113" y="2349127"/>
              <a:ext cx="16715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1918240" y="2635020"/>
              <a:ext cx="1909300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the presentation and make it film to be used in a wider field</a:t>
              </a: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8466283" y="4624188"/>
            <a:ext cx="1909300" cy="930878"/>
            <a:chOff x="1918240" y="2349127"/>
            <a:chExt cx="1909300" cy="930878"/>
          </a:xfrm>
        </p:grpSpPr>
        <p:sp>
          <p:nvSpPr>
            <p:cNvPr id="54" name="文本框 53"/>
            <p:cNvSpPr txBox="1"/>
            <p:nvPr/>
          </p:nvSpPr>
          <p:spPr>
            <a:xfrm>
              <a:off x="2037113" y="2349127"/>
              <a:ext cx="16715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1918240" y="2635020"/>
              <a:ext cx="1909300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the presentation and make it film to be used in a wider field</a:t>
              </a: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5141350" y="4624188"/>
            <a:ext cx="1909300" cy="930878"/>
            <a:chOff x="1918240" y="2349127"/>
            <a:chExt cx="1909300" cy="930878"/>
          </a:xfrm>
        </p:grpSpPr>
        <p:sp>
          <p:nvSpPr>
            <p:cNvPr id="57" name="文本框 56"/>
            <p:cNvSpPr txBox="1"/>
            <p:nvPr/>
          </p:nvSpPr>
          <p:spPr>
            <a:xfrm>
              <a:off x="2037113" y="2349127"/>
              <a:ext cx="16715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1918240" y="2635020"/>
              <a:ext cx="1909300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the presentation and make it film to be used in a wider field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alueBack"/>
          <p:cNvSpPr/>
          <p:nvPr/>
        </p:nvSpPr>
        <p:spPr bwMode="auto">
          <a:xfrm>
            <a:off x="1168401" y="1804035"/>
            <a:ext cx="9855200" cy="473329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sz="2400">
              <a:latin typeface="Century Gothic" panose="020B0502020202020204" pitchFamily="34" charset="0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1219202" y="1918335"/>
            <a:ext cx="9776432" cy="3694616"/>
            <a:chOff x="1168402" y="1791335"/>
            <a:chExt cx="9776432" cy="3694616"/>
          </a:xfrm>
        </p:grpSpPr>
        <p:sp>
          <p:nvSpPr>
            <p:cNvPr id="4" name="RelativeShape5"/>
            <p:cNvSpPr/>
            <p:nvPr/>
          </p:nvSpPr>
          <p:spPr bwMode="auto">
            <a:xfrm flipV="1">
              <a:off x="8067124" y="2287910"/>
              <a:ext cx="2428604" cy="319804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2400">
                <a:latin typeface="Century Gothic" panose="020B0502020202020204" pitchFamily="34" charset="0"/>
              </a:endParaRPr>
            </a:p>
          </p:txBody>
        </p:sp>
        <p:sp>
          <p:nvSpPr>
            <p:cNvPr id="5" name="RelativeShape4"/>
            <p:cNvSpPr/>
            <p:nvPr/>
          </p:nvSpPr>
          <p:spPr bwMode="auto">
            <a:xfrm flipV="1">
              <a:off x="6455416" y="2287910"/>
              <a:ext cx="2428604" cy="319804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2400">
                <a:latin typeface="Century Gothic" panose="020B0502020202020204" pitchFamily="34" charset="0"/>
              </a:endParaRPr>
            </a:p>
          </p:txBody>
        </p:sp>
        <p:sp>
          <p:nvSpPr>
            <p:cNvPr id="6" name="RelativeShape3"/>
            <p:cNvSpPr/>
            <p:nvPr/>
          </p:nvSpPr>
          <p:spPr bwMode="auto">
            <a:xfrm flipV="1">
              <a:off x="4816561" y="2287910"/>
              <a:ext cx="2428604" cy="319804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2400">
                <a:latin typeface="Century Gothic" panose="020B0502020202020204" pitchFamily="34" charset="0"/>
              </a:endParaRPr>
            </a:p>
          </p:txBody>
        </p:sp>
        <p:sp>
          <p:nvSpPr>
            <p:cNvPr id="7" name="RelativeShape2"/>
            <p:cNvSpPr/>
            <p:nvPr/>
          </p:nvSpPr>
          <p:spPr bwMode="auto">
            <a:xfrm flipV="1">
              <a:off x="3232002" y="2287910"/>
              <a:ext cx="2428604" cy="319804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2400">
                <a:latin typeface="Century Gothic" panose="020B0502020202020204" pitchFamily="34" charset="0"/>
              </a:endParaRPr>
            </a:p>
          </p:txBody>
        </p:sp>
        <p:sp>
          <p:nvSpPr>
            <p:cNvPr id="8" name="RelativeShape1"/>
            <p:cNvSpPr/>
            <p:nvPr/>
          </p:nvSpPr>
          <p:spPr bwMode="auto">
            <a:xfrm flipV="1">
              <a:off x="1569183" y="2287910"/>
              <a:ext cx="2428604" cy="319804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2400">
                <a:latin typeface="Century Gothic" panose="020B0502020202020204" pitchFamily="34" charset="0"/>
              </a:endParaRPr>
            </a:p>
          </p:txBody>
        </p:sp>
        <p:cxnSp>
          <p:nvCxnSpPr>
            <p:cNvPr id="9" name="ValueBack"/>
            <p:cNvCxnSpPr/>
            <p:nvPr/>
          </p:nvCxnSpPr>
          <p:spPr>
            <a:xfrm flipV="1">
              <a:off x="1168402" y="2257547"/>
              <a:ext cx="9776432" cy="0"/>
            </a:xfrm>
            <a:prstGeom prst="line">
              <a:avLst/>
            </a:prstGeom>
            <a:noFill/>
            <a:ln w="57150" cap="flat" cmpd="sng" algn="ctr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  <a:effectLst/>
          </p:spPr>
        </p:cxnSp>
        <p:sp>
          <p:nvSpPr>
            <p:cNvPr id="10" name="CustomText2"/>
            <p:cNvSpPr/>
            <p:nvPr/>
          </p:nvSpPr>
          <p:spPr bwMode="auto">
            <a:xfrm>
              <a:off x="2210639" y="1791335"/>
              <a:ext cx="1053300" cy="31671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Text here</a:t>
              </a:r>
            </a:p>
          </p:txBody>
        </p:sp>
        <p:sp>
          <p:nvSpPr>
            <p:cNvPr id="11" name="ValueShape1"/>
            <p:cNvSpPr/>
            <p:nvPr/>
          </p:nvSpPr>
          <p:spPr bwMode="auto">
            <a:xfrm flipV="1">
              <a:off x="1569183" y="2287910"/>
              <a:ext cx="2428604" cy="179090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gradFill>
              <a:gsLst>
                <a:gs pos="50000">
                  <a:schemeClr val="accent3"/>
                </a:gs>
                <a:gs pos="50000">
                  <a:schemeClr val="accent3">
                    <a:lumMod val="75000"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2400">
                <a:latin typeface="Century Gothic" panose="020B0502020202020204" pitchFamily="34" charset="0"/>
              </a:endParaRPr>
            </a:p>
          </p:txBody>
        </p:sp>
        <p:sp>
          <p:nvSpPr>
            <p:cNvPr id="12" name="ValueShape2"/>
            <p:cNvSpPr/>
            <p:nvPr/>
          </p:nvSpPr>
          <p:spPr bwMode="auto">
            <a:xfrm flipV="1">
              <a:off x="3232002" y="2287910"/>
              <a:ext cx="2428604" cy="79951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gradFill>
              <a:gsLst>
                <a:gs pos="50000">
                  <a:schemeClr val="accent2"/>
                </a:gs>
                <a:gs pos="50000">
                  <a:schemeClr val="accent2">
                    <a:lumMod val="75000"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2400">
                <a:latin typeface="Century Gothic" panose="020B0502020202020204" pitchFamily="34" charset="0"/>
              </a:endParaRPr>
            </a:p>
          </p:txBody>
        </p:sp>
        <p:sp>
          <p:nvSpPr>
            <p:cNvPr id="13" name="CustomText3"/>
            <p:cNvSpPr/>
            <p:nvPr/>
          </p:nvSpPr>
          <p:spPr bwMode="auto">
            <a:xfrm>
              <a:off x="3918988" y="1791335"/>
              <a:ext cx="1054630" cy="31671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Text here</a:t>
              </a:r>
            </a:p>
          </p:txBody>
        </p:sp>
        <p:sp>
          <p:nvSpPr>
            <p:cNvPr id="14" name="CustomText4"/>
            <p:cNvSpPr/>
            <p:nvPr/>
          </p:nvSpPr>
          <p:spPr bwMode="auto">
            <a:xfrm>
              <a:off x="5531361" y="1791335"/>
              <a:ext cx="1053302" cy="31671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Text here</a:t>
              </a:r>
            </a:p>
          </p:txBody>
        </p:sp>
        <p:sp>
          <p:nvSpPr>
            <p:cNvPr id="15" name="ValueShape3"/>
            <p:cNvSpPr/>
            <p:nvPr/>
          </p:nvSpPr>
          <p:spPr bwMode="auto">
            <a:xfrm flipV="1">
              <a:off x="4816561" y="2287910"/>
              <a:ext cx="2428604" cy="198278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gradFill>
              <a:gsLst>
                <a:gs pos="50000">
                  <a:schemeClr val="accent3"/>
                </a:gs>
                <a:gs pos="50000">
                  <a:schemeClr val="accent3">
                    <a:lumMod val="75000"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2400">
                <a:latin typeface="Century Gothic" panose="020B0502020202020204" pitchFamily="34" charset="0"/>
              </a:endParaRPr>
            </a:p>
          </p:txBody>
        </p:sp>
        <p:sp>
          <p:nvSpPr>
            <p:cNvPr id="16" name="CustomText5"/>
            <p:cNvSpPr/>
            <p:nvPr/>
          </p:nvSpPr>
          <p:spPr bwMode="auto">
            <a:xfrm>
              <a:off x="7143067" y="1791335"/>
              <a:ext cx="1053302" cy="31671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Text here</a:t>
              </a:r>
            </a:p>
          </p:txBody>
        </p:sp>
        <p:sp>
          <p:nvSpPr>
            <p:cNvPr id="17" name="ValueShape4"/>
            <p:cNvSpPr/>
            <p:nvPr/>
          </p:nvSpPr>
          <p:spPr bwMode="auto">
            <a:xfrm flipV="1">
              <a:off x="6455416" y="2287910"/>
              <a:ext cx="2428604" cy="105535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gradFill>
              <a:gsLst>
                <a:gs pos="50000">
                  <a:schemeClr val="accent2"/>
                </a:gs>
                <a:gs pos="50000">
                  <a:schemeClr val="accent2">
                    <a:lumMod val="75000"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2400">
                <a:latin typeface="Century Gothic" panose="020B0502020202020204" pitchFamily="34" charset="0"/>
              </a:endParaRPr>
            </a:p>
          </p:txBody>
        </p:sp>
        <p:sp>
          <p:nvSpPr>
            <p:cNvPr id="18" name="CustomText6"/>
            <p:cNvSpPr/>
            <p:nvPr/>
          </p:nvSpPr>
          <p:spPr bwMode="auto">
            <a:xfrm>
              <a:off x="8754111" y="1791335"/>
              <a:ext cx="1054630" cy="31671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Text here</a:t>
              </a:r>
            </a:p>
          </p:txBody>
        </p:sp>
        <p:sp>
          <p:nvSpPr>
            <p:cNvPr id="19" name="ValueShape5"/>
            <p:cNvSpPr/>
            <p:nvPr/>
          </p:nvSpPr>
          <p:spPr bwMode="auto">
            <a:xfrm flipV="1">
              <a:off x="8067124" y="2287910"/>
              <a:ext cx="2428604" cy="201476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gradFill>
              <a:gsLst>
                <a:gs pos="50000">
                  <a:schemeClr val="accent3"/>
                </a:gs>
                <a:gs pos="50000">
                  <a:schemeClr val="accent3">
                    <a:lumMod val="75000"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2400">
                <a:latin typeface="Century Gothic" panose="020B0502020202020204" pitchFamily="34" charset="0"/>
              </a:endParaRPr>
            </a:p>
          </p:txBody>
        </p:sp>
        <p:sp>
          <p:nvSpPr>
            <p:cNvPr id="20" name="SorbShape1"/>
            <p:cNvSpPr/>
            <p:nvPr/>
          </p:nvSpPr>
          <p:spPr bwMode="auto">
            <a:xfrm>
              <a:off x="2740480" y="4133891"/>
              <a:ext cx="86009" cy="55078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2400">
                <a:latin typeface="Century Gothic" panose="020B0502020202020204" pitchFamily="34" charset="0"/>
              </a:endParaRPr>
            </a:p>
          </p:txBody>
        </p:sp>
        <p:sp>
          <p:nvSpPr>
            <p:cNvPr id="21" name="ValueText1"/>
            <p:cNvSpPr txBox="1"/>
            <p:nvPr/>
          </p:nvSpPr>
          <p:spPr>
            <a:xfrm>
              <a:off x="2399795" y="4396316"/>
              <a:ext cx="767377" cy="345578"/>
            </a:xfrm>
            <a:prstGeom prst="rect">
              <a:avLst/>
            </a:prstGeom>
          </p:spPr>
          <p:txBody>
            <a:bodyPr wrap="none" lIns="0" tIns="0" rIns="0" bIns="0">
              <a:prstTxWarp prst="textPlain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56%</a:t>
              </a:r>
            </a:p>
          </p:txBody>
        </p:sp>
        <p:sp>
          <p:nvSpPr>
            <p:cNvPr id="22" name="SorbShape2"/>
            <p:cNvSpPr/>
            <p:nvPr/>
          </p:nvSpPr>
          <p:spPr bwMode="auto">
            <a:xfrm>
              <a:off x="4403299" y="3739474"/>
              <a:ext cx="86009" cy="55078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2400">
                <a:latin typeface="Century Gothic" panose="020B0502020202020204" pitchFamily="34" charset="0"/>
              </a:endParaRPr>
            </a:p>
          </p:txBody>
        </p:sp>
        <p:sp>
          <p:nvSpPr>
            <p:cNvPr id="23" name="ValueText2"/>
            <p:cNvSpPr txBox="1"/>
            <p:nvPr/>
          </p:nvSpPr>
          <p:spPr>
            <a:xfrm>
              <a:off x="4062615" y="3953951"/>
              <a:ext cx="767377" cy="345578"/>
            </a:xfrm>
            <a:prstGeom prst="rect">
              <a:avLst/>
            </a:prstGeom>
          </p:spPr>
          <p:txBody>
            <a:bodyPr wrap="none" lIns="0" tIns="0" rIns="0" bIns="0">
              <a:prstTxWarp prst="textPlain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50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25%</a:t>
              </a:r>
            </a:p>
          </p:txBody>
        </p:sp>
        <p:sp>
          <p:nvSpPr>
            <p:cNvPr id="24" name="SorbShape3"/>
            <p:cNvSpPr/>
            <p:nvPr/>
          </p:nvSpPr>
          <p:spPr bwMode="auto">
            <a:xfrm>
              <a:off x="5987858" y="4922749"/>
              <a:ext cx="86009" cy="55078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2400">
                <a:latin typeface="Century Gothic" panose="020B0502020202020204" pitchFamily="34" charset="0"/>
              </a:endParaRPr>
            </a:p>
          </p:txBody>
        </p:sp>
        <p:sp>
          <p:nvSpPr>
            <p:cNvPr id="25" name="ValueText3"/>
            <p:cNvSpPr txBox="1"/>
            <p:nvPr/>
          </p:nvSpPr>
          <p:spPr>
            <a:xfrm>
              <a:off x="5647175" y="5137226"/>
              <a:ext cx="767377" cy="345578"/>
            </a:xfrm>
            <a:prstGeom prst="rect">
              <a:avLst/>
            </a:prstGeom>
          </p:spPr>
          <p:txBody>
            <a:bodyPr wrap="none" lIns="0" tIns="0" rIns="0" bIns="0">
              <a:prstTxWarp prst="textPlain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62%</a:t>
              </a:r>
            </a:p>
          </p:txBody>
        </p:sp>
        <p:sp>
          <p:nvSpPr>
            <p:cNvPr id="26" name="SorbShape4"/>
            <p:cNvSpPr/>
            <p:nvPr/>
          </p:nvSpPr>
          <p:spPr bwMode="auto">
            <a:xfrm>
              <a:off x="7626713" y="3995318"/>
              <a:ext cx="86009" cy="55078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2400">
                <a:latin typeface="Century Gothic" panose="020B0502020202020204" pitchFamily="34" charset="0"/>
              </a:endParaRPr>
            </a:p>
          </p:txBody>
        </p:sp>
        <p:sp>
          <p:nvSpPr>
            <p:cNvPr id="27" name="ValueText4"/>
            <p:cNvSpPr txBox="1"/>
            <p:nvPr/>
          </p:nvSpPr>
          <p:spPr>
            <a:xfrm>
              <a:off x="7286030" y="4209795"/>
              <a:ext cx="767377" cy="345578"/>
            </a:xfrm>
            <a:prstGeom prst="rect">
              <a:avLst/>
            </a:prstGeom>
          </p:spPr>
          <p:txBody>
            <a:bodyPr wrap="none" lIns="0" tIns="0" rIns="0" bIns="0">
              <a:prstTxWarp prst="textPlain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i="0" u="none" strike="noStrike" kern="1200" cap="none" spc="0" normalizeH="0" baseline="0" noProof="0">
                  <a:ln>
                    <a:noFill/>
                  </a:ln>
                  <a:solidFill>
                    <a:schemeClr val="tx2">
                      <a:lumMod val="50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33%</a:t>
              </a:r>
            </a:p>
          </p:txBody>
        </p:sp>
        <p:sp>
          <p:nvSpPr>
            <p:cNvPr id="28" name="SorbShape5"/>
            <p:cNvSpPr/>
            <p:nvPr/>
          </p:nvSpPr>
          <p:spPr bwMode="auto">
            <a:xfrm>
              <a:off x="9238421" y="4357754"/>
              <a:ext cx="86009" cy="55078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2400">
                <a:latin typeface="Century Gothic" panose="020B0502020202020204" pitchFamily="34" charset="0"/>
              </a:endParaRPr>
            </a:p>
          </p:txBody>
        </p:sp>
        <p:sp>
          <p:nvSpPr>
            <p:cNvPr id="29" name="ValueText5"/>
            <p:cNvSpPr txBox="1"/>
            <p:nvPr/>
          </p:nvSpPr>
          <p:spPr>
            <a:xfrm>
              <a:off x="8897738" y="4620179"/>
              <a:ext cx="767377" cy="345578"/>
            </a:xfrm>
            <a:prstGeom prst="rect">
              <a:avLst/>
            </a:prstGeom>
          </p:spPr>
          <p:txBody>
            <a:bodyPr wrap="none" lIns="0" tIns="0" rIns="0" bIns="0">
              <a:prstTxWarp prst="textPlain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63%</a:t>
              </a:r>
            </a:p>
          </p:txBody>
        </p:sp>
      </p:grpSp>
      <p:pic>
        <p:nvPicPr>
          <p:cNvPr id="30" name="图片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7133" y="377262"/>
            <a:ext cx="297732" cy="457200"/>
          </a:xfrm>
          <a:prstGeom prst="rect">
            <a:avLst/>
          </a:prstGeom>
        </p:spPr>
      </p:pic>
      <p:sp>
        <p:nvSpPr>
          <p:cNvPr id="31" name="文本框 30"/>
          <p:cNvSpPr txBox="1"/>
          <p:nvPr/>
        </p:nvSpPr>
        <p:spPr>
          <a:xfrm>
            <a:off x="4926449" y="798129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800" b="1" dirty="0">
                <a:solidFill>
                  <a:schemeClr val="accent1"/>
                </a:solidFill>
                <a:latin typeface="Century Gothic" panose="020B0502020202020204" pitchFamily="34" charset="0"/>
              </a:rPr>
              <a:t>工作存在不足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4115196" y="1264429"/>
            <a:ext cx="3961607" cy="2462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print the presentation and make it into a film a wider field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ckShape"/>
          <p:cNvSpPr/>
          <p:nvPr/>
        </p:nvSpPr>
        <p:spPr>
          <a:xfrm>
            <a:off x="1493606" y="2273993"/>
            <a:ext cx="1780909" cy="178091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" name="ValueShape"/>
          <p:cNvSpPr/>
          <p:nvPr/>
        </p:nvSpPr>
        <p:spPr>
          <a:xfrm>
            <a:off x="1455178" y="2209801"/>
            <a:ext cx="1909294" cy="1909294"/>
          </a:xfrm>
          <a:prstGeom prst="pie">
            <a:avLst>
              <a:gd name="adj1" fmla="val 16200000"/>
              <a:gd name="adj2" fmla="val 7776000"/>
            </a:avLst>
          </a:prstGeom>
          <a:solidFill>
            <a:schemeClr val="accent1">
              <a:lumMod val="10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ValueBack"/>
          <p:cNvSpPr/>
          <p:nvPr/>
        </p:nvSpPr>
        <p:spPr>
          <a:xfrm>
            <a:off x="1794988" y="2578807"/>
            <a:ext cx="1171282" cy="1171282"/>
          </a:xfrm>
          <a:prstGeom prst="ellipse">
            <a:avLst/>
          </a:prstGeom>
          <a:solidFill>
            <a:schemeClr val="bg1"/>
          </a:solidFill>
          <a:ln w="127000">
            <a:solidFill>
              <a:schemeClr val="bg1">
                <a:lumMod val="85000"/>
                <a:alpha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ValueText"/>
          <p:cNvSpPr/>
          <p:nvPr/>
        </p:nvSpPr>
        <p:spPr>
          <a:xfrm>
            <a:off x="2197469" y="3005181"/>
            <a:ext cx="424709" cy="318532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normAutofit fontScale="62500" lnSpcReduction="20000"/>
          </a:bodyPr>
          <a:lstStyle/>
          <a:p>
            <a:pPr lvl="0" algn="ctr"/>
            <a:r>
              <a:rPr lang="en-US" altLang="zh-CN" sz="2800" dirty="0">
                <a:solidFill>
                  <a:schemeClr val="accent1">
                    <a:lumMod val="100000"/>
                  </a:schemeClr>
                </a:solidFill>
                <a:latin typeface="Impact" panose="020B0806030902050204" pitchFamily="34" charset="0"/>
              </a:rPr>
              <a:t>63%</a:t>
            </a:r>
          </a:p>
        </p:txBody>
      </p:sp>
      <p:cxnSp>
        <p:nvCxnSpPr>
          <p:cNvPr id="7" name="LineShape"/>
          <p:cNvCxnSpPr/>
          <p:nvPr/>
        </p:nvCxnSpPr>
        <p:spPr>
          <a:xfrm flipH="1">
            <a:off x="1574050" y="4304966"/>
            <a:ext cx="1671551" cy="0"/>
          </a:xfrm>
          <a:prstGeom prst="straightConnector1">
            <a:avLst/>
          </a:prstGeom>
          <a:noFill/>
          <a:ln w="12700" cap="flat" cmpd="sng">
            <a:solidFill>
              <a:srgbClr val="D8D8D8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24" name="BackShape"/>
          <p:cNvSpPr/>
          <p:nvPr/>
        </p:nvSpPr>
        <p:spPr>
          <a:xfrm>
            <a:off x="3951056" y="2273993"/>
            <a:ext cx="1780909" cy="178091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5" name="ValueShape"/>
          <p:cNvSpPr/>
          <p:nvPr/>
        </p:nvSpPr>
        <p:spPr>
          <a:xfrm>
            <a:off x="3912628" y="2209801"/>
            <a:ext cx="1909294" cy="1909294"/>
          </a:xfrm>
          <a:prstGeom prst="pie">
            <a:avLst>
              <a:gd name="adj1" fmla="val 16200000"/>
              <a:gd name="adj2" fmla="val 3672000"/>
            </a:avLst>
          </a:prstGeom>
          <a:solidFill>
            <a:schemeClr val="accent1">
              <a:lumMod val="10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6" name="ValueBack"/>
          <p:cNvSpPr/>
          <p:nvPr/>
        </p:nvSpPr>
        <p:spPr>
          <a:xfrm>
            <a:off x="4252438" y="2578807"/>
            <a:ext cx="1171282" cy="1171282"/>
          </a:xfrm>
          <a:prstGeom prst="ellipse">
            <a:avLst/>
          </a:prstGeom>
          <a:solidFill>
            <a:schemeClr val="bg1"/>
          </a:solidFill>
          <a:ln w="127000">
            <a:solidFill>
              <a:schemeClr val="bg1">
                <a:lumMod val="85000"/>
                <a:alpha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7" name="ValueText"/>
          <p:cNvSpPr/>
          <p:nvPr/>
        </p:nvSpPr>
        <p:spPr>
          <a:xfrm>
            <a:off x="4654919" y="3005181"/>
            <a:ext cx="424709" cy="318532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normAutofit fontScale="62500" lnSpcReduction="20000"/>
          </a:bodyPr>
          <a:lstStyle/>
          <a:p>
            <a:pPr lvl="0" algn="ctr"/>
            <a:r>
              <a:rPr lang="en-US" altLang="zh-CN" sz="2800">
                <a:solidFill>
                  <a:schemeClr val="accent1">
                    <a:lumMod val="100000"/>
                  </a:schemeClr>
                </a:solidFill>
                <a:latin typeface="Impact" panose="020B0806030902050204" pitchFamily="34" charset="0"/>
              </a:rPr>
              <a:t>42%</a:t>
            </a:r>
            <a:endParaRPr lang="en-US" altLang="zh-CN" sz="2800" dirty="0">
              <a:solidFill>
                <a:schemeClr val="accent1">
                  <a:lumMod val="100000"/>
                </a:schemeClr>
              </a:solidFill>
              <a:latin typeface="Impact" panose="020B0806030902050204" pitchFamily="34" charset="0"/>
            </a:endParaRPr>
          </a:p>
        </p:txBody>
      </p:sp>
      <p:cxnSp>
        <p:nvCxnSpPr>
          <p:cNvPr id="28" name="LineShape"/>
          <p:cNvCxnSpPr/>
          <p:nvPr/>
        </p:nvCxnSpPr>
        <p:spPr>
          <a:xfrm flipH="1">
            <a:off x="4031500" y="4304966"/>
            <a:ext cx="1671551" cy="0"/>
          </a:xfrm>
          <a:prstGeom prst="straightConnector1">
            <a:avLst/>
          </a:prstGeom>
          <a:noFill/>
          <a:ln w="12700" cap="flat" cmpd="sng">
            <a:solidFill>
              <a:srgbClr val="D8D8D8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31" name="BackShape"/>
          <p:cNvSpPr/>
          <p:nvPr/>
        </p:nvSpPr>
        <p:spPr>
          <a:xfrm>
            <a:off x="6408506" y="2273993"/>
            <a:ext cx="1780909" cy="178091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2" name="ValueShape"/>
          <p:cNvSpPr/>
          <p:nvPr/>
        </p:nvSpPr>
        <p:spPr>
          <a:xfrm>
            <a:off x="6370078" y="2209801"/>
            <a:ext cx="1909294" cy="1909294"/>
          </a:xfrm>
          <a:prstGeom prst="pie">
            <a:avLst>
              <a:gd name="adj1" fmla="val 16200000"/>
              <a:gd name="adj2" fmla="val 11880000"/>
            </a:avLst>
          </a:prstGeom>
          <a:solidFill>
            <a:schemeClr val="accent1">
              <a:lumMod val="10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3" name="ValueBack"/>
          <p:cNvSpPr/>
          <p:nvPr/>
        </p:nvSpPr>
        <p:spPr>
          <a:xfrm>
            <a:off x="6709888" y="2578807"/>
            <a:ext cx="1171282" cy="1171282"/>
          </a:xfrm>
          <a:prstGeom prst="ellipse">
            <a:avLst/>
          </a:prstGeom>
          <a:solidFill>
            <a:schemeClr val="bg1"/>
          </a:solidFill>
          <a:ln w="127000">
            <a:solidFill>
              <a:schemeClr val="bg1">
                <a:lumMod val="85000"/>
                <a:alpha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4" name="ValueText"/>
          <p:cNvSpPr/>
          <p:nvPr/>
        </p:nvSpPr>
        <p:spPr>
          <a:xfrm>
            <a:off x="7112369" y="3005181"/>
            <a:ext cx="424709" cy="318532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normAutofit fontScale="62500" lnSpcReduction="20000"/>
          </a:bodyPr>
          <a:lstStyle/>
          <a:p>
            <a:pPr lvl="0" algn="ctr"/>
            <a:r>
              <a:rPr lang="en-US" altLang="zh-CN" sz="2800">
                <a:solidFill>
                  <a:schemeClr val="accent1">
                    <a:lumMod val="100000"/>
                  </a:schemeClr>
                </a:solidFill>
                <a:latin typeface="Impact" panose="020B0806030902050204" pitchFamily="34" charset="0"/>
              </a:rPr>
              <a:t>80%</a:t>
            </a:r>
            <a:endParaRPr lang="en-US" altLang="zh-CN" sz="2800" dirty="0">
              <a:solidFill>
                <a:schemeClr val="accent1">
                  <a:lumMod val="100000"/>
                </a:schemeClr>
              </a:solidFill>
              <a:latin typeface="Impact" panose="020B0806030902050204" pitchFamily="34" charset="0"/>
            </a:endParaRPr>
          </a:p>
        </p:txBody>
      </p:sp>
      <p:cxnSp>
        <p:nvCxnSpPr>
          <p:cNvPr id="35" name="LineShape"/>
          <p:cNvCxnSpPr/>
          <p:nvPr/>
        </p:nvCxnSpPr>
        <p:spPr>
          <a:xfrm flipH="1">
            <a:off x="6488950" y="4304966"/>
            <a:ext cx="1671551" cy="0"/>
          </a:xfrm>
          <a:prstGeom prst="straightConnector1">
            <a:avLst/>
          </a:prstGeom>
          <a:noFill/>
          <a:ln w="12700" cap="flat" cmpd="sng">
            <a:solidFill>
              <a:srgbClr val="D8D8D8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38" name="BackShape"/>
          <p:cNvSpPr/>
          <p:nvPr/>
        </p:nvSpPr>
        <p:spPr>
          <a:xfrm>
            <a:off x="8865956" y="2273993"/>
            <a:ext cx="1780909" cy="178091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9" name="ValueShape"/>
          <p:cNvSpPr/>
          <p:nvPr/>
        </p:nvSpPr>
        <p:spPr>
          <a:xfrm>
            <a:off x="8827528" y="2209801"/>
            <a:ext cx="1909294" cy="1909294"/>
          </a:xfrm>
          <a:prstGeom prst="pie">
            <a:avLst>
              <a:gd name="adj1" fmla="val 16200000"/>
              <a:gd name="adj2" fmla="val 13608000"/>
            </a:avLst>
          </a:prstGeom>
          <a:solidFill>
            <a:schemeClr val="accent1">
              <a:lumMod val="10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0" name="ValueBack"/>
          <p:cNvSpPr/>
          <p:nvPr/>
        </p:nvSpPr>
        <p:spPr>
          <a:xfrm>
            <a:off x="9167338" y="2578807"/>
            <a:ext cx="1171282" cy="1171282"/>
          </a:xfrm>
          <a:prstGeom prst="ellipse">
            <a:avLst/>
          </a:prstGeom>
          <a:solidFill>
            <a:schemeClr val="bg1"/>
          </a:solidFill>
          <a:ln w="127000">
            <a:solidFill>
              <a:schemeClr val="bg1">
                <a:lumMod val="85000"/>
                <a:alpha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1" name="ValueText"/>
          <p:cNvSpPr/>
          <p:nvPr/>
        </p:nvSpPr>
        <p:spPr>
          <a:xfrm>
            <a:off x="9569819" y="3005181"/>
            <a:ext cx="424709" cy="318532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normAutofit fontScale="62500" lnSpcReduction="20000"/>
          </a:bodyPr>
          <a:lstStyle/>
          <a:p>
            <a:pPr lvl="0" algn="ctr"/>
            <a:r>
              <a:rPr lang="en-US" altLang="zh-CN" sz="2800">
                <a:solidFill>
                  <a:schemeClr val="accent1">
                    <a:lumMod val="100000"/>
                  </a:schemeClr>
                </a:solidFill>
                <a:latin typeface="Impact" panose="020B0806030902050204" pitchFamily="34" charset="0"/>
              </a:rPr>
              <a:t>88%</a:t>
            </a:r>
            <a:endParaRPr lang="en-US" altLang="zh-CN" sz="2800" dirty="0">
              <a:solidFill>
                <a:schemeClr val="accent1">
                  <a:lumMod val="100000"/>
                </a:schemeClr>
              </a:solidFill>
              <a:latin typeface="Impact" panose="020B0806030902050204" pitchFamily="34" charset="0"/>
            </a:endParaRPr>
          </a:p>
        </p:txBody>
      </p:sp>
      <p:cxnSp>
        <p:nvCxnSpPr>
          <p:cNvPr id="42" name="LineShape"/>
          <p:cNvCxnSpPr/>
          <p:nvPr/>
        </p:nvCxnSpPr>
        <p:spPr>
          <a:xfrm flipH="1">
            <a:off x="8946400" y="4304966"/>
            <a:ext cx="1671551" cy="0"/>
          </a:xfrm>
          <a:prstGeom prst="straightConnector1">
            <a:avLst/>
          </a:prstGeom>
          <a:noFill/>
          <a:ln w="12700" cap="flat" cmpd="sng">
            <a:solidFill>
              <a:srgbClr val="D8D8D8"/>
            </a:solidFill>
            <a:prstDash val="solid"/>
            <a:miter/>
            <a:headEnd type="none" w="med" len="med"/>
            <a:tailEnd type="none" w="med" len="med"/>
          </a:ln>
        </p:spPr>
      </p:cxnSp>
      <p:grpSp>
        <p:nvGrpSpPr>
          <p:cNvPr id="48" name="组合 47"/>
          <p:cNvGrpSpPr/>
          <p:nvPr/>
        </p:nvGrpSpPr>
        <p:grpSpPr>
          <a:xfrm>
            <a:off x="1455172" y="4490838"/>
            <a:ext cx="1909300" cy="930878"/>
            <a:chOff x="1918240" y="2349127"/>
            <a:chExt cx="1909300" cy="930878"/>
          </a:xfrm>
        </p:grpSpPr>
        <p:sp>
          <p:nvSpPr>
            <p:cNvPr id="49" name="文本框 48"/>
            <p:cNvSpPr txBox="1"/>
            <p:nvPr/>
          </p:nvSpPr>
          <p:spPr>
            <a:xfrm>
              <a:off x="2037113" y="2349127"/>
              <a:ext cx="16715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1918240" y="2635020"/>
              <a:ext cx="1909300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the presentation and make it film to be used in a wider field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3883429" y="4490838"/>
            <a:ext cx="1909300" cy="930878"/>
            <a:chOff x="1918240" y="2349127"/>
            <a:chExt cx="1909300" cy="930878"/>
          </a:xfrm>
        </p:grpSpPr>
        <p:sp>
          <p:nvSpPr>
            <p:cNvPr id="52" name="文本框 51"/>
            <p:cNvSpPr txBox="1"/>
            <p:nvPr/>
          </p:nvSpPr>
          <p:spPr>
            <a:xfrm>
              <a:off x="2037113" y="2349127"/>
              <a:ext cx="16715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1918240" y="2635020"/>
              <a:ext cx="1909300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the presentation and make it film to be used in a wider field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6311686" y="4490838"/>
            <a:ext cx="1909300" cy="930878"/>
            <a:chOff x="1918240" y="2349127"/>
            <a:chExt cx="1909300" cy="930878"/>
          </a:xfrm>
        </p:grpSpPr>
        <p:sp>
          <p:nvSpPr>
            <p:cNvPr id="55" name="文本框 54"/>
            <p:cNvSpPr txBox="1"/>
            <p:nvPr/>
          </p:nvSpPr>
          <p:spPr>
            <a:xfrm>
              <a:off x="2037113" y="2349127"/>
              <a:ext cx="16715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918240" y="2635020"/>
              <a:ext cx="1909300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the presentation and make it film to be used in a wider field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8739943" y="4490838"/>
            <a:ext cx="1909300" cy="930878"/>
            <a:chOff x="1918240" y="2349127"/>
            <a:chExt cx="1909300" cy="930878"/>
          </a:xfrm>
        </p:grpSpPr>
        <p:sp>
          <p:nvSpPr>
            <p:cNvPr id="58" name="文本框 57"/>
            <p:cNvSpPr txBox="1"/>
            <p:nvPr/>
          </p:nvSpPr>
          <p:spPr>
            <a:xfrm>
              <a:off x="2037113" y="2349127"/>
              <a:ext cx="16715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1918240" y="2635020"/>
              <a:ext cx="1909300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the presentation and make it film to be used in a wider field</a:t>
              </a:r>
            </a:p>
          </p:txBody>
        </p:sp>
      </p:grpSp>
      <p:pic>
        <p:nvPicPr>
          <p:cNvPr id="36" name="图片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7133" y="377262"/>
            <a:ext cx="297732" cy="457200"/>
          </a:xfrm>
          <a:prstGeom prst="rect">
            <a:avLst/>
          </a:prstGeom>
        </p:spPr>
      </p:pic>
      <p:sp>
        <p:nvSpPr>
          <p:cNvPr id="37" name="文本框 36"/>
          <p:cNvSpPr txBox="1"/>
          <p:nvPr/>
        </p:nvSpPr>
        <p:spPr>
          <a:xfrm>
            <a:off x="4926449" y="798129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800" b="1" dirty="0">
                <a:solidFill>
                  <a:schemeClr val="accent1"/>
                </a:solidFill>
                <a:latin typeface="Century Gothic" panose="020B0502020202020204" pitchFamily="34" charset="0"/>
              </a:rPr>
              <a:t>工作存在不足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4115196" y="1264429"/>
            <a:ext cx="3961607" cy="2462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print the presentation and make it into a film a wider field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5" grpId="0" bldLvl="0" animBg="1"/>
      <p:bldP spid="6" grpId="0"/>
      <p:bldP spid="24" grpId="0" bldLvl="0" animBg="1"/>
      <p:bldP spid="25" grpId="0" bldLvl="0" animBg="1"/>
      <p:bldP spid="26" grpId="0" bldLvl="0" animBg="1"/>
      <p:bldP spid="27" grpId="0"/>
      <p:bldP spid="31" grpId="0" bldLvl="0" animBg="1"/>
      <p:bldP spid="32" grpId="0" bldLvl="0" animBg="1"/>
      <p:bldP spid="33" grpId="0" bldLvl="0" animBg="1"/>
      <p:bldP spid="34" grpId="0"/>
      <p:bldP spid="38" grpId="0" bldLvl="0" animBg="1"/>
      <p:bldP spid="39" grpId="0" bldLvl="0" animBg="1"/>
      <p:bldP spid="40" grpId="0" bldLvl="0" animBg="1"/>
      <p:bldP spid="4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618"/>
          <p:cNvPicPr>
            <a:picLocks noChangeAspect="1"/>
          </p:cNvPicPr>
          <p:nvPr/>
        </p:nvPicPr>
        <p:blipFill>
          <a:blip r:embed="rId3"/>
          <a:srcRect b="57707"/>
          <a:stretch>
            <a:fillRect/>
          </a:stretch>
        </p:blipFill>
        <p:spPr>
          <a:xfrm>
            <a:off x="0" y="-17145"/>
            <a:ext cx="12192000" cy="6875145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550024" y="1096598"/>
            <a:ext cx="955040" cy="1938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9900" b="1">
                <a:solidFill>
                  <a:srgbClr val="5FCACB"/>
                </a:solidFill>
              </a:defRPr>
            </a:lvl1pPr>
          </a:lstStyle>
          <a:p>
            <a:r>
              <a:rPr lang="en-US" altLang="zh-CN" sz="120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64" name="文本框 78"/>
          <p:cNvSpPr txBox="1"/>
          <p:nvPr/>
        </p:nvSpPr>
        <p:spPr>
          <a:xfrm>
            <a:off x="4156893" y="4454622"/>
            <a:ext cx="384048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5841C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7200" dirty="0">
                <a:solidFill>
                  <a:schemeClr val="bg1"/>
                </a:solidFill>
                <a:sym typeface="+mn-ea"/>
              </a:rPr>
              <a:t>教学反思</a:t>
            </a:r>
          </a:p>
        </p:txBody>
      </p:sp>
      <p:sp>
        <p:nvSpPr>
          <p:cNvPr id="76" name="文本框 46"/>
          <p:cNvSpPr txBox="1"/>
          <p:nvPr/>
        </p:nvSpPr>
        <p:spPr>
          <a:xfrm>
            <a:off x="5401863" y="1998333"/>
            <a:ext cx="2520315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</a:rPr>
              <a:t>Part FOUR</a:t>
            </a:r>
          </a:p>
        </p:txBody>
      </p:sp>
      <p:grpSp>
        <p:nvGrpSpPr>
          <p:cNvPr id="77" name="组合 76"/>
          <p:cNvGrpSpPr/>
          <p:nvPr/>
        </p:nvGrpSpPr>
        <p:grpSpPr>
          <a:xfrm rot="2484086">
            <a:off x="3849669" y="4017244"/>
            <a:ext cx="406107" cy="1155987"/>
            <a:chOff x="4454660" y="3810474"/>
            <a:chExt cx="406107" cy="1155987"/>
          </a:xfrm>
        </p:grpSpPr>
        <p:sp>
          <p:nvSpPr>
            <p:cNvPr id="78" name="Freeform 16"/>
            <p:cNvSpPr/>
            <p:nvPr/>
          </p:nvSpPr>
          <p:spPr bwMode="auto">
            <a:xfrm flipV="1">
              <a:off x="4459674" y="3810474"/>
              <a:ext cx="396080" cy="564858"/>
            </a:xfrm>
            <a:custGeom>
              <a:avLst/>
              <a:gdLst>
                <a:gd name="T0" fmla="*/ 284 w 758"/>
                <a:gd name="T1" fmla="*/ 1081 h 1081"/>
                <a:gd name="T2" fmla="*/ 758 w 758"/>
                <a:gd name="T3" fmla="*/ 0 h 1081"/>
                <a:gd name="T4" fmla="*/ 0 w 758"/>
                <a:gd name="T5" fmla="*/ 288 h 1081"/>
                <a:gd name="T6" fmla="*/ 284 w 758"/>
                <a:gd name="T7" fmla="*/ 1081 h 10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8" h="1081">
                  <a:moveTo>
                    <a:pt x="284" y="1081"/>
                  </a:moveTo>
                  <a:lnTo>
                    <a:pt x="758" y="0"/>
                  </a:lnTo>
                  <a:lnTo>
                    <a:pt x="0" y="288"/>
                  </a:lnTo>
                  <a:lnTo>
                    <a:pt x="284" y="1081"/>
                  </a:lnTo>
                  <a:close/>
                </a:path>
              </a:pathLst>
            </a:custGeom>
            <a:solidFill>
              <a:srgbClr val="3190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9" name="Freeform 30"/>
            <p:cNvSpPr/>
            <p:nvPr/>
          </p:nvSpPr>
          <p:spPr bwMode="auto">
            <a:xfrm rot="15296182">
              <a:off x="4522923" y="4261161"/>
              <a:ext cx="275725" cy="329602"/>
            </a:xfrm>
            <a:custGeom>
              <a:avLst/>
              <a:gdLst>
                <a:gd name="T0" fmla="*/ 0 w 261"/>
                <a:gd name="T1" fmla="*/ 0 h 312"/>
                <a:gd name="T2" fmla="*/ 119 w 261"/>
                <a:gd name="T3" fmla="*/ 312 h 312"/>
                <a:gd name="T4" fmla="*/ 119 w 261"/>
                <a:gd name="T5" fmla="*/ 312 h 312"/>
                <a:gd name="T6" fmla="*/ 261 w 261"/>
                <a:gd name="T7" fmla="*/ 0 h 312"/>
                <a:gd name="T8" fmla="*/ 0 w 261"/>
                <a:gd name="T9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1" h="312">
                  <a:moveTo>
                    <a:pt x="0" y="0"/>
                  </a:moveTo>
                  <a:lnTo>
                    <a:pt x="119" y="312"/>
                  </a:lnTo>
                  <a:lnTo>
                    <a:pt x="119" y="312"/>
                  </a:lnTo>
                  <a:lnTo>
                    <a:pt x="2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0BF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0" name="Freeform 12"/>
            <p:cNvSpPr/>
            <p:nvPr/>
          </p:nvSpPr>
          <p:spPr bwMode="auto">
            <a:xfrm rot="7160246">
              <a:off x="4384500" y="4490194"/>
              <a:ext cx="546427" cy="406107"/>
            </a:xfrm>
            <a:custGeom>
              <a:avLst/>
              <a:gdLst>
                <a:gd name="T0" fmla="*/ 782 w 1067"/>
                <a:gd name="T1" fmla="*/ 0 h 793"/>
                <a:gd name="T2" fmla="*/ 0 w 1067"/>
                <a:gd name="T3" fmla="*/ 288 h 793"/>
                <a:gd name="T4" fmla="*/ 1067 w 1067"/>
                <a:gd name="T5" fmla="*/ 793 h 793"/>
                <a:gd name="T6" fmla="*/ 782 w 1067"/>
                <a:gd name="T7" fmla="*/ 0 h 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7" h="793">
                  <a:moveTo>
                    <a:pt x="782" y="0"/>
                  </a:moveTo>
                  <a:lnTo>
                    <a:pt x="0" y="288"/>
                  </a:lnTo>
                  <a:lnTo>
                    <a:pt x="1067" y="793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DB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 rot="13396910" flipV="1">
            <a:off x="7722076" y="5028190"/>
            <a:ext cx="406107" cy="1155987"/>
            <a:chOff x="11762339" y="3746221"/>
            <a:chExt cx="406107" cy="1155987"/>
          </a:xfrm>
        </p:grpSpPr>
        <p:sp>
          <p:nvSpPr>
            <p:cNvPr id="82" name="Freeform 16"/>
            <p:cNvSpPr/>
            <p:nvPr/>
          </p:nvSpPr>
          <p:spPr bwMode="auto">
            <a:xfrm flipV="1">
              <a:off x="11767353" y="3746221"/>
              <a:ext cx="396080" cy="564858"/>
            </a:xfrm>
            <a:custGeom>
              <a:avLst/>
              <a:gdLst>
                <a:gd name="T0" fmla="*/ 284 w 758"/>
                <a:gd name="T1" fmla="*/ 1081 h 1081"/>
                <a:gd name="T2" fmla="*/ 758 w 758"/>
                <a:gd name="T3" fmla="*/ 0 h 1081"/>
                <a:gd name="T4" fmla="*/ 0 w 758"/>
                <a:gd name="T5" fmla="*/ 288 h 1081"/>
                <a:gd name="T6" fmla="*/ 284 w 758"/>
                <a:gd name="T7" fmla="*/ 1081 h 10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8" h="1081">
                  <a:moveTo>
                    <a:pt x="284" y="1081"/>
                  </a:moveTo>
                  <a:lnTo>
                    <a:pt x="758" y="0"/>
                  </a:lnTo>
                  <a:lnTo>
                    <a:pt x="0" y="288"/>
                  </a:lnTo>
                  <a:lnTo>
                    <a:pt x="284" y="1081"/>
                  </a:lnTo>
                  <a:close/>
                </a:path>
              </a:pathLst>
            </a:custGeom>
            <a:solidFill>
              <a:srgbClr val="3190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3" name="Freeform 30"/>
            <p:cNvSpPr/>
            <p:nvPr/>
          </p:nvSpPr>
          <p:spPr bwMode="auto">
            <a:xfrm rot="15296182">
              <a:off x="11830602" y="4196908"/>
              <a:ext cx="275725" cy="329602"/>
            </a:xfrm>
            <a:custGeom>
              <a:avLst/>
              <a:gdLst>
                <a:gd name="T0" fmla="*/ 0 w 261"/>
                <a:gd name="T1" fmla="*/ 0 h 312"/>
                <a:gd name="T2" fmla="*/ 119 w 261"/>
                <a:gd name="T3" fmla="*/ 312 h 312"/>
                <a:gd name="T4" fmla="*/ 119 w 261"/>
                <a:gd name="T5" fmla="*/ 312 h 312"/>
                <a:gd name="T6" fmla="*/ 261 w 261"/>
                <a:gd name="T7" fmla="*/ 0 h 312"/>
                <a:gd name="T8" fmla="*/ 0 w 261"/>
                <a:gd name="T9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1" h="312">
                  <a:moveTo>
                    <a:pt x="0" y="0"/>
                  </a:moveTo>
                  <a:lnTo>
                    <a:pt x="119" y="312"/>
                  </a:lnTo>
                  <a:lnTo>
                    <a:pt x="119" y="312"/>
                  </a:lnTo>
                  <a:lnTo>
                    <a:pt x="2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0BF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4" name="Freeform 12"/>
            <p:cNvSpPr/>
            <p:nvPr/>
          </p:nvSpPr>
          <p:spPr bwMode="auto">
            <a:xfrm rot="7160246">
              <a:off x="11692179" y="4425941"/>
              <a:ext cx="546427" cy="406107"/>
            </a:xfrm>
            <a:custGeom>
              <a:avLst/>
              <a:gdLst>
                <a:gd name="T0" fmla="*/ 782 w 1067"/>
                <a:gd name="T1" fmla="*/ 0 h 793"/>
                <a:gd name="T2" fmla="*/ 0 w 1067"/>
                <a:gd name="T3" fmla="*/ 288 h 793"/>
                <a:gd name="T4" fmla="*/ 1067 w 1067"/>
                <a:gd name="T5" fmla="*/ 793 h 793"/>
                <a:gd name="T6" fmla="*/ 782 w 1067"/>
                <a:gd name="T7" fmla="*/ 0 h 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7" h="793">
                  <a:moveTo>
                    <a:pt x="782" y="0"/>
                  </a:moveTo>
                  <a:lnTo>
                    <a:pt x="0" y="288"/>
                  </a:lnTo>
                  <a:lnTo>
                    <a:pt x="1067" y="793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DB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合 49"/>
          <p:cNvGrpSpPr/>
          <p:nvPr/>
        </p:nvGrpSpPr>
        <p:grpSpPr>
          <a:xfrm>
            <a:off x="7960274" y="1797830"/>
            <a:ext cx="3037927" cy="1941144"/>
            <a:chOff x="7960274" y="1670830"/>
            <a:chExt cx="3037927" cy="1941144"/>
          </a:xfrm>
        </p:grpSpPr>
        <p:sp>
          <p:nvSpPr>
            <p:cNvPr id="5" name="ïṩḷíḑê"/>
            <p:cNvSpPr/>
            <p:nvPr/>
          </p:nvSpPr>
          <p:spPr>
            <a:xfrm>
              <a:off x="7960274" y="1670830"/>
              <a:ext cx="3037927" cy="1938316"/>
            </a:xfrm>
            <a:prstGeom prst="rect">
              <a:avLst/>
            </a:prstGeom>
            <a:blipFill>
              <a:blip r:embed="rId3"/>
              <a:srcRect/>
              <a:stretch>
                <a:fillRect t="-2238" b="-2208"/>
              </a:stretch>
            </a:blipFill>
            <a:ln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ïṩlïḍê"/>
            <p:cNvSpPr/>
            <p:nvPr/>
          </p:nvSpPr>
          <p:spPr>
            <a:xfrm>
              <a:off x="7960274" y="1670830"/>
              <a:ext cx="3037927" cy="1938316"/>
            </a:xfrm>
            <a:prstGeom prst="rect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ïṩḷíḑê"/>
            <p:cNvSpPr/>
            <p:nvPr/>
          </p:nvSpPr>
          <p:spPr>
            <a:xfrm>
              <a:off x="7960274" y="3251200"/>
              <a:ext cx="3037927" cy="360774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ïṩlïḍê"/>
            <p:cNvSpPr/>
            <p:nvPr/>
          </p:nvSpPr>
          <p:spPr>
            <a:xfrm>
              <a:off x="7960274" y="3251200"/>
              <a:ext cx="3037927" cy="360774"/>
            </a:xfrm>
            <a:prstGeom prst="rect">
              <a:avLst/>
            </a:prstGeom>
            <a:gradFill>
              <a:gsLst>
                <a:gs pos="50000">
                  <a:schemeClr val="accent1">
                    <a:lumMod val="75000"/>
                  </a:schemeClr>
                </a:gs>
                <a:gs pos="50000">
                  <a:schemeClr val="accent1"/>
                </a:gs>
              </a:gsLst>
              <a:lin ang="2700000" scaled="1"/>
            </a:gra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8412346" y="3241715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7960274" y="4010508"/>
            <a:ext cx="3037927" cy="1951016"/>
            <a:chOff x="7960274" y="3959708"/>
            <a:chExt cx="3037927" cy="1951016"/>
          </a:xfrm>
        </p:grpSpPr>
        <p:sp>
          <p:nvSpPr>
            <p:cNvPr id="8" name="íṥḷïḋe"/>
            <p:cNvSpPr/>
            <p:nvPr/>
          </p:nvSpPr>
          <p:spPr>
            <a:xfrm>
              <a:off x="7960274" y="3959708"/>
              <a:ext cx="3037927" cy="1938316"/>
            </a:xfrm>
            <a:prstGeom prst="rect">
              <a:avLst/>
            </a:prstGeom>
            <a:blipFill>
              <a:blip r:embed="rId4"/>
              <a:srcRect/>
              <a:stretch>
                <a:fillRect t="-2053" b="-2027"/>
              </a:stretch>
            </a:blipFill>
            <a:ln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îşḻídè"/>
            <p:cNvSpPr/>
            <p:nvPr/>
          </p:nvSpPr>
          <p:spPr>
            <a:xfrm>
              <a:off x="7960274" y="3969580"/>
              <a:ext cx="3037927" cy="1938316"/>
            </a:xfrm>
            <a:prstGeom prst="rect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íṥḷïḋe"/>
            <p:cNvSpPr/>
            <p:nvPr/>
          </p:nvSpPr>
          <p:spPr>
            <a:xfrm>
              <a:off x="7960274" y="5540078"/>
              <a:ext cx="3037927" cy="360774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îşḻídè"/>
            <p:cNvSpPr/>
            <p:nvPr/>
          </p:nvSpPr>
          <p:spPr>
            <a:xfrm>
              <a:off x="7960274" y="5549950"/>
              <a:ext cx="3037927" cy="360774"/>
            </a:xfrm>
            <a:prstGeom prst="rect">
              <a:avLst/>
            </a:prstGeom>
            <a:gradFill>
              <a:gsLst>
                <a:gs pos="50000">
                  <a:schemeClr val="accent1">
                    <a:lumMod val="75000"/>
                  </a:schemeClr>
                </a:gs>
                <a:gs pos="50000">
                  <a:schemeClr val="accent1"/>
                </a:gs>
              </a:gsLst>
              <a:lin ang="2700000" scaled="1"/>
            </a:gra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8412346" y="5528692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568380" y="1797830"/>
            <a:ext cx="3037927" cy="1941144"/>
            <a:chOff x="4568380" y="1670830"/>
            <a:chExt cx="3037927" cy="1941144"/>
          </a:xfrm>
        </p:grpSpPr>
        <p:sp>
          <p:nvSpPr>
            <p:cNvPr id="4" name="ïṩḷiḓê"/>
            <p:cNvSpPr/>
            <p:nvPr/>
          </p:nvSpPr>
          <p:spPr>
            <a:xfrm>
              <a:off x="4568380" y="1670830"/>
              <a:ext cx="3037927" cy="1938316"/>
            </a:xfrm>
            <a:prstGeom prst="rect">
              <a:avLst/>
            </a:prstGeom>
            <a:blipFill>
              <a:blip r:embed="rId5"/>
              <a:srcRect/>
              <a:stretch>
                <a:fillRect t="-8831" b="-8717"/>
              </a:stretch>
            </a:blipFill>
            <a:ln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íSľiďé"/>
            <p:cNvSpPr/>
            <p:nvPr/>
          </p:nvSpPr>
          <p:spPr>
            <a:xfrm>
              <a:off x="4568380" y="1670830"/>
              <a:ext cx="3037927" cy="1938316"/>
            </a:xfrm>
            <a:prstGeom prst="rect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ïṩḷiḓê"/>
            <p:cNvSpPr/>
            <p:nvPr/>
          </p:nvSpPr>
          <p:spPr>
            <a:xfrm>
              <a:off x="4568380" y="3251200"/>
              <a:ext cx="3037927" cy="360774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íSľiďé"/>
            <p:cNvSpPr/>
            <p:nvPr/>
          </p:nvSpPr>
          <p:spPr>
            <a:xfrm>
              <a:off x="4568380" y="3251200"/>
              <a:ext cx="3037927" cy="360774"/>
            </a:xfrm>
            <a:prstGeom prst="rect">
              <a:avLst/>
            </a:prstGeom>
            <a:gradFill>
              <a:gsLst>
                <a:gs pos="50000">
                  <a:schemeClr val="accent1">
                    <a:lumMod val="75000"/>
                  </a:schemeClr>
                </a:gs>
                <a:gs pos="50000">
                  <a:schemeClr val="accent1"/>
                </a:gs>
              </a:gsLst>
              <a:lin ang="2700000" scaled="1"/>
            </a:gra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5029109" y="3241715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4568380" y="4010508"/>
            <a:ext cx="3037927" cy="1951016"/>
            <a:chOff x="4568380" y="3959708"/>
            <a:chExt cx="3037927" cy="1951016"/>
          </a:xfrm>
        </p:grpSpPr>
        <p:sp>
          <p:nvSpPr>
            <p:cNvPr id="7" name="íšľíḑè"/>
            <p:cNvSpPr/>
            <p:nvPr/>
          </p:nvSpPr>
          <p:spPr>
            <a:xfrm>
              <a:off x="4568380" y="3959708"/>
              <a:ext cx="3037927" cy="1938316"/>
            </a:xfrm>
            <a:prstGeom prst="rect">
              <a:avLst/>
            </a:prstGeom>
            <a:blipFill>
              <a:blip r:embed="rId6"/>
              <a:srcRect/>
              <a:stretch>
                <a:fillRect t="-2053" b="-2027"/>
              </a:stretch>
            </a:blipFill>
            <a:ln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išlîḓè"/>
            <p:cNvSpPr/>
            <p:nvPr/>
          </p:nvSpPr>
          <p:spPr>
            <a:xfrm>
              <a:off x="4568380" y="3969580"/>
              <a:ext cx="3037927" cy="1938316"/>
            </a:xfrm>
            <a:prstGeom prst="rect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íšľíḑè"/>
            <p:cNvSpPr/>
            <p:nvPr/>
          </p:nvSpPr>
          <p:spPr>
            <a:xfrm>
              <a:off x="4568380" y="5540078"/>
              <a:ext cx="3037927" cy="360774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išlîḓè"/>
            <p:cNvSpPr/>
            <p:nvPr/>
          </p:nvSpPr>
          <p:spPr>
            <a:xfrm>
              <a:off x="4568380" y="5549950"/>
              <a:ext cx="3037927" cy="360774"/>
            </a:xfrm>
            <a:prstGeom prst="rect">
              <a:avLst/>
            </a:prstGeom>
            <a:gradFill>
              <a:gsLst>
                <a:gs pos="50000">
                  <a:schemeClr val="accent1">
                    <a:lumMod val="75000"/>
                  </a:schemeClr>
                </a:gs>
                <a:gs pos="50000">
                  <a:schemeClr val="accent1"/>
                </a:gs>
              </a:gsLst>
              <a:lin ang="2700000" scaled="1"/>
            </a:gra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5029109" y="5528692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1193801" y="1797830"/>
            <a:ext cx="3037927" cy="1941144"/>
            <a:chOff x="1193801" y="1670830"/>
            <a:chExt cx="3037927" cy="1941144"/>
          </a:xfrm>
        </p:grpSpPr>
        <p:sp>
          <p:nvSpPr>
            <p:cNvPr id="9" name="îsliďé"/>
            <p:cNvSpPr/>
            <p:nvPr/>
          </p:nvSpPr>
          <p:spPr>
            <a:xfrm>
              <a:off x="1193801" y="1670830"/>
              <a:ext cx="3037927" cy="1938316"/>
            </a:xfrm>
            <a:prstGeom prst="rect">
              <a:avLst/>
            </a:prstGeom>
            <a:blipFill>
              <a:blip r:embed="rId7"/>
              <a:srcRect/>
              <a:stretch>
                <a:fillRect t="-2114" b="-2087"/>
              </a:stretch>
            </a:blipFill>
            <a:ln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îSľíḓe"/>
            <p:cNvSpPr/>
            <p:nvPr/>
          </p:nvSpPr>
          <p:spPr>
            <a:xfrm>
              <a:off x="1193801" y="1670830"/>
              <a:ext cx="3037927" cy="1938316"/>
            </a:xfrm>
            <a:prstGeom prst="rect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îsliďé"/>
            <p:cNvSpPr/>
            <p:nvPr/>
          </p:nvSpPr>
          <p:spPr>
            <a:xfrm>
              <a:off x="1193801" y="3251200"/>
              <a:ext cx="3037927" cy="360774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îSľíḓe"/>
            <p:cNvSpPr/>
            <p:nvPr/>
          </p:nvSpPr>
          <p:spPr>
            <a:xfrm>
              <a:off x="1193801" y="3251200"/>
              <a:ext cx="3037927" cy="360774"/>
            </a:xfrm>
            <a:prstGeom prst="rect">
              <a:avLst/>
            </a:prstGeom>
            <a:gradFill>
              <a:gsLst>
                <a:gs pos="50000">
                  <a:schemeClr val="accent1">
                    <a:lumMod val="75000"/>
                  </a:schemeClr>
                </a:gs>
                <a:gs pos="50000">
                  <a:schemeClr val="accent1"/>
                </a:gs>
              </a:gsLst>
              <a:lin ang="2700000" scaled="1"/>
            </a:gra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651454" y="3241715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193801" y="4010508"/>
            <a:ext cx="3037927" cy="1951016"/>
            <a:chOff x="1193801" y="3959708"/>
            <a:chExt cx="3037927" cy="1951016"/>
          </a:xfrm>
        </p:grpSpPr>
        <p:sp>
          <p:nvSpPr>
            <p:cNvPr id="6" name="iṧḻîḍe"/>
            <p:cNvSpPr/>
            <p:nvPr/>
          </p:nvSpPr>
          <p:spPr>
            <a:xfrm>
              <a:off x="1193801" y="3959708"/>
              <a:ext cx="3037927" cy="1938316"/>
            </a:xfrm>
            <a:prstGeom prst="rect">
              <a:avLst/>
            </a:prstGeom>
            <a:blipFill>
              <a:blip r:embed="rId8"/>
              <a:srcRect/>
              <a:stretch>
                <a:fillRect t="-2053" b="-2027"/>
              </a:stretch>
            </a:blipFill>
            <a:ln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iṥḷíḑe"/>
            <p:cNvSpPr/>
            <p:nvPr/>
          </p:nvSpPr>
          <p:spPr>
            <a:xfrm>
              <a:off x="1193801" y="3969580"/>
              <a:ext cx="3037927" cy="1938316"/>
            </a:xfrm>
            <a:prstGeom prst="rect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iṧḻîḍe"/>
            <p:cNvSpPr/>
            <p:nvPr/>
          </p:nvSpPr>
          <p:spPr>
            <a:xfrm>
              <a:off x="1193801" y="5540078"/>
              <a:ext cx="3037927" cy="360774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iṥḷíḑe"/>
            <p:cNvSpPr/>
            <p:nvPr/>
          </p:nvSpPr>
          <p:spPr>
            <a:xfrm>
              <a:off x="1193801" y="5549950"/>
              <a:ext cx="3037927" cy="360774"/>
            </a:xfrm>
            <a:prstGeom prst="rect">
              <a:avLst/>
            </a:prstGeom>
            <a:gradFill>
              <a:gsLst>
                <a:gs pos="50000">
                  <a:schemeClr val="accent1">
                    <a:lumMod val="75000"/>
                  </a:schemeClr>
                </a:gs>
                <a:gs pos="50000">
                  <a:schemeClr val="accent1"/>
                </a:gs>
              </a:gsLst>
              <a:lin ang="2700000" scaled="1"/>
            </a:gra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651454" y="5528692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7133" y="377262"/>
            <a:ext cx="297732" cy="457200"/>
          </a:xfrm>
          <a:prstGeom prst="rect">
            <a:avLst/>
          </a:prstGeom>
        </p:spPr>
      </p:pic>
      <p:sp>
        <p:nvSpPr>
          <p:cNvPr id="39" name="文本框 38"/>
          <p:cNvSpPr txBox="1"/>
          <p:nvPr/>
        </p:nvSpPr>
        <p:spPr>
          <a:xfrm>
            <a:off x="4926449" y="798129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800" b="1" dirty="0">
                <a:solidFill>
                  <a:schemeClr val="accent1"/>
                </a:solidFill>
                <a:latin typeface="Century Gothic" panose="020B0502020202020204" pitchFamily="34" charset="0"/>
              </a:rPr>
              <a:t>明年工作计划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4115196" y="1264429"/>
            <a:ext cx="3961607" cy="2462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print the presentation and make it into a film a wider field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>
            <a:spLocks noChangeAspect="1" noChangeArrowheads="1" noTextEdit="1"/>
          </p:cNvSpPr>
          <p:nvPr/>
        </p:nvSpPr>
        <p:spPr bwMode="auto">
          <a:xfrm>
            <a:off x="1852135" y="2371224"/>
            <a:ext cx="8495267" cy="3503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zh-CN" altLang="en-US">
              <a:latin typeface="Century Gothic" panose="020B0502020202020204" pitchFamily="34" charset="0"/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1844600" y="5166563"/>
            <a:ext cx="8497152" cy="52742"/>
          </a:xfrm>
          <a:prstGeom prst="rect">
            <a:avLst/>
          </a:prstGeom>
          <a:solidFill>
            <a:srgbClr val="E2E2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zh-CN" altLang="en-US">
              <a:latin typeface="Century Gothic" panose="020B0502020202020204" pitchFamily="34" charset="0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1612165" y="1990726"/>
            <a:ext cx="2133781" cy="3806677"/>
            <a:chOff x="1612165" y="1990726"/>
            <a:chExt cx="2133781" cy="3806677"/>
          </a:xfrm>
        </p:grpSpPr>
        <p:sp>
          <p:nvSpPr>
            <p:cNvPr id="4" name="ValueShape1"/>
            <p:cNvSpPr/>
            <p:nvPr/>
          </p:nvSpPr>
          <p:spPr bwMode="auto">
            <a:xfrm>
              <a:off x="1865321" y="2363689"/>
              <a:ext cx="1635009" cy="2429911"/>
            </a:xfrm>
            <a:custGeom>
              <a:avLst/>
              <a:gdLst>
                <a:gd name="T0" fmla="*/ 0 w 868"/>
                <a:gd name="T1" fmla="*/ 0 h 1290"/>
                <a:gd name="T2" fmla="*/ 0 w 868"/>
                <a:gd name="T3" fmla="*/ 1169 h 1290"/>
                <a:gd name="T4" fmla="*/ 304 w 868"/>
                <a:gd name="T5" fmla="*/ 1169 h 1290"/>
                <a:gd name="T6" fmla="*/ 436 w 868"/>
                <a:gd name="T7" fmla="*/ 1290 h 1290"/>
                <a:gd name="T8" fmla="*/ 564 w 868"/>
                <a:gd name="T9" fmla="*/ 1169 h 1290"/>
                <a:gd name="T10" fmla="*/ 868 w 868"/>
                <a:gd name="T11" fmla="*/ 1169 h 1290"/>
                <a:gd name="T12" fmla="*/ 868 w 868"/>
                <a:gd name="T13" fmla="*/ 0 h 1290"/>
                <a:gd name="T14" fmla="*/ 0 w 868"/>
                <a:gd name="T15" fmla="*/ 0 h 1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68" h="1290">
                  <a:moveTo>
                    <a:pt x="0" y="0"/>
                  </a:moveTo>
                  <a:lnTo>
                    <a:pt x="0" y="1169"/>
                  </a:lnTo>
                  <a:lnTo>
                    <a:pt x="304" y="1169"/>
                  </a:lnTo>
                  <a:lnTo>
                    <a:pt x="436" y="1290"/>
                  </a:lnTo>
                  <a:lnTo>
                    <a:pt x="564" y="1169"/>
                  </a:lnTo>
                  <a:lnTo>
                    <a:pt x="868" y="1169"/>
                  </a:lnTo>
                  <a:lnTo>
                    <a:pt x="868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100000">
                  <a:srgbClr val="F2F2F2"/>
                </a:gs>
                <a:gs pos="70000">
                  <a:schemeClr val="accent1">
                    <a:lumMod val="100000"/>
                  </a:schemeClr>
                </a:gs>
                <a:gs pos="70100">
                  <a:srgbClr val="F2F2F2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>
                <a:latin typeface="Century Gothic" panose="020B0502020202020204" pitchFamily="34" charset="0"/>
              </a:endParaRPr>
            </a:p>
          </p:txBody>
        </p:sp>
        <p:sp>
          <p:nvSpPr>
            <p:cNvPr id="6" name="BackShape1"/>
            <p:cNvSpPr>
              <a:spLocks noChangeArrowheads="1"/>
            </p:cNvSpPr>
            <p:nvPr/>
          </p:nvSpPr>
          <p:spPr bwMode="auto">
            <a:xfrm>
              <a:off x="2532133" y="5038475"/>
              <a:ext cx="301384" cy="308919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>
                <a:latin typeface="Century Gothic" panose="020B0502020202020204" pitchFamily="34" charset="0"/>
              </a:endParaRPr>
            </a:p>
          </p:txBody>
        </p:sp>
        <p:sp>
          <p:nvSpPr>
            <p:cNvPr id="13" name="Rectangle 15"/>
            <p:cNvSpPr>
              <a:spLocks noChangeArrowheads="1"/>
            </p:cNvSpPr>
            <p:nvPr/>
          </p:nvSpPr>
          <p:spPr bwMode="auto">
            <a:xfrm>
              <a:off x="2330582" y="5443460"/>
              <a:ext cx="654025" cy="353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zh-CN" sz="2300" b="0" i="0" u="none" strike="noStrike" cap="none" normalizeH="0" baseline="0">
                  <a:ln>
                    <a:noFill/>
                  </a:ln>
                  <a:solidFill>
                    <a:schemeClr val="accent1"/>
                  </a:solidFill>
                  <a:effectLst/>
                  <a:latin typeface="Century Gothic" panose="020B0502020202020204" pitchFamily="34" charset="0"/>
                </a:rPr>
                <a:t>2017</a:t>
              </a:r>
              <a:endParaRPr kumimoji="0" lang="zh-CN" altLang="zh-CN" sz="1800" b="0" i="0" u="none" strike="noStrike" cap="none" normalizeH="0" baseline="0">
                <a:ln>
                  <a:noFill/>
                </a:ln>
                <a:solidFill>
                  <a:schemeClr val="accent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20" name="ValueText1"/>
            <p:cNvSpPr txBox="1">
              <a:spLocks noChangeArrowheads="1"/>
            </p:cNvSpPr>
            <p:nvPr/>
          </p:nvSpPr>
          <p:spPr>
            <a:xfrm>
              <a:off x="2460932" y="1990726"/>
              <a:ext cx="436248" cy="250526"/>
            </a:xfrm>
            <a:prstGeom prst="rect">
              <a:avLst/>
            </a:prstGeom>
          </p:spPr>
          <p:txBody>
            <a:bodyPr wrap="none" lIns="0" tIns="0" rIns="0" bIns="0" numCol="1">
              <a:prstTxWarp prst="textPlain">
                <a:avLst/>
              </a:prstTxWarp>
              <a:normAutofit fontScale="92500" lnSpcReduction="10000"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1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ko-KR" sz="18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70%</a:t>
              </a:r>
              <a:endPara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612165" y="4072220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883107" y="1990726"/>
            <a:ext cx="2133781" cy="3806677"/>
            <a:chOff x="3883107" y="1990726"/>
            <a:chExt cx="2133781" cy="3806677"/>
          </a:xfrm>
        </p:grpSpPr>
        <p:sp>
          <p:nvSpPr>
            <p:cNvPr id="7" name="BackShape2"/>
            <p:cNvSpPr>
              <a:spLocks noChangeArrowheads="1"/>
            </p:cNvSpPr>
            <p:nvPr/>
          </p:nvSpPr>
          <p:spPr bwMode="auto">
            <a:xfrm>
              <a:off x="4811351" y="5038475"/>
              <a:ext cx="303268" cy="308919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>
                <a:latin typeface="Century Gothic" panose="020B0502020202020204" pitchFamily="34" charset="0"/>
              </a:endParaRPr>
            </a:p>
          </p:txBody>
        </p:sp>
        <p:sp>
          <p:nvSpPr>
            <p:cNvPr id="8" name="ValueShape2"/>
            <p:cNvSpPr/>
            <p:nvPr/>
          </p:nvSpPr>
          <p:spPr bwMode="auto">
            <a:xfrm>
              <a:off x="4146422" y="2363689"/>
              <a:ext cx="1633126" cy="2429911"/>
            </a:xfrm>
            <a:custGeom>
              <a:avLst/>
              <a:gdLst>
                <a:gd name="T0" fmla="*/ 0 w 867"/>
                <a:gd name="T1" fmla="*/ 0 h 1290"/>
                <a:gd name="T2" fmla="*/ 0 w 867"/>
                <a:gd name="T3" fmla="*/ 1169 h 1290"/>
                <a:gd name="T4" fmla="*/ 303 w 867"/>
                <a:gd name="T5" fmla="*/ 1169 h 1290"/>
                <a:gd name="T6" fmla="*/ 432 w 867"/>
                <a:gd name="T7" fmla="*/ 1290 h 1290"/>
                <a:gd name="T8" fmla="*/ 564 w 867"/>
                <a:gd name="T9" fmla="*/ 1169 h 1290"/>
                <a:gd name="T10" fmla="*/ 867 w 867"/>
                <a:gd name="T11" fmla="*/ 1169 h 1290"/>
                <a:gd name="T12" fmla="*/ 867 w 867"/>
                <a:gd name="T13" fmla="*/ 0 h 1290"/>
                <a:gd name="T14" fmla="*/ 0 w 867"/>
                <a:gd name="T15" fmla="*/ 0 h 1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67" h="1290">
                  <a:moveTo>
                    <a:pt x="0" y="0"/>
                  </a:moveTo>
                  <a:lnTo>
                    <a:pt x="0" y="1169"/>
                  </a:lnTo>
                  <a:lnTo>
                    <a:pt x="303" y="1169"/>
                  </a:lnTo>
                  <a:lnTo>
                    <a:pt x="432" y="1290"/>
                  </a:lnTo>
                  <a:lnTo>
                    <a:pt x="564" y="1169"/>
                  </a:lnTo>
                  <a:lnTo>
                    <a:pt x="867" y="1169"/>
                  </a:lnTo>
                  <a:lnTo>
                    <a:pt x="867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lumMod val="100000"/>
                  </a:schemeClr>
                </a:gs>
                <a:gs pos="100000">
                  <a:srgbClr val="F2F2F2"/>
                </a:gs>
                <a:gs pos="59000">
                  <a:schemeClr val="accent2">
                    <a:lumMod val="100000"/>
                  </a:schemeClr>
                </a:gs>
                <a:gs pos="59100">
                  <a:srgbClr val="F2F2F2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>
                <a:latin typeface="Century Gothic" panose="020B0502020202020204" pitchFamily="34" charset="0"/>
              </a:endParaRPr>
            </a:p>
          </p:txBody>
        </p:sp>
        <p:sp>
          <p:nvSpPr>
            <p:cNvPr id="14" name="Rectangle 16"/>
            <p:cNvSpPr>
              <a:spLocks noChangeArrowheads="1"/>
            </p:cNvSpPr>
            <p:nvPr/>
          </p:nvSpPr>
          <p:spPr bwMode="auto">
            <a:xfrm>
              <a:off x="4622986" y="5443460"/>
              <a:ext cx="654025" cy="353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zh-CN" sz="2300" b="0" i="0" u="none" strike="noStrike" cap="none" normalizeH="0" baseline="0">
                  <a:ln>
                    <a:noFill/>
                  </a:ln>
                  <a:solidFill>
                    <a:schemeClr val="accent2"/>
                  </a:solidFill>
                  <a:effectLst/>
                  <a:latin typeface="Century Gothic" panose="020B0502020202020204" pitchFamily="34" charset="0"/>
                </a:rPr>
                <a:t>2018</a:t>
              </a:r>
              <a:endParaRPr kumimoji="0" lang="zh-CN" altLang="zh-CN" sz="1800" b="0" i="0" u="none" strike="noStrike" cap="none" normalizeH="0" baseline="0">
                <a:ln>
                  <a:noFill/>
                </a:ln>
                <a:solidFill>
                  <a:schemeClr val="accent2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21" name="ValueText2"/>
            <p:cNvSpPr txBox="1">
              <a:spLocks noChangeArrowheads="1"/>
            </p:cNvSpPr>
            <p:nvPr/>
          </p:nvSpPr>
          <p:spPr>
            <a:xfrm>
              <a:off x="4741407" y="1990726"/>
              <a:ext cx="436248" cy="250526"/>
            </a:xfrm>
            <a:prstGeom prst="rect">
              <a:avLst/>
            </a:prstGeom>
          </p:spPr>
          <p:txBody>
            <a:bodyPr wrap="none" lIns="0" tIns="0" rIns="0" bIns="0" numCol="1">
              <a:prstTxWarp prst="textPlain">
                <a:avLst/>
              </a:prstTxWarp>
              <a:normAutofit fontScale="92500" lnSpcReduction="10000"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1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ko-KR" sz="18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59%</a:t>
              </a:r>
              <a:endPara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3883107" y="4072220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154049" y="1990726"/>
            <a:ext cx="2133781" cy="3806677"/>
            <a:chOff x="6154049" y="1990726"/>
            <a:chExt cx="2133781" cy="3806677"/>
          </a:xfrm>
        </p:grpSpPr>
        <p:sp>
          <p:nvSpPr>
            <p:cNvPr id="9" name="BackShape3"/>
            <p:cNvSpPr>
              <a:spLocks noChangeArrowheads="1"/>
            </p:cNvSpPr>
            <p:nvPr/>
          </p:nvSpPr>
          <p:spPr bwMode="auto">
            <a:xfrm>
              <a:off x="7084918" y="5038475"/>
              <a:ext cx="308919" cy="308919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>
                <a:latin typeface="Century Gothic" panose="020B0502020202020204" pitchFamily="34" charset="0"/>
              </a:endParaRPr>
            </a:p>
          </p:txBody>
        </p:sp>
        <p:sp>
          <p:nvSpPr>
            <p:cNvPr id="10" name="ValueShape3"/>
            <p:cNvSpPr/>
            <p:nvPr/>
          </p:nvSpPr>
          <p:spPr bwMode="auto">
            <a:xfrm>
              <a:off x="6425640" y="2363689"/>
              <a:ext cx="1635009" cy="2429911"/>
            </a:xfrm>
            <a:custGeom>
              <a:avLst/>
              <a:gdLst>
                <a:gd name="T0" fmla="*/ 0 w 868"/>
                <a:gd name="T1" fmla="*/ 0 h 1290"/>
                <a:gd name="T2" fmla="*/ 0 w 868"/>
                <a:gd name="T3" fmla="*/ 1169 h 1290"/>
                <a:gd name="T4" fmla="*/ 300 w 868"/>
                <a:gd name="T5" fmla="*/ 1169 h 1290"/>
                <a:gd name="T6" fmla="*/ 432 w 868"/>
                <a:gd name="T7" fmla="*/ 1290 h 1290"/>
                <a:gd name="T8" fmla="*/ 564 w 868"/>
                <a:gd name="T9" fmla="*/ 1169 h 1290"/>
                <a:gd name="T10" fmla="*/ 868 w 868"/>
                <a:gd name="T11" fmla="*/ 1169 h 1290"/>
                <a:gd name="T12" fmla="*/ 868 w 868"/>
                <a:gd name="T13" fmla="*/ 0 h 1290"/>
                <a:gd name="T14" fmla="*/ 0 w 868"/>
                <a:gd name="T15" fmla="*/ 0 h 1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68" h="1290">
                  <a:moveTo>
                    <a:pt x="0" y="0"/>
                  </a:moveTo>
                  <a:lnTo>
                    <a:pt x="0" y="1169"/>
                  </a:lnTo>
                  <a:lnTo>
                    <a:pt x="300" y="1169"/>
                  </a:lnTo>
                  <a:lnTo>
                    <a:pt x="432" y="1290"/>
                  </a:lnTo>
                  <a:lnTo>
                    <a:pt x="564" y="1169"/>
                  </a:lnTo>
                  <a:lnTo>
                    <a:pt x="868" y="1169"/>
                  </a:lnTo>
                  <a:lnTo>
                    <a:pt x="868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100000">
                  <a:srgbClr val="F2F2F2"/>
                </a:gs>
                <a:gs pos="83000">
                  <a:schemeClr val="accent1">
                    <a:lumMod val="100000"/>
                  </a:schemeClr>
                </a:gs>
                <a:gs pos="83100">
                  <a:srgbClr val="F2F2F2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>
                <a:latin typeface="Century Gothic" panose="020B0502020202020204" pitchFamily="34" charset="0"/>
              </a:endParaRPr>
            </a:p>
          </p:txBody>
        </p:sp>
        <p:sp>
          <p:nvSpPr>
            <p:cNvPr id="15" name="Rectangle 17"/>
            <p:cNvSpPr>
              <a:spLocks noChangeArrowheads="1"/>
            </p:cNvSpPr>
            <p:nvPr/>
          </p:nvSpPr>
          <p:spPr bwMode="auto">
            <a:xfrm>
              <a:off x="6896553" y="5443460"/>
              <a:ext cx="654025" cy="353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zh-CN" sz="2300" b="0" i="0" u="none" strike="noStrike" cap="none" normalizeH="0" baseline="0" dirty="0">
                  <a:ln>
                    <a:noFill/>
                  </a:ln>
                  <a:solidFill>
                    <a:schemeClr val="accent1"/>
                  </a:solidFill>
                  <a:effectLst/>
                  <a:latin typeface="Century Gothic" panose="020B0502020202020204" pitchFamily="34" charset="0"/>
                </a:rPr>
                <a:t>2019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22" name="ValueText3"/>
            <p:cNvSpPr txBox="1">
              <a:spLocks noChangeArrowheads="1"/>
            </p:cNvSpPr>
            <p:nvPr/>
          </p:nvSpPr>
          <p:spPr>
            <a:xfrm>
              <a:off x="7021881" y="1990726"/>
              <a:ext cx="436248" cy="250526"/>
            </a:xfrm>
            <a:prstGeom prst="rect">
              <a:avLst/>
            </a:prstGeom>
          </p:spPr>
          <p:txBody>
            <a:bodyPr wrap="none" lIns="0" tIns="0" rIns="0" bIns="0" numCol="1">
              <a:prstTxWarp prst="textPlain">
                <a:avLst/>
              </a:prstTxWarp>
              <a:normAutofit fontScale="92500" lnSpcReduction="10000"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1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ko-KR" sz="18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83%</a:t>
              </a:r>
              <a:endPara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154049" y="4072220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8452828" y="1990726"/>
            <a:ext cx="2133781" cy="3806677"/>
            <a:chOff x="8452828" y="1990726"/>
            <a:chExt cx="2133781" cy="3806677"/>
          </a:xfrm>
        </p:grpSpPr>
        <p:sp>
          <p:nvSpPr>
            <p:cNvPr id="11" name="BackShape4"/>
            <p:cNvSpPr>
              <a:spLocks noChangeArrowheads="1"/>
            </p:cNvSpPr>
            <p:nvPr/>
          </p:nvSpPr>
          <p:spPr bwMode="auto">
            <a:xfrm>
              <a:off x="9366020" y="5038475"/>
              <a:ext cx="308919" cy="308919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>
                <a:latin typeface="Century Gothic" panose="020B0502020202020204" pitchFamily="34" charset="0"/>
              </a:endParaRPr>
            </a:p>
          </p:txBody>
        </p:sp>
        <p:sp>
          <p:nvSpPr>
            <p:cNvPr id="12" name="ValueShape4"/>
            <p:cNvSpPr/>
            <p:nvPr/>
          </p:nvSpPr>
          <p:spPr bwMode="auto">
            <a:xfrm>
              <a:off x="8699208" y="2363689"/>
              <a:ext cx="1642544" cy="2429911"/>
            </a:xfrm>
            <a:custGeom>
              <a:avLst/>
              <a:gdLst>
                <a:gd name="T0" fmla="*/ 0 w 872"/>
                <a:gd name="T1" fmla="*/ 0 h 1290"/>
                <a:gd name="T2" fmla="*/ 0 w 872"/>
                <a:gd name="T3" fmla="*/ 1169 h 1290"/>
                <a:gd name="T4" fmla="*/ 304 w 872"/>
                <a:gd name="T5" fmla="*/ 1169 h 1290"/>
                <a:gd name="T6" fmla="*/ 436 w 872"/>
                <a:gd name="T7" fmla="*/ 1290 h 1290"/>
                <a:gd name="T8" fmla="*/ 568 w 872"/>
                <a:gd name="T9" fmla="*/ 1169 h 1290"/>
                <a:gd name="T10" fmla="*/ 872 w 872"/>
                <a:gd name="T11" fmla="*/ 1169 h 1290"/>
                <a:gd name="T12" fmla="*/ 872 w 872"/>
                <a:gd name="T13" fmla="*/ 0 h 1290"/>
                <a:gd name="T14" fmla="*/ 0 w 872"/>
                <a:gd name="T15" fmla="*/ 0 h 1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72" h="1290">
                  <a:moveTo>
                    <a:pt x="0" y="0"/>
                  </a:moveTo>
                  <a:lnTo>
                    <a:pt x="0" y="1169"/>
                  </a:lnTo>
                  <a:lnTo>
                    <a:pt x="304" y="1169"/>
                  </a:lnTo>
                  <a:lnTo>
                    <a:pt x="436" y="1290"/>
                  </a:lnTo>
                  <a:lnTo>
                    <a:pt x="568" y="1169"/>
                  </a:lnTo>
                  <a:lnTo>
                    <a:pt x="872" y="1169"/>
                  </a:lnTo>
                  <a:lnTo>
                    <a:pt x="872" y="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lumMod val="100000"/>
                  </a:schemeClr>
                </a:gs>
                <a:gs pos="100000">
                  <a:srgbClr val="F2F2F2"/>
                </a:gs>
                <a:gs pos="70000">
                  <a:schemeClr val="accent2">
                    <a:lumMod val="100000"/>
                  </a:schemeClr>
                </a:gs>
                <a:gs pos="70100">
                  <a:srgbClr val="F2F2F2"/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zh-CN" altLang="en-US">
                <a:latin typeface="Century Gothic" panose="020B0502020202020204" pitchFamily="34" charset="0"/>
              </a:endParaRPr>
            </a:p>
          </p:txBody>
        </p:sp>
        <p:sp>
          <p:nvSpPr>
            <p:cNvPr id="16" name="Rectangle 18"/>
            <p:cNvSpPr>
              <a:spLocks noChangeArrowheads="1"/>
            </p:cNvSpPr>
            <p:nvPr/>
          </p:nvSpPr>
          <p:spPr bwMode="auto">
            <a:xfrm>
              <a:off x="9237932" y="5443460"/>
              <a:ext cx="654025" cy="353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altLang="zh-CN" sz="2300" b="0" i="0" u="none" strike="noStrike" cap="none" normalizeH="0" baseline="0" dirty="0">
                  <a:ln>
                    <a:noFill/>
                  </a:ln>
                  <a:solidFill>
                    <a:schemeClr val="accent2"/>
                  </a:solidFill>
                  <a:effectLst/>
                  <a:latin typeface="Century Gothic" panose="020B0502020202020204" pitchFamily="34" charset="0"/>
                </a:rPr>
                <a:t>2020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Century Gothic" panose="020B0502020202020204" pitchFamily="34" charset="0"/>
              </a:endParaRPr>
            </a:p>
          </p:txBody>
        </p:sp>
        <p:sp>
          <p:nvSpPr>
            <p:cNvPr id="23" name="ValueText4"/>
            <p:cNvSpPr txBox="1">
              <a:spLocks noChangeArrowheads="1"/>
            </p:cNvSpPr>
            <p:nvPr/>
          </p:nvSpPr>
          <p:spPr>
            <a:xfrm>
              <a:off x="9302356" y="1990726"/>
              <a:ext cx="436248" cy="250526"/>
            </a:xfrm>
            <a:prstGeom prst="rect">
              <a:avLst/>
            </a:prstGeom>
          </p:spPr>
          <p:txBody>
            <a:bodyPr wrap="none" lIns="0" tIns="0" rIns="0" bIns="0" numCol="1">
              <a:prstTxWarp prst="textPlain">
                <a:avLst/>
              </a:prstTxWarp>
              <a:normAutofit fontScale="92500" lnSpcReduction="10000"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1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ko-KR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50000"/>
                      <a:lumOff val="50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70%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452828" y="4072220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</p:grpSp>
      <p:pic>
        <p:nvPicPr>
          <p:cNvPr id="35" name="图片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7133" y="377262"/>
            <a:ext cx="297732" cy="457200"/>
          </a:xfrm>
          <a:prstGeom prst="rect">
            <a:avLst/>
          </a:prstGeom>
        </p:spPr>
      </p:pic>
      <p:sp>
        <p:nvSpPr>
          <p:cNvPr id="36" name="文本框 35"/>
          <p:cNvSpPr txBox="1"/>
          <p:nvPr/>
        </p:nvSpPr>
        <p:spPr>
          <a:xfrm>
            <a:off x="4926449" y="798129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800" b="1" dirty="0">
                <a:solidFill>
                  <a:schemeClr val="accent1"/>
                </a:solidFill>
                <a:latin typeface="Century Gothic" panose="020B0502020202020204" pitchFamily="34" charset="0"/>
              </a:rPr>
              <a:t>明年工作计划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4115196" y="1264429"/>
            <a:ext cx="3961607" cy="2462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print the presentation and make it into a film a wider field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7133" y="377262"/>
            <a:ext cx="297732" cy="457200"/>
          </a:xfrm>
          <a:prstGeom prst="rect">
            <a:avLst/>
          </a:prstGeom>
        </p:spPr>
      </p:pic>
      <p:sp>
        <p:nvSpPr>
          <p:cNvPr id="33" name="文本框 32"/>
          <p:cNvSpPr txBox="1"/>
          <p:nvPr/>
        </p:nvSpPr>
        <p:spPr>
          <a:xfrm>
            <a:off x="4926449" y="798129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800" b="1" dirty="0">
                <a:solidFill>
                  <a:schemeClr val="accent1"/>
                </a:solidFill>
                <a:latin typeface="Century Gothic" panose="020B0502020202020204" pitchFamily="34" charset="0"/>
              </a:rPr>
              <a:t>明年工作计划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4115196" y="1264429"/>
            <a:ext cx="3961607" cy="2462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print the presentation and make it into a film a wider field</a:t>
            </a:r>
          </a:p>
        </p:txBody>
      </p:sp>
      <p:grpSp>
        <p:nvGrpSpPr>
          <p:cNvPr id="3" name="c73c5dc9-c36e-4d33-9832-9851530ac367" descr="OQAAAB+LCAAAAAAABACrVlIpqSxIVbJSCs5NLCpxyUxML0rM9SxJzVXSUfJMUbLKK83J0VFyysxLycxLdy/KLy0oVrKKjq0FALpUkis5AAAA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876425" y="1999315"/>
            <a:ext cx="8439150" cy="3586618"/>
            <a:chOff x="1512918" y="1844824"/>
            <a:chExt cx="9166164" cy="3895599"/>
          </a:xfrm>
        </p:grpSpPr>
        <p:grpSp>
          <p:nvGrpSpPr>
            <p:cNvPr id="2" name="îṧľîḋê"/>
            <p:cNvGrpSpPr/>
            <p:nvPr/>
          </p:nvGrpSpPr>
          <p:grpSpPr>
            <a:xfrm>
              <a:off x="1512918" y="1844824"/>
              <a:ext cx="3576784" cy="2180077"/>
              <a:chOff x="1487488" y="1844824"/>
              <a:chExt cx="3576784" cy="2180077"/>
            </a:xfrm>
          </p:grpSpPr>
          <p:grpSp>
            <p:nvGrpSpPr>
              <p:cNvPr id="10" name="iṡ1iḍè"/>
              <p:cNvGrpSpPr/>
              <p:nvPr/>
            </p:nvGrpSpPr>
            <p:grpSpPr>
              <a:xfrm>
                <a:off x="1487488" y="2420888"/>
                <a:ext cx="1440160" cy="1440160"/>
                <a:chOff x="1487488" y="2420888"/>
                <a:chExt cx="1440160" cy="1440160"/>
              </a:xfrm>
            </p:grpSpPr>
            <p:sp>
              <p:nvSpPr>
                <p:cNvPr id="40" name="îṥḻíḍe"/>
                <p:cNvSpPr/>
                <p:nvPr/>
              </p:nvSpPr>
              <p:spPr>
                <a:xfrm>
                  <a:off x="1487488" y="2420888"/>
                  <a:ext cx="1440160" cy="1440160"/>
                </a:xfrm>
                <a:prstGeom prst="ellipse">
                  <a:avLst/>
                </a:prstGeom>
                <a:solidFill>
                  <a:srgbClr val="7E6BC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41" name="iṡḻiḋé"/>
                <p:cNvSpPr/>
                <p:nvPr/>
              </p:nvSpPr>
              <p:spPr>
                <a:xfrm>
                  <a:off x="1800118" y="2733770"/>
                  <a:ext cx="814900" cy="814396"/>
                </a:xfrm>
                <a:custGeom>
                  <a:avLst/>
                  <a:gdLst>
                    <a:gd name="connsiteX0" fmla="*/ 482620 w 607097"/>
                    <a:gd name="connsiteY0" fmla="*/ 381169 h 606722"/>
                    <a:gd name="connsiteX1" fmla="*/ 496768 w 607097"/>
                    <a:gd name="connsiteY1" fmla="*/ 381169 h 606722"/>
                    <a:gd name="connsiteX2" fmla="*/ 510916 w 607097"/>
                    <a:gd name="connsiteY2" fmla="*/ 395381 h 606722"/>
                    <a:gd name="connsiteX3" fmla="*/ 510916 w 607097"/>
                    <a:gd name="connsiteY3" fmla="*/ 409505 h 606722"/>
                    <a:gd name="connsiteX4" fmla="*/ 503887 w 607097"/>
                    <a:gd name="connsiteY4" fmla="*/ 412525 h 606722"/>
                    <a:gd name="connsiteX5" fmla="*/ 496768 w 607097"/>
                    <a:gd name="connsiteY5" fmla="*/ 409505 h 606722"/>
                    <a:gd name="connsiteX6" fmla="*/ 482620 w 607097"/>
                    <a:gd name="connsiteY6" fmla="*/ 395381 h 606722"/>
                    <a:gd name="connsiteX7" fmla="*/ 482620 w 607097"/>
                    <a:gd name="connsiteY7" fmla="*/ 381169 h 606722"/>
                    <a:gd name="connsiteX8" fmla="*/ 546398 w 607097"/>
                    <a:gd name="connsiteY8" fmla="*/ 242745 h 606722"/>
                    <a:gd name="connsiteX9" fmla="*/ 566606 w 607097"/>
                    <a:gd name="connsiteY9" fmla="*/ 242745 h 606722"/>
                    <a:gd name="connsiteX10" fmla="*/ 576754 w 607097"/>
                    <a:gd name="connsiteY10" fmla="*/ 252756 h 606722"/>
                    <a:gd name="connsiteX11" fmla="*/ 566606 w 607097"/>
                    <a:gd name="connsiteY11" fmla="*/ 262856 h 606722"/>
                    <a:gd name="connsiteX12" fmla="*/ 546398 w 607097"/>
                    <a:gd name="connsiteY12" fmla="*/ 262856 h 606722"/>
                    <a:gd name="connsiteX13" fmla="*/ 536249 w 607097"/>
                    <a:gd name="connsiteY13" fmla="*/ 252756 h 606722"/>
                    <a:gd name="connsiteX14" fmla="*/ 546398 w 607097"/>
                    <a:gd name="connsiteY14" fmla="*/ 242745 h 606722"/>
                    <a:gd name="connsiteX15" fmla="*/ 353968 w 607097"/>
                    <a:gd name="connsiteY15" fmla="*/ 101120 h 606722"/>
                    <a:gd name="connsiteX16" fmla="*/ 364118 w 607097"/>
                    <a:gd name="connsiteY16" fmla="*/ 111251 h 606722"/>
                    <a:gd name="connsiteX17" fmla="*/ 364118 w 607097"/>
                    <a:gd name="connsiteY17" fmla="*/ 242683 h 606722"/>
                    <a:gd name="connsiteX18" fmla="*/ 424838 w 607097"/>
                    <a:gd name="connsiteY18" fmla="*/ 242683 h 606722"/>
                    <a:gd name="connsiteX19" fmla="*/ 434988 w 607097"/>
                    <a:gd name="connsiteY19" fmla="*/ 252725 h 606722"/>
                    <a:gd name="connsiteX20" fmla="*/ 424838 w 607097"/>
                    <a:gd name="connsiteY20" fmla="*/ 262856 h 606722"/>
                    <a:gd name="connsiteX21" fmla="*/ 353968 w 607097"/>
                    <a:gd name="connsiteY21" fmla="*/ 262856 h 606722"/>
                    <a:gd name="connsiteX22" fmla="*/ 343818 w 607097"/>
                    <a:gd name="connsiteY22" fmla="*/ 252725 h 606722"/>
                    <a:gd name="connsiteX23" fmla="*/ 343818 w 607097"/>
                    <a:gd name="connsiteY23" fmla="*/ 111251 h 606722"/>
                    <a:gd name="connsiteX24" fmla="*/ 353968 w 607097"/>
                    <a:gd name="connsiteY24" fmla="*/ 101120 h 606722"/>
                    <a:gd name="connsiteX25" fmla="*/ 496768 w 607097"/>
                    <a:gd name="connsiteY25" fmla="*/ 96101 h 606722"/>
                    <a:gd name="connsiteX26" fmla="*/ 510916 w 607097"/>
                    <a:gd name="connsiteY26" fmla="*/ 96101 h 606722"/>
                    <a:gd name="connsiteX27" fmla="*/ 510916 w 607097"/>
                    <a:gd name="connsiteY27" fmla="*/ 110217 h 606722"/>
                    <a:gd name="connsiteX28" fmla="*/ 496768 w 607097"/>
                    <a:gd name="connsiteY28" fmla="*/ 124334 h 606722"/>
                    <a:gd name="connsiteX29" fmla="*/ 489650 w 607097"/>
                    <a:gd name="connsiteY29" fmla="*/ 127441 h 606722"/>
                    <a:gd name="connsiteX30" fmla="*/ 482620 w 607097"/>
                    <a:gd name="connsiteY30" fmla="*/ 124334 h 606722"/>
                    <a:gd name="connsiteX31" fmla="*/ 482620 w 607097"/>
                    <a:gd name="connsiteY31" fmla="*/ 110217 h 606722"/>
                    <a:gd name="connsiteX32" fmla="*/ 196955 w 607097"/>
                    <a:gd name="connsiteY32" fmla="*/ 96101 h 606722"/>
                    <a:gd name="connsiteX33" fmla="*/ 211110 w 607097"/>
                    <a:gd name="connsiteY33" fmla="*/ 96101 h 606722"/>
                    <a:gd name="connsiteX34" fmla="*/ 225355 w 607097"/>
                    <a:gd name="connsiteY34" fmla="*/ 110217 h 606722"/>
                    <a:gd name="connsiteX35" fmla="*/ 225355 w 607097"/>
                    <a:gd name="connsiteY35" fmla="*/ 124334 h 606722"/>
                    <a:gd name="connsiteX36" fmla="*/ 218233 w 607097"/>
                    <a:gd name="connsiteY36" fmla="*/ 127441 h 606722"/>
                    <a:gd name="connsiteX37" fmla="*/ 211110 w 607097"/>
                    <a:gd name="connsiteY37" fmla="*/ 124334 h 606722"/>
                    <a:gd name="connsiteX38" fmla="*/ 196955 w 607097"/>
                    <a:gd name="connsiteY38" fmla="*/ 110217 h 606722"/>
                    <a:gd name="connsiteX39" fmla="*/ 196955 w 607097"/>
                    <a:gd name="connsiteY39" fmla="*/ 96101 h 606722"/>
                    <a:gd name="connsiteX40" fmla="*/ 103963 w 607097"/>
                    <a:gd name="connsiteY40" fmla="*/ 81761 h 606722"/>
                    <a:gd name="connsiteX41" fmla="*/ 87598 w 607097"/>
                    <a:gd name="connsiteY41" fmla="*/ 90026 h 606722"/>
                    <a:gd name="connsiteX42" fmla="*/ 62322 w 607097"/>
                    <a:gd name="connsiteY42" fmla="*/ 115266 h 606722"/>
                    <a:gd name="connsiteX43" fmla="*/ 34998 w 607097"/>
                    <a:gd name="connsiteY43" fmla="*/ 265902 h 606722"/>
                    <a:gd name="connsiteX44" fmla="*/ 75494 w 607097"/>
                    <a:gd name="connsiteY44" fmla="*/ 322602 h 606722"/>
                    <a:gd name="connsiteX45" fmla="*/ 283044 w 607097"/>
                    <a:gd name="connsiteY45" fmla="*/ 530826 h 606722"/>
                    <a:gd name="connsiteX46" fmla="*/ 327634 w 607097"/>
                    <a:gd name="connsiteY46" fmla="*/ 565219 h 606722"/>
                    <a:gd name="connsiteX47" fmla="*/ 490684 w 607097"/>
                    <a:gd name="connsiteY47" fmla="*/ 545046 h 606722"/>
                    <a:gd name="connsiteX48" fmla="*/ 515960 w 607097"/>
                    <a:gd name="connsiteY48" fmla="*/ 519717 h 606722"/>
                    <a:gd name="connsiteX49" fmla="*/ 521033 w 607097"/>
                    <a:gd name="connsiteY49" fmla="*/ 485324 h 606722"/>
                    <a:gd name="connsiteX50" fmla="*/ 434969 w 607097"/>
                    <a:gd name="connsiteY50" fmla="*/ 411561 h 606722"/>
                    <a:gd name="connsiteX51" fmla="*/ 414321 w 607097"/>
                    <a:gd name="connsiteY51" fmla="*/ 406318 h 606722"/>
                    <a:gd name="connsiteX52" fmla="*/ 413698 w 607097"/>
                    <a:gd name="connsiteY52" fmla="*/ 406496 h 606722"/>
                    <a:gd name="connsiteX53" fmla="*/ 405599 w 607097"/>
                    <a:gd name="connsiteY53" fmla="*/ 413605 h 606722"/>
                    <a:gd name="connsiteX54" fmla="*/ 404620 w 607097"/>
                    <a:gd name="connsiteY54" fmla="*/ 414583 h 606722"/>
                    <a:gd name="connsiteX55" fmla="*/ 373202 w 607097"/>
                    <a:gd name="connsiteY55" fmla="*/ 447910 h 606722"/>
                    <a:gd name="connsiteX56" fmla="*/ 349528 w 607097"/>
                    <a:gd name="connsiteY56" fmla="*/ 459552 h 606722"/>
                    <a:gd name="connsiteX57" fmla="*/ 405599 w 607097"/>
                    <a:gd name="connsiteY57" fmla="*/ 475282 h 606722"/>
                    <a:gd name="connsiteX58" fmla="*/ 414677 w 607097"/>
                    <a:gd name="connsiteY58" fmla="*/ 486391 h 606722"/>
                    <a:gd name="connsiteX59" fmla="*/ 404620 w 607097"/>
                    <a:gd name="connsiteY59" fmla="*/ 495456 h 606722"/>
                    <a:gd name="connsiteX60" fmla="*/ 403552 w 607097"/>
                    <a:gd name="connsiteY60" fmla="*/ 495456 h 606722"/>
                    <a:gd name="connsiteX61" fmla="*/ 287138 w 607097"/>
                    <a:gd name="connsiteY61" fmla="*/ 441866 h 606722"/>
                    <a:gd name="connsiteX62" fmla="*/ 286426 w 607097"/>
                    <a:gd name="connsiteY62" fmla="*/ 441067 h 606722"/>
                    <a:gd name="connsiteX63" fmla="*/ 284112 w 607097"/>
                    <a:gd name="connsiteY63" fmla="*/ 438845 h 606722"/>
                    <a:gd name="connsiteX64" fmla="*/ 176777 w 607097"/>
                    <a:gd name="connsiteY64" fmla="*/ 331666 h 606722"/>
                    <a:gd name="connsiteX65" fmla="*/ 111895 w 607097"/>
                    <a:gd name="connsiteY65" fmla="*/ 213379 h 606722"/>
                    <a:gd name="connsiteX66" fmla="*/ 121062 w 607097"/>
                    <a:gd name="connsiteY66" fmla="*/ 202270 h 606722"/>
                    <a:gd name="connsiteX67" fmla="*/ 132188 w 607097"/>
                    <a:gd name="connsiteY67" fmla="*/ 211335 h 606722"/>
                    <a:gd name="connsiteX68" fmla="*/ 146428 w 607097"/>
                    <a:gd name="connsiteY68" fmla="*/ 259325 h 606722"/>
                    <a:gd name="connsiteX69" fmla="*/ 158532 w 607097"/>
                    <a:gd name="connsiteY69" fmla="*/ 233553 h 606722"/>
                    <a:gd name="connsiteX70" fmla="*/ 191907 w 607097"/>
                    <a:gd name="connsiteY70" fmla="*/ 202270 h 606722"/>
                    <a:gd name="connsiteX71" fmla="*/ 192975 w 607097"/>
                    <a:gd name="connsiteY71" fmla="*/ 201204 h 606722"/>
                    <a:gd name="connsiteX72" fmla="*/ 200006 w 607097"/>
                    <a:gd name="connsiteY72" fmla="*/ 193117 h 606722"/>
                    <a:gd name="connsiteX73" fmla="*/ 194933 w 607097"/>
                    <a:gd name="connsiteY73" fmla="*/ 170899 h 606722"/>
                    <a:gd name="connsiteX74" fmla="*/ 121062 w 607097"/>
                    <a:gd name="connsiteY74" fmla="*/ 84961 h 606722"/>
                    <a:gd name="connsiteX75" fmla="*/ 103963 w 607097"/>
                    <a:gd name="connsiteY75" fmla="*/ 81761 h 606722"/>
                    <a:gd name="connsiteX76" fmla="*/ 353980 w 607097"/>
                    <a:gd name="connsiteY76" fmla="*/ 30273 h 606722"/>
                    <a:gd name="connsiteX77" fmla="*/ 364141 w 607097"/>
                    <a:gd name="connsiteY77" fmla="*/ 40422 h 606722"/>
                    <a:gd name="connsiteX78" fmla="*/ 364141 w 607097"/>
                    <a:gd name="connsiteY78" fmla="*/ 60719 h 606722"/>
                    <a:gd name="connsiteX79" fmla="*/ 353980 w 607097"/>
                    <a:gd name="connsiteY79" fmla="*/ 70778 h 606722"/>
                    <a:gd name="connsiteX80" fmla="*/ 343818 w 607097"/>
                    <a:gd name="connsiteY80" fmla="*/ 60719 h 606722"/>
                    <a:gd name="connsiteX81" fmla="*/ 343818 w 607097"/>
                    <a:gd name="connsiteY81" fmla="*/ 40422 h 606722"/>
                    <a:gd name="connsiteX82" fmla="*/ 353980 w 607097"/>
                    <a:gd name="connsiteY82" fmla="*/ 30273 h 606722"/>
                    <a:gd name="connsiteX83" fmla="*/ 353978 w 607097"/>
                    <a:gd name="connsiteY83" fmla="*/ 20263 h 606722"/>
                    <a:gd name="connsiteX84" fmla="*/ 174819 w 607097"/>
                    <a:gd name="connsiteY84" fmla="*/ 104957 h 606722"/>
                    <a:gd name="connsiteX85" fmla="*/ 214246 w 607097"/>
                    <a:gd name="connsiteY85" fmla="*/ 160768 h 606722"/>
                    <a:gd name="connsiteX86" fmla="*/ 221278 w 607097"/>
                    <a:gd name="connsiteY86" fmla="*/ 198182 h 606722"/>
                    <a:gd name="connsiteX87" fmla="*/ 215938 w 607097"/>
                    <a:gd name="connsiteY87" fmla="*/ 209025 h 606722"/>
                    <a:gd name="connsiteX88" fmla="*/ 210152 w 607097"/>
                    <a:gd name="connsiteY88" fmla="*/ 215157 h 606722"/>
                    <a:gd name="connsiteX89" fmla="*/ 206147 w 607097"/>
                    <a:gd name="connsiteY89" fmla="*/ 218445 h 606722"/>
                    <a:gd name="connsiteX90" fmla="*/ 176777 w 607097"/>
                    <a:gd name="connsiteY90" fmla="*/ 244662 h 606722"/>
                    <a:gd name="connsiteX91" fmla="*/ 182829 w 607097"/>
                    <a:gd name="connsiteY91" fmla="*/ 308382 h 606722"/>
                    <a:gd name="connsiteX92" fmla="*/ 189504 w 607097"/>
                    <a:gd name="connsiteY92" fmla="*/ 315136 h 606722"/>
                    <a:gd name="connsiteX93" fmla="*/ 189949 w 607097"/>
                    <a:gd name="connsiteY93" fmla="*/ 315492 h 606722"/>
                    <a:gd name="connsiteX94" fmla="*/ 191640 w 607097"/>
                    <a:gd name="connsiteY94" fmla="*/ 317269 h 606722"/>
                    <a:gd name="connsiteX95" fmla="*/ 298263 w 607097"/>
                    <a:gd name="connsiteY95" fmla="*/ 424714 h 606722"/>
                    <a:gd name="connsiteX96" fmla="*/ 362077 w 607097"/>
                    <a:gd name="connsiteY96" fmla="*/ 430758 h 606722"/>
                    <a:gd name="connsiteX97" fmla="*/ 388422 w 607097"/>
                    <a:gd name="connsiteY97" fmla="*/ 401430 h 606722"/>
                    <a:gd name="connsiteX98" fmla="*/ 408625 w 607097"/>
                    <a:gd name="connsiteY98" fmla="*/ 386233 h 606722"/>
                    <a:gd name="connsiteX99" fmla="*/ 419661 w 607097"/>
                    <a:gd name="connsiteY99" fmla="*/ 384900 h 606722"/>
                    <a:gd name="connsiteX100" fmla="*/ 446094 w 607097"/>
                    <a:gd name="connsiteY100" fmla="*/ 392365 h 606722"/>
                    <a:gd name="connsiteX101" fmla="*/ 501987 w 607097"/>
                    <a:gd name="connsiteY101" fmla="*/ 431646 h 606722"/>
                    <a:gd name="connsiteX102" fmla="*/ 586894 w 607097"/>
                    <a:gd name="connsiteY102" fmla="*/ 252749 h 606722"/>
                    <a:gd name="connsiteX103" fmla="*/ 353978 w 607097"/>
                    <a:gd name="connsiteY103" fmla="*/ 20263 h 606722"/>
                    <a:gd name="connsiteX104" fmla="*/ 353978 w 607097"/>
                    <a:gd name="connsiteY104" fmla="*/ 0 h 606722"/>
                    <a:gd name="connsiteX105" fmla="*/ 607097 w 607097"/>
                    <a:gd name="connsiteY105" fmla="*/ 252749 h 606722"/>
                    <a:gd name="connsiteX106" fmla="*/ 517384 w 607097"/>
                    <a:gd name="connsiteY106" fmla="*/ 445421 h 606722"/>
                    <a:gd name="connsiteX107" fmla="*/ 540257 w 607097"/>
                    <a:gd name="connsiteY107" fmla="*/ 474215 h 606722"/>
                    <a:gd name="connsiteX108" fmla="*/ 531179 w 607097"/>
                    <a:gd name="connsiteY108" fmla="*/ 532870 h 606722"/>
                    <a:gd name="connsiteX109" fmla="*/ 505814 w 607097"/>
                    <a:gd name="connsiteY109" fmla="*/ 559176 h 606722"/>
                    <a:gd name="connsiteX110" fmla="*/ 401505 w 607097"/>
                    <a:gd name="connsiteY110" fmla="*/ 606722 h 606722"/>
                    <a:gd name="connsiteX111" fmla="*/ 318556 w 607097"/>
                    <a:gd name="connsiteY111" fmla="*/ 582460 h 606722"/>
                    <a:gd name="connsiteX112" fmla="*/ 268893 w 607097"/>
                    <a:gd name="connsiteY112" fmla="*/ 543979 h 606722"/>
                    <a:gd name="connsiteX113" fmla="*/ 61343 w 607097"/>
                    <a:gd name="connsiteY113" fmla="*/ 336732 h 606722"/>
                    <a:gd name="connsiteX114" fmla="*/ 16753 w 607097"/>
                    <a:gd name="connsiteY114" fmla="*/ 275056 h 606722"/>
                    <a:gd name="connsiteX115" fmla="*/ 48171 w 607097"/>
                    <a:gd name="connsiteY115" fmla="*/ 101135 h 606722"/>
                    <a:gd name="connsiteX116" fmla="*/ 73447 w 607097"/>
                    <a:gd name="connsiteY116" fmla="*/ 75807 h 606722"/>
                    <a:gd name="connsiteX117" fmla="*/ 132188 w 607097"/>
                    <a:gd name="connsiteY117" fmla="*/ 66742 h 606722"/>
                    <a:gd name="connsiteX118" fmla="*/ 160757 w 607097"/>
                    <a:gd name="connsiteY118" fmla="*/ 89315 h 606722"/>
                    <a:gd name="connsiteX119" fmla="*/ 353978 w 607097"/>
                    <a:gd name="connsiteY119" fmla="*/ 0 h 606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</a:cxnLst>
                  <a:rect l="l" t="t" r="r" b="b"/>
                  <a:pathLst>
                    <a:path w="607097" h="606722">
                      <a:moveTo>
                        <a:pt x="482620" y="381169"/>
                      </a:moveTo>
                      <a:cubicBezTo>
                        <a:pt x="486624" y="377172"/>
                        <a:pt x="492675" y="377172"/>
                        <a:pt x="496768" y="381169"/>
                      </a:cubicBezTo>
                      <a:lnTo>
                        <a:pt x="510916" y="395381"/>
                      </a:lnTo>
                      <a:cubicBezTo>
                        <a:pt x="515009" y="399379"/>
                        <a:pt x="515009" y="405419"/>
                        <a:pt x="510916" y="409505"/>
                      </a:cubicBezTo>
                      <a:cubicBezTo>
                        <a:pt x="509937" y="412525"/>
                        <a:pt x="506912" y="412525"/>
                        <a:pt x="503887" y="412525"/>
                      </a:cubicBezTo>
                      <a:cubicBezTo>
                        <a:pt x="500861" y="412525"/>
                        <a:pt x="498815" y="411548"/>
                        <a:pt x="496768" y="409505"/>
                      </a:cubicBezTo>
                      <a:lnTo>
                        <a:pt x="482620" y="395381"/>
                      </a:lnTo>
                      <a:cubicBezTo>
                        <a:pt x="478527" y="391295"/>
                        <a:pt x="478527" y="385255"/>
                        <a:pt x="482620" y="381169"/>
                      </a:cubicBezTo>
                      <a:close/>
                      <a:moveTo>
                        <a:pt x="546398" y="242745"/>
                      </a:moveTo>
                      <a:lnTo>
                        <a:pt x="566606" y="242745"/>
                      </a:lnTo>
                      <a:cubicBezTo>
                        <a:pt x="572659" y="242745"/>
                        <a:pt x="576754" y="246732"/>
                        <a:pt x="576754" y="252756"/>
                      </a:cubicBezTo>
                      <a:cubicBezTo>
                        <a:pt x="576754" y="258869"/>
                        <a:pt x="572659" y="262856"/>
                        <a:pt x="566606" y="262856"/>
                      </a:cubicBezTo>
                      <a:lnTo>
                        <a:pt x="546398" y="262856"/>
                      </a:lnTo>
                      <a:cubicBezTo>
                        <a:pt x="540255" y="262856"/>
                        <a:pt x="536249" y="258869"/>
                        <a:pt x="536249" y="252756"/>
                      </a:cubicBezTo>
                      <a:cubicBezTo>
                        <a:pt x="536249" y="246732"/>
                        <a:pt x="540255" y="242745"/>
                        <a:pt x="546398" y="242745"/>
                      </a:cubicBezTo>
                      <a:close/>
                      <a:moveTo>
                        <a:pt x="353968" y="101120"/>
                      </a:moveTo>
                      <a:cubicBezTo>
                        <a:pt x="360022" y="101120"/>
                        <a:pt x="364118" y="105119"/>
                        <a:pt x="364118" y="111251"/>
                      </a:cubicBezTo>
                      <a:lnTo>
                        <a:pt x="364118" y="242683"/>
                      </a:lnTo>
                      <a:lnTo>
                        <a:pt x="424838" y="242683"/>
                      </a:lnTo>
                      <a:cubicBezTo>
                        <a:pt x="430893" y="242683"/>
                        <a:pt x="434988" y="246682"/>
                        <a:pt x="434988" y="252725"/>
                      </a:cubicBezTo>
                      <a:cubicBezTo>
                        <a:pt x="434988" y="258857"/>
                        <a:pt x="430893" y="262856"/>
                        <a:pt x="424838" y="262856"/>
                      </a:cubicBezTo>
                      <a:lnTo>
                        <a:pt x="353968" y="262856"/>
                      </a:lnTo>
                      <a:cubicBezTo>
                        <a:pt x="347825" y="262856"/>
                        <a:pt x="343818" y="258857"/>
                        <a:pt x="343818" y="252725"/>
                      </a:cubicBezTo>
                      <a:lnTo>
                        <a:pt x="343818" y="111251"/>
                      </a:lnTo>
                      <a:cubicBezTo>
                        <a:pt x="343818" y="105119"/>
                        <a:pt x="347825" y="101120"/>
                        <a:pt x="353968" y="101120"/>
                      </a:cubicBezTo>
                      <a:close/>
                      <a:moveTo>
                        <a:pt x="496768" y="96101"/>
                      </a:moveTo>
                      <a:cubicBezTo>
                        <a:pt x="500861" y="92017"/>
                        <a:pt x="506912" y="92017"/>
                        <a:pt x="510916" y="96101"/>
                      </a:cubicBezTo>
                      <a:cubicBezTo>
                        <a:pt x="515009" y="100096"/>
                        <a:pt x="515009" y="106222"/>
                        <a:pt x="510916" y="110217"/>
                      </a:cubicBezTo>
                      <a:lnTo>
                        <a:pt x="496768" y="124334"/>
                      </a:lnTo>
                      <a:cubicBezTo>
                        <a:pt x="494722" y="126376"/>
                        <a:pt x="492675" y="127441"/>
                        <a:pt x="489650" y="127441"/>
                      </a:cubicBezTo>
                      <a:cubicBezTo>
                        <a:pt x="486624" y="127441"/>
                        <a:pt x="484578" y="126376"/>
                        <a:pt x="482620" y="124334"/>
                      </a:cubicBezTo>
                      <a:cubicBezTo>
                        <a:pt x="478527" y="120338"/>
                        <a:pt x="478527" y="114301"/>
                        <a:pt x="482620" y="110217"/>
                      </a:cubicBezTo>
                      <a:close/>
                      <a:moveTo>
                        <a:pt x="196955" y="96101"/>
                      </a:moveTo>
                      <a:cubicBezTo>
                        <a:pt x="201050" y="92017"/>
                        <a:pt x="207104" y="92017"/>
                        <a:pt x="211110" y="96101"/>
                      </a:cubicBezTo>
                      <a:lnTo>
                        <a:pt x="225355" y="110217"/>
                      </a:lnTo>
                      <a:cubicBezTo>
                        <a:pt x="229361" y="114301"/>
                        <a:pt x="229361" y="120338"/>
                        <a:pt x="225355" y="124334"/>
                      </a:cubicBezTo>
                      <a:cubicBezTo>
                        <a:pt x="223307" y="126376"/>
                        <a:pt x="220280" y="127441"/>
                        <a:pt x="218233" y="127441"/>
                      </a:cubicBezTo>
                      <a:cubicBezTo>
                        <a:pt x="215206" y="127441"/>
                        <a:pt x="213158" y="126376"/>
                        <a:pt x="211110" y="124334"/>
                      </a:cubicBezTo>
                      <a:lnTo>
                        <a:pt x="196955" y="110217"/>
                      </a:lnTo>
                      <a:cubicBezTo>
                        <a:pt x="192949" y="106222"/>
                        <a:pt x="192949" y="100096"/>
                        <a:pt x="196955" y="96101"/>
                      </a:cubicBezTo>
                      <a:close/>
                      <a:moveTo>
                        <a:pt x="103963" y="81761"/>
                      </a:moveTo>
                      <a:cubicBezTo>
                        <a:pt x="98011" y="82650"/>
                        <a:pt x="92182" y="85449"/>
                        <a:pt x="87598" y="90026"/>
                      </a:cubicBezTo>
                      <a:lnTo>
                        <a:pt x="62322" y="115266"/>
                      </a:lnTo>
                      <a:cubicBezTo>
                        <a:pt x="17732" y="159790"/>
                        <a:pt x="8654" y="209291"/>
                        <a:pt x="34998" y="265902"/>
                      </a:cubicBezTo>
                      <a:cubicBezTo>
                        <a:pt x="44077" y="285187"/>
                        <a:pt x="57249" y="304383"/>
                        <a:pt x="75494" y="322602"/>
                      </a:cubicBezTo>
                      <a:lnTo>
                        <a:pt x="283044" y="530826"/>
                      </a:lnTo>
                      <a:cubicBezTo>
                        <a:pt x="297284" y="545046"/>
                        <a:pt x="312415" y="557132"/>
                        <a:pt x="327634" y="565219"/>
                      </a:cubicBezTo>
                      <a:cubicBezTo>
                        <a:pt x="389401" y="599612"/>
                        <a:pt x="443068" y="592503"/>
                        <a:pt x="490684" y="545046"/>
                      </a:cubicBezTo>
                      <a:lnTo>
                        <a:pt x="515960" y="519717"/>
                      </a:lnTo>
                      <a:cubicBezTo>
                        <a:pt x="525127" y="510653"/>
                        <a:pt x="527085" y="496433"/>
                        <a:pt x="521033" y="485324"/>
                      </a:cubicBezTo>
                      <a:cubicBezTo>
                        <a:pt x="503856" y="451998"/>
                        <a:pt x="434969" y="411561"/>
                        <a:pt x="434969" y="411561"/>
                      </a:cubicBezTo>
                      <a:cubicBezTo>
                        <a:pt x="427582" y="407829"/>
                        <a:pt x="420195" y="405874"/>
                        <a:pt x="414321" y="406318"/>
                      </a:cubicBezTo>
                      <a:cubicBezTo>
                        <a:pt x="414143" y="406318"/>
                        <a:pt x="413876" y="406407"/>
                        <a:pt x="413698" y="406496"/>
                      </a:cubicBezTo>
                      <a:cubicBezTo>
                        <a:pt x="409604" y="407473"/>
                        <a:pt x="407646" y="409517"/>
                        <a:pt x="405599" y="413605"/>
                      </a:cubicBezTo>
                      <a:lnTo>
                        <a:pt x="404620" y="414583"/>
                      </a:lnTo>
                      <a:cubicBezTo>
                        <a:pt x="397500" y="423648"/>
                        <a:pt x="380323" y="443910"/>
                        <a:pt x="373202" y="447910"/>
                      </a:cubicBezTo>
                      <a:cubicBezTo>
                        <a:pt x="365548" y="453242"/>
                        <a:pt x="357538" y="457152"/>
                        <a:pt x="349528" y="459552"/>
                      </a:cubicBezTo>
                      <a:cubicBezTo>
                        <a:pt x="365281" y="466839"/>
                        <a:pt x="384328" y="473149"/>
                        <a:pt x="405599" y="475282"/>
                      </a:cubicBezTo>
                      <a:cubicBezTo>
                        <a:pt x="410672" y="476259"/>
                        <a:pt x="414677" y="480259"/>
                        <a:pt x="414677" y="486391"/>
                      </a:cubicBezTo>
                      <a:cubicBezTo>
                        <a:pt x="413698" y="491456"/>
                        <a:pt x="409604" y="495456"/>
                        <a:pt x="404620" y="495456"/>
                      </a:cubicBezTo>
                      <a:lnTo>
                        <a:pt x="403552" y="495456"/>
                      </a:lnTo>
                      <a:cubicBezTo>
                        <a:pt x="333686" y="488346"/>
                        <a:pt x="288117" y="443910"/>
                        <a:pt x="287138" y="441866"/>
                      </a:cubicBezTo>
                      <a:cubicBezTo>
                        <a:pt x="286871" y="441600"/>
                        <a:pt x="286604" y="441333"/>
                        <a:pt x="286426" y="441067"/>
                      </a:cubicBezTo>
                      <a:cubicBezTo>
                        <a:pt x="285625" y="440356"/>
                        <a:pt x="284824" y="439645"/>
                        <a:pt x="284112" y="438845"/>
                      </a:cubicBezTo>
                      <a:lnTo>
                        <a:pt x="176777" y="331666"/>
                      </a:lnTo>
                      <a:cubicBezTo>
                        <a:pt x="174730" y="329622"/>
                        <a:pt x="119015" y="284120"/>
                        <a:pt x="111895" y="213379"/>
                      </a:cubicBezTo>
                      <a:cubicBezTo>
                        <a:pt x="110916" y="208314"/>
                        <a:pt x="115010" y="203248"/>
                        <a:pt x="121062" y="202270"/>
                      </a:cubicBezTo>
                      <a:cubicBezTo>
                        <a:pt x="127115" y="201204"/>
                        <a:pt x="131209" y="205292"/>
                        <a:pt x="132188" y="211335"/>
                      </a:cubicBezTo>
                      <a:cubicBezTo>
                        <a:pt x="133968" y="229109"/>
                        <a:pt x="139486" y="245284"/>
                        <a:pt x="146428" y="259325"/>
                      </a:cubicBezTo>
                      <a:cubicBezTo>
                        <a:pt x="148653" y="250794"/>
                        <a:pt x="152658" y="242262"/>
                        <a:pt x="158532" y="233553"/>
                      </a:cubicBezTo>
                      <a:cubicBezTo>
                        <a:pt x="162537" y="227510"/>
                        <a:pt x="183808" y="210358"/>
                        <a:pt x="191907" y="202270"/>
                      </a:cubicBezTo>
                      <a:lnTo>
                        <a:pt x="192975" y="201204"/>
                      </a:lnTo>
                      <a:cubicBezTo>
                        <a:pt x="196980" y="199160"/>
                        <a:pt x="199027" y="196138"/>
                        <a:pt x="200006" y="193117"/>
                      </a:cubicBezTo>
                      <a:cubicBezTo>
                        <a:pt x="202053" y="187073"/>
                        <a:pt x="200006" y="178986"/>
                        <a:pt x="194933" y="170899"/>
                      </a:cubicBezTo>
                      <a:cubicBezTo>
                        <a:pt x="194933" y="169832"/>
                        <a:pt x="154438" y="102113"/>
                        <a:pt x="121062" y="84961"/>
                      </a:cubicBezTo>
                      <a:cubicBezTo>
                        <a:pt x="115989" y="81895"/>
                        <a:pt x="109915" y="80873"/>
                        <a:pt x="103963" y="81761"/>
                      </a:cubicBezTo>
                      <a:close/>
                      <a:moveTo>
                        <a:pt x="353980" y="30273"/>
                      </a:moveTo>
                      <a:cubicBezTo>
                        <a:pt x="360041" y="30273"/>
                        <a:pt x="364141" y="34368"/>
                        <a:pt x="364141" y="40422"/>
                      </a:cubicBezTo>
                      <a:lnTo>
                        <a:pt x="364141" y="60719"/>
                      </a:lnTo>
                      <a:cubicBezTo>
                        <a:pt x="364141" y="66772"/>
                        <a:pt x="360041" y="70778"/>
                        <a:pt x="353980" y="70778"/>
                      </a:cubicBezTo>
                      <a:cubicBezTo>
                        <a:pt x="347829" y="70778"/>
                        <a:pt x="343818" y="66772"/>
                        <a:pt x="343818" y="60719"/>
                      </a:cubicBezTo>
                      <a:lnTo>
                        <a:pt x="343818" y="40422"/>
                      </a:lnTo>
                      <a:cubicBezTo>
                        <a:pt x="343818" y="34368"/>
                        <a:pt x="347829" y="30273"/>
                        <a:pt x="353980" y="30273"/>
                      </a:cubicBezTo>
                      <a:close/>
                      <a:moveTo>
                        <a:pt x="353978" y="20263"/>
                      </a:moveTo>
                      <a:cubicBezTo>
                        <a:pt x="284112" y="20263"/>
                        <a:pt x="219409" y="50479"/>
                        <a:pt x="174819" y="104957"/>
                      </a:cubicBezTo>
                      <a:cubicBezTo>
                        <a:pt x="196446" y="130818"/>
                        <a:pt x="212911" y="158901"/>
                        <a:pt x="214246" y="160768"/>
                      </a:cubicBezTo>
                      <a:cubicBezTo>
                        <a:pt x="221278" y="173920"/>
                        <a:pt x="224304" y="187073"/>
                        <a:pt x="221278" y="198182"/>
                      </a:cubicBezTo>
                      <a:cubicBezTo>
                        <a:pt x="220299" y="202093"/>
                        <a:pt x="218430" y="205736"/>
                        <a:pt x="215938" y="209025"/>
                      </a:cubicBezTo>
                      <a:cubicBezTo>
                        <a:pt x="214336" y="211335"/>
                        <a:pt x="212466" y="213379"/>
                        <a:pt x="210152" y="215157"/>
                      </a:cubicBezTo>
                      <a:cubicBezTo>
                        <a:pt x="208906" y="216312"/>
                        <a:pt x="207482" y="217378"/>
                        <a:pt x="206147" y="218445"/>
                      </a:cubicBezTo>
                      <a:cubicBezTo>
                        <a:pt x="193954" y="228487"/>
                        <a:pt x="179803" y="241640"/>
                        <a:pt x="176777" y="244662"/>
                      </a:cubicBezTo>
                      <a:cubicBezTo>
                        <a:pt x="160579" y="269012"/>
                        <a:pt x="162537" y="287142"/>
                        <a:pt x="182829" y="308382"/>
                      </a:cubicBezTo>
                      <a:lnTo>
                        <a:pt x="189504" y="315136"/>
                      </a:lnTo>
                      <a:cubicBezTo>
                        <a:pt x="189771" y="315403"/>
                        <a:pt x="189949" y="315492"/>
                        <a:pt x="189949" y="315492"/>
                      </a:cubicBezTo>
                      <a:cubicBezTo>
                        <a:pt x="190572" y="316025"/>
                        <a:pt x="191195" y="316647"/>
                        <a:pt x="191640" y="317269"/>
                      </a:cubicBezTo>
                      <a:lnTo>
                        <a:pt x="298263" y="424714"/>
                      </a:lnTo>
                      <a:cubicBezTo>
                        <a:pt x="318556" y="444888"/>
                        <a:pt x="337780" y="446932"/>
                        <a:pt x="362077" y="430758"/>
                      </a:cubicBezTo>
                      <a:cubicBezTo>
                        <a:pt x="365103" y="428713"/>
                        <a:pt x="378275" y="414583"/>
                        <a:pt x="388422" y="401430"/>
                      </a:cubicBezTo>
                      <a:cubicBezTo>
                        <a:pt x="393406" y="393343"/>
                        <a:pt x="400526" y="388277"/>
                        <a:pt x="408625" y="386233"/>
                      </a:cubicBezTo>
                      <a:cubicBezTo>
                        <a:pt x="412096" y="385344"/>
                        <a:pt x="415834" y="384900"/>
                        <a:pt x="419661" y="384900"/>
                      </a:cubicBezTo>
                      <a:cubicBezTo>
                        <a:pt x="428294" y="384989"/>
                        <a:pt x="437728" y="387477"/>
                        <a:pt x="446094" y="392365"/>
                      </a:cubicBezTo>
                      <a:cubicBezTo>
                        <a:pt x="447963" y="393609"/>
                        <a:pt x="476088" y="410051"/>
                        <a:pt x="501987" y="431646"/>
                      </a:cubicBezTo>
                      <a:cubicBezTo>
                        <a:pt x="556545" y="387122"/>
                        <a:pt x="586894" y="322513"/>
                        <a:pt x="586894" y="252749"/>
                      </a:cubicBezTo>
                      <a:cubicBezTo>
                        <a:pt x="586894" y="124330"/>
                        <a:pt x="482585" y="20263"/>
                        <a:pt x="353978" y="20263"/>
                      </a:cubicBezTo>
                      <a:close/>
                      <a:moveTo>
                        <a:pt x="353978" y="0"/>
                      </a:moveTo>
                      <a:cubicBezTo>
                        <a:pt x="493710" y="0"/>
                        <a:pt x="607097" y="113222"/>
                        <a:pt x="607097" y="252749"/>
                      </a:cubicBezTo>
                      <a:cubicBezTo>
                        <a:pt x="607097" y="327578"/>
                        <a:pt x="574345" y="397786"/>
                        <a:pt x="517384" y="445421"/>
                      </a:cubicBezTo>
                      <a:cubicBezTo>
                        <a:pt x="526907" y="454753"/>
                        <a:pt x="535184" y="464617"/>
                        <a:pt x="540257" y="474215"/>
                      </a:cubicBezTo>
                      <a:cubicBezTo>
                        <a:pt x="550403" y="493412"/>
                        <a:pt x="547377" y="517673"/>
                        <a:pt x="531179" y="532870"/>
                      </a:cubicBezTo>
                      <a:lnTo>
                        <a:pt x="505814" y="559176"/>
                      </a:lnTo>
                      <a:cubicBezTo>
                        <a:pt x="474486" y="590548"/>
                        <a:pt x="438974" y="606722"/>
                        <a:pt x="401505" y="606722"/>
                      </a:cubicBezTo>
                      <a:cubicBezTo>
                        <a:pt x="375249" y="606722"/>
                        <a:pt x="346858" y="598635"/>
                        <a:pt x="318556" y="582460"/>
                      </a:cubicBezTo>
                      <a:cubicBezTo>
                        <a:pt x="301289" y="573307"/>
                        <a:pt x="285091" y="560154"/>
                        <a:pt x="268893" y="543979"/>
                      </a:cubicBezTo>
                      <a:lnTo>
                        <a:pt x="61343" y="336732"/>
                      </a:lnTo>
                      <a:cubicBezTo>
                        <a:pt x="42030" y="317536"/>
                        <a:pt x="26899" y="296296"/>
                        <a:pt x="16753" y="275056"/>
                      </a:cubicBezTo>
                      <a:cubicBezTo>
                        <a:pt x="-13596" y="210358"/>
                        <a:pt x="-2471" y="151703"/>
                        <a:pt x="48171" y="101135"/>
                      </a:cubicBezTo>
                      <a:lnTo>
                        <a:pt x="73447" y="75807"/>
                      </a:lnTo>
                      <a:cubicBezTo>
                        <a:pt x="88666" y="60699"/>
                        <a:pt x="112963" y="56611"/>
                        <a:pt x="132188" y="66742"/>
                      </a:cubicBezTo>
                      <a:cubicBezTo>
                        <a:pt x="141711" y="71719"/>
                        <a:pt x="151412" y="79895"/>
                        <a:pt x="160757" y="89315"/>
                      </a:cubicBezTo>
                      <a:cubicBezTo>
                        <a:pt x="209173" y="32971"/>
                        <a:pt x="278772" y="0"/>
                        <a:pt x="353978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  <p:sp>
            <p:nvSpPr>
              <p:cNvPr id="16" name="iṥḷïḑe"/>
              <p:cNvSpPr/>
              <p:nvPr/>
            </p:nvSpPr>
            <p:spPr>
              <a:xfrm>
                <a:off x="3071664" y="2883810"/>
                <a:ext cx="568192" cy="568192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2" name="îṣliḍê"/>
              <p:cNvSpPr/>
              <p:nvPr/>
            </p:nvSpPr>
            <p:spPr>
              <a:xfrm>
                <a:off x="3783872" y="2883810"/>
                <a:ext cx="568192" cy="568192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5" name="iṡlîdé"/>
              <p:cNvSpPr/>
              <p:nvPr/>
            </p:nvSpPr>
            <p:spPr>
              <a:xfrm>
                <a:off x="4496080" y="2883810"/>
                <a:ext cx="568192" cy="568192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6" name="iṧļîḋè"/>
              <p:cNvSpPr txBox="1"/>
              <p:nvPr/>
            </p:nvSpPr>
            <p:spPr>
              <a:xfrm>
                <a:off x="2614464" y="1844824"/>
                <a:ext cx="774484" cy="732505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anchor="ctr" anchorCtr="0">
                <a:prstTxWarp prst="textSlantUp">
                  <a:avLst/>
                </a:prstTxWarp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7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Step 01</a:t>
                </a:r>
                <a:endParaRPr lang="en-US" altLang="zh-CN" sz="7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7" name="ísḻîďe"/>
              <p:cNvSpPr txBox="1"/>
              <p:nvPr/>
            </p:nvSpPr>
            <p:spPr>
              <a:xfrm>
                <a:off x="2819636" y="3548166"/>
                <a:ext cx="504056" cy="476735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anchor="ctr" anchorCtr="0">
                <a:prstTxWarp prst="textSlantUp">
                  <a:avLst/>
                </a:prstTxWarp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7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关键词</a:t>
                </a:r>
                <a:endParaRPr lang="zh-CN" altLang="en-US" sz="7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8" name="iṡḷïďe"/>
              <p:cNvSpPr txBox="1"/>
              <p:nvPr/>
            </p:nvSpPr>
            <p:spPr>
              <a:xfrm>
                <a:off x="3576758" y="3548166"/>
                <a:ext cx="504056" cy="476735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anchor="ctr" anchorCtr="0">
                <a:prstTxWarp prst="textSlantUp">
                  <a:avLst/>
                </a:prstTxWarp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7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关键词</a:t>
                </a:r>
                <a:endParaRPr lang="zh-CN" altLang="en-US" sz="7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9" name="iṣľídé"/>
              <p:cNvSpPr txBox="1"/>
              <p:nvPr/>
            </p:nvSpPr>
            <p:spPr>
              <a:xfrm>
                <a:off x="4316136" y="3548166"/>
                <a:ext cx="504056" cy="476735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anchor="ctr" anchorCtr="0">
                <a:prstTxWarp prst="textSlantUp">
                  <a:avLst/>
                </a:prstTxWarp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7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关键词</a:t>
                </a:r>
                <a:endParaRPr lang="zh-CN" altLang="en-US" sz="7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25" name="is1îdé"/>
            <p:cNvGrpSpPr/>
            <p:nvPr/>
          </p:nvGrpSpPr>
          <p:grpSpPr>
            <a:xfrm>
              <a:off x="5375920" y="1844824"/>
              <a:ext cx="2864576" cy="2180077"/>
              <a:chOff x="1487488" y="1844824"/>
              <a:chExt cx="2864576" cy="2180077"/>
            </a:xfrm>
          </p:grpSpPr>
          <p:grpSp>
            <p:nvGrpSpPr>
              <p:cNvPr id="42" name="ísḻíḑe"/>
              <p:cNvGrpSpPr/>
              <p:nvPr/>
            </p:nvGrpSpPr>
            <p:grpSpPr>
              <a:xfrm>
                <a:off x="1487488" y="2420888"/>
                <a:ext cx="1440160" cy="1440160"/>
                <a:chOff x="1487488" y="2420888"/>
                <a:chExt cx="1440160" cy="1440160"/>
              </a:xfrm>
            </p:grpSpPr>
            <p:sp>
              <p:nvSpPr>
                <p:cNvPr id="43" name="îṡ1ïḋe"/>
                <p:cNvSpPr/>
                <p:nvPr/>
              </p:nvSpPr>
              <p:spPr>
                <a:xfrm>
                  <a:off x="1487488" y="2420888"/>
                  <a:ext cx="1440160" cy="1440160"/>
                </a:xfrm>
                <a:prstGeom prst="ellipse">
                  <a:avLst/>
                </a:prstGeom>
                <a:solidFill>
                  <a:srgbClr val="7E6BC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44" name="ïṩlidè"/>
                <p:cNvSpPr/>
                <p:nvPr/>
              </p:nvSpPr>
              <p:spPr>
                <a:xfrm>
                  <a:off x="1800118" y="2733770"/>
                  <a:ext cx="814900" cy="814396"/>
                </a:xfrm>
                <a:custGeom>
                  <a:avLst/>
                  <a:gdLst>
                    <a:gd name="connsiteX0" fmla="*/ 482620 w 607097"/>
                    <a:gd name="connsiteY0" fmla="*/ 381169 h 606722"/>
                    <a:gd name="connsiteX1" fmla="*/ 496768 w 607097"/>
                    <a:gd name="connsiteY1" fmla="*/ 381169 h 606722"/>
                    <a:gd name="connsiteX2" fmla="*/ 510916 w 607097"/>
                    <a:gd name="connsiteY2" fmla="*/ 395381 h 606722"/>
                    <a:gd name="connsiteX3" fmla="*/ 510916 w 607097"/>
                    <a:gd name="connsiteY3" fmla="*/ 409505 h 606722"/>
                    <a:gd name="connsiteX4" fmla="*/ 503887 w 607097"/>
                    <a:gd name="connsiteY4" fmla="*/ 412525 h 606722"/>
                    <a:gd name="connsiteX5" fmla="*/ 496768 w 607097"/>
                    <a:gd name="connsiteY5" fmla="*/ 409505 h 606722"/>
                    <a:gd name="connsiteX6" fmla="*/ 482620 w 607097"/>
                    <a:gd name="connsiteY6" fmla="*/ 395381 h 606722"/>
                    <a:gd name="connsiteX7" fmla="*/ 482620 w 607097"/>
                    <a:gd name="connsiteY7" fmla="*/ 381169 h 606722"/>
                    <a:gd name="connsiteX8" fmla="*/ 546398 w 607097"/>
                    <a:gd name="connsiteY8" fmla="*/ 242745 h 606722"/>
                    <a:gd name="connsiteX9" fmla="*/ 566606 w 607097"/>
                    <a:gd name="connsiteY9" fmla="*/ 242745 h 606722"/>
                    <a:gd name="connsiteX10" fmla="*/ 576754 w 607097"/>
                    <a:gd name="connsiteY10" fmla="*/ 252756 h 606722"/>
                    <a:gd name="connsiteX11" fmla="*/ 566606 w 607097"/>
                    <a:gd name="connsiteY11" fmla="*/ 262856 h 606722"/>
                    <a:gd name="connsiteX12" fmla="*/ 546398 w 607097"/>
                    <a:gd name="connsiteY12" fmla="*/ 262856 h 606722"/>
                    <a:gd name="connsiteX13" fmla="*/ 536249 w 607097"/>
                    <a:gd name="connsiteY13" fmla="*/ 252756 h 606722"/>
                    <a:gd name="connsiteX14" fmla="*/ 546398 w 607097"/>
                    <a:gd name="connsiteY14" fmla="*/ 242745 h 606722"/>
                    <a:gd name="connsiteX15" fmla="*/ 353968 w 607097"/>
                    <a:gd name="connsiteY15" fmla="*/ 101120 h 606722"/>
                    <a:gd name="connsiteX16" fmla="*/ 364118 w 607097"/>
                    <a:gd name="connsiteY16" fmla="*/ 111251 h 606722"/>
                    <a:gd name="connsiteX17" fmla="*/ 364118 w 607097"/>
                    <a:gd name="connsiteY17" fmla="*/ 242683 h 606722"/>
                    <a:gd name="connsiteX18" fmla="*/ 424838 w 607097"/>
                    <a:gd name="connsiteY18" fmla="*/ 242683 h 606722"/>
                    <a:gd name="connsiteX19" fmla="*/ 434988 w 607097"/>
                    <a:gd name="connsiteY19" fmla="*/ 252725 h 606722"/>
                    <a:gd name="connsiteX20" fmla="*/ 424838 w 607097"/>
                    <a:gd name="connsiteY20" fmla="*/ 262856 h 606722"/>
                    <a:gd name="connsiteX21" fmla="*/ 353968 w 607097"/>
                    <a:gd name="connsiteY21" fmla="*/ 262856 h 606722"/>
                    <a:gd name="connsiteX22" fmla="*/ 343818 w 607097"/>
                    <a:gd name="connsiteY22" fmla="*/ 252725 h 606722"/>
                    <a:gd name="connsiteX23" fmla="*/ 343818 w 607097"/>
                    <a:gd name="connsiteY23" fmla="*/ 111251 h 606722"/>
                    <a:gd name="connsiteX24" fmla="*/ 353968 w 607097"/>
                    <a:gd name="connsiteY24" fmla="*/ 101120 h 606722"/>
                    <a:gd name="connsiteX25" fmla="*/ 496768 w 607097"/>
                    <a:gd name="connsiteY25" fmla="*/ 96101 h 606722"/>
                    <a:gd name="connsiteX26" fmla="*/ 510916 w 607097"/>
                    <a:gd name="connsiteY26" fmla="*/ 96101 h 606722"/>
                    <a:gd name="connsiteX27" fmla="*/ 510916 w 607097"/>
                    <a:gd name="connsiteY27" fmla="*/ 110217 h 606722"/>
                    <a:gd name="connsiteX28" fmla="*/ 496768 w 607097"/>
                    <a:gd name="connsiteY28" fmla="*/ 124334 h 606722"/>
                    <a:gd name="connsiteX29" fmla="*/ 489650 w 607097"/>
                    <a:gd name="connsiteY29" fmla="*/ 127441 h 606722"/>
                    <a:gd name="connsiteX30" fmla="*/ 482620 w 607097"/>
                    <a:gd name="connsiteY30" fmla="*/ 124334 h 606722"/>
                    <a:gd name="connsiteX31" fmla="*/ 482620 w 607097"/>
                    <a:gd name="connsiteY31" fmla="*/ 110217 h 606722"/>
                    <a:gd name="connsiteX32" fmla="*/ 196955 w 607097"/>
                    <a:gd name="connsiteY32" fmla="*/ 96101 h 606722"/>
                    <a:gd name="connsiteX33" fmla="*/ 211110 w 607097"/>
                    <a:gd name="connsiteY33" fmla="*/ 96101 h 606722"/>
                    <a:gd name="connsiteX34" fmla="*/ 225355 w 607097"/>
                    <a:gd name="connsiteY34" fmla="*/ 110217 h 606722"/>
                    <a:gd name="connsiteX35" fmla="*/ 225355 w 607097"/>
                    <a:gd name="connsiteY35" fmla="*/ 124334 h 606722"/>
                    <a:gd name="connsiteX36" fmla="*/ 218233 w 607097"/>
                    <a:gd name="connsiteY36" fmla="*/ 127441 h 606722"/>
                    <a:gd name="connsiteX37" fmla="*/ 211110 w 607097"/>
                    <a:gd name="connsiteY37" fmla="*/ 124334 h 606722"/>
                    <a:gd name="connsiteX38" fmla="*/ 196955 w 607097"/>
                    <a:gd name="connsiteY38" fmla="*/ 110217 h 606722"/>
                    <a:gd name="connsiteX39" fmla="*/ 196955 w 607097"/>
                    <a:gd name="connsiteY39" fmla="*/ 96101 h 606722"/>
                    <a:gd name="connsiteX40" fmla="*/ 103963 w 607097"/>
                    <a:gd name="connsiteY40" fmla="*/ 81761 h 606722"/>
                    <a:gd name="connsiteX41" fmla="*/ 87598 w 607097"/>
                    <a:gd name="connsiteY41" fmla="*/ 90026 h 606722"/>
                    <a:gd name="connsiteX42" fmla="*/ 62322 w 607097"/>
                    <a:gd name="connsiteY42" fmla="*/ 115266 h 606722"/>
                    <a:gd name="connsiteX43" fmla="*/ 34998 w 607097"/>
                    <a:gd name="connsiteY43" fmla="*/ 265902 h 606722"/>
                    <a:gd name="connsiteX44" fmla="*/ 75494 w 607097"/>
                    <a:gd name="connsiteY44" fmla="*/ 322602 h 606722"/>
                    <a:gd name="connsiteX45" fmla="*/ 283044 w 607097"/>
                    <a:gd name="connsiteY45" fmla="*/ 530826 h 606722"/>
                    <a:gd name="connsiteX46" fmla="*/ 327634 w 607097"/>
                    <a:gd name="connsiteY46" fmla="*/ 565219 h 606722"/>
                    <a:gd name="connsiteX47" fmla="*/ 490684 w 607097"/>
                    <a:gd name="connsiteY47" fmla="*/ 545046 h 606722"/>
                    <a:gd name="connsiteX48" fmla="*/ 515960 w 607097"/>
                    <a:gd name="connsiteY48" fmla="*/ 519717 h 606722"/>
                    <a:gd name="connsiteX49" fmla="*/ 521033 w 607097"/>
                    <a:gd name="connsiteY49" fmla="*/ 485324 h 606722"/>
                    <a:gd name="connsiteX50" fmla="*/ 434969 w 607097"/>
                    <a:gd name="connsiteY50" fmla="*/ 411561 h 606722"/>
                    <a:gd name="connsiteX51" fmla="*/ 414321 w 607097"/>
                    <a:gd name="connsiteY51" fmla="*/ 406318 h 606722"/>
                    <a:gd name="connsiteX52" fmla="*/ 413698 w 607097"/>
                    <a:gd name="connsiteY52" fmla="*/ 406496 h 606722"/>
                    <a:gd name="connsiteX53" fmla="*/ 405599 w 607097"/>
                    <a:gd name="connsiteY53" fmla="*/ 413605 h 606722"/>
                    <a:gd name="connsiteX54" fmla="*/ 404620 w 607097"/>
                    <a:gd name="connsiteY54" fmla="*/ 414583 h 606722"/>
                    <a:gd name="connsiteX55" fmla="*/ 373202 w 607097"/>
                    <a:gd name="connsiteY55" fmla="*/ 447910 h 606722"/>
                    <a:gd name="connsiteX56" fmla="*/ 349528 w 607097"/>
                    <a:gd name="connsiteY56" fmla="*/ 459552 h 606722"/>
                    <a:gd name="connsiteX57" fmla="*/ 405599 w 607097"/>
                    <a:gd name="connsiteY57" fmla="*/ 475282 h 606722"/>
                    <a:gd name="connsiteX58" fmla="*/ 414677 w 607097"/>
                    <a:gd name="connsiteY58" fmla="*/ 486391 h 606722"/>
                    <a:gd name="connsiteX59" fmla="*/ 404620 w 607097"/>
                    <a:gd name="connsiteY59" fmla="*/ 495456 h 606722"/>
                    <a:gd name="connsiteX60" fmla="*/ 403552 w 607097"/>
                    <a:gd name="connsiteY60" fmla="*/ 495456 h 606722"/>
                    <a:gd name="connsiteX61" fmla="*/ 287138 w 607097"/>
                    <a:gd name="connsiteY61" fmla="*/ 441866 h 606722"/>
                    <a:gd name="connsiteX62" fmla="*/ 286426 w 607097"/>
                    <a:gd name="connsiteY62" fmla="*/ 441067 h 606722"/>
                    <a:gd name="connsiteX63" fmla="*/ 284112 w 607097"/>
                    <a:gd name="connsiteY63" fmla="*/ 438845 h 606722"/>
                    <a:gd name="connsiteX64" fmla="*/ 176777 w 607097"/>
                    <a:gd name="connsiteY64" fmla="*/ 331666 h 606722"/>
                    <a:gd name="connsiteX65" fmla="*/ 111895 w 607097"/>
                    <a:gd name="connsiteY65" fmla="*/ 213379 h 606722"/>
                    <a:gd name="connsiteX66" fmla="*/ 121062 w 607097"/>
                    <a:gd name="connsiteY66" fmla="*/ 202270 h 606722"/>
                    <a:gd name="connsiteX67" fmla="*/ 132188 w 607097"/>
                    <a:gd name="connsiteY67" fmla="*/ 211335 h 606722"/>
                    <a:gd name="connsiteX68" fmla="*/ 146428 w 607097"/>
                    <a:gd name="connsiteY68" fmla="*/ 259325 h 606722"/>
                    <a:gd name="connsiteX69" fmla="*/ 158532 w 607097"/>
                    <a:gd name="connsiteY69" fmla="*/ 233553 h 606722"/>
                    <a:gd name="connsiteX70" fmla="*/ 191907 w 607097"/>
                    <a:gd name="connsiteY70" fmla="*/ 202270 h 606722"/>
                    <a:gd name="connsiteX71" fmla="*/ 192975 w 607097"/>
                    <a:gd name="connsiteY71" fmla="*/ 201204 h 606722"/>
                    <a:gd name="connsiteX72" fmla="*/ 200006 w 607097"/>
                    <a:gd name="connsiteY72" fmla="*/ 193117 h 606722"/>
                    <a:gd name="connsiteX73" fmla="*/ 194933 w 607097"/>
                    <a:gd name="connsiteY73" fmla="*/ 170899 h 606722"/>
                    <a:gd name="connsiteX74" fmla="*/ 121062 w 607097"/>
                    <a:gd name="connsiteY74" fmla="*/ 84961 h 606722"/>
                    <a:gd name="connsiteX75" fmla="*/ 103963 w 607097"/>
                    <a:gd name="connsiteY75" fmla="*/ 81761 h 606722"/>
                    <a:gd name="connsiteX76" fmla="*/ 353980 w 607097"/>
                    <a:gd name="connsiteY76" fmla="*/ 30273 h 606722"/>
                    <a:gd name="connsiteX77" fmla="*/ 364141 w 607097"/>
                    <a:gd name="connsiteY77" fmla="*/ 40422 h 606722"/>
                    <a:gd name="connsiteX78" fmla="*/ 364141 w 607097"/>
                    <a:gd name="connsiteY78" fmla="*/ 60719 h 606722"/>
                    <a:gd name="connsiteX79" fmla="*/ 353980 w 607097"/>
                    <a:gd name="connsiteY79" fmla="*/ 70778 h 606722"/>
                    <a:gd name="connsiteX80" fmla="*/ 343818 w 607097"/>
                    <a:gd name="connsiteY80" fmla="*/ 60719 h 606722"/>
                    <a:gd name="connsiteX81" fmla="*/ 343818 w 607097"/>
                    <a:gd name="connsiteY81" fmla="*/ 40422 h 606722"/>
                    <a:gd name="connsiteX82" fmla="*/ 353980 w 607097"/>
                    <a:gd name="connsiteY82" fmla="*/ 30273 h 606722"/>
                    <a:gd name="connsiteX83" fmla="*/ 353978 w 607097"/>
                    <a:gd name="connsiteY83" fmla="*/ 20263 h 606722"/>
                    <a:gd name="connsiteX84" fmla="*/ 174819 w 607097"/>
                    <a:gd name="connsiteY84" fmla="*/ 104957 h 606722"/>
                    <a:gd name="connsiteX85" fmla="*/ 214246 w 607097"/>
                    <a:gd name="connsiteY85" fmla="*/ 160768 h 606722"/>
                    <a:gd name="connsiteX86" fmla="*/ 221278 w 607097"/>
                    <a:gd name="connsiteY86" fmla="*/ 198182 h 606722"/>
                    <a:gd name="connsiteX87" fmla="*/ 215938 w 607097"/>
                    <a:gd name="connsiteY87" fmla="*/ 209025 h 606722"/>
                    <a:gd name="connsiteX88" fmla="*/ 210152 w 607097"/>
                    <a:gd name="connsiteY88" fmla="*/ 215157 h 606722"/>
                    <a:gd name="connsiteX89" fmla="*/ 206147 w 607097"/>
                    <a:gd name="connsiteY89" fmla="*/ 218445 h 606722"/>
                    <a:gd name="connsiteX90" fmla="*/ 176777 w 607097"/>
                    <a:gd name="connsiteY90" fmla="*/ 244662 h 606722"/>
                    <a:gd name="connsiteX91" fmla="*/ 182829 w 607097"/>
                    <a:gd name="connsiteY91" fmla="*/ 308382 h 606722"/>
                    <a:gd name="connsiteX92" fmla="*/ 189504 w 607097"/>
                    <a:gd name="connsiteY92" fmla="*/ 315136 h 606722"/>
                    <a:gd name="connsiteX93" fmla="*/ 189949 w 607097"/>
                    <a:gd name="connsiteY93" fmla="*/ 315492 h 606722"/>
                    <a:gd name="connsiteX94" fmla="*/ 191640 w 607097"/>
                    <a:gd name="connsiteY94" fmla="*/ 317269 h 606722"/>
                    <a:gd name="connsiteX95" fmla="*/ 298263 w 607097"/>
                    <a:gd name="connsiteY95" fmla="*/ 424714 h 606722"/>
                    <a:gd name="connsiteX96" fmla="*/ 362077 w 607097"/>
                    <a:gd name="connsiteY96" fmla="*/ 430758 h 606722"/>
                    <a:gd name="connsiteX97" fmla="*/ 388422 w 607097"/>
                    <a:gd name="connsiteY97" fmla="*/ 401430 h 606722"/>
                    <a:gd name="connsiteX98" fmla="*/ 408625 w 607097"/>
                    <a:gd name="connsiteY98" fmla="*/ 386233 h 606722"/>
                    <a:gd name="connsiteX99" fmla="*/ 419661 w 607097"/>
                    <a:gd name="connsiteY99" fmla="*/ 384900 h 606722"/>
                    <a:gd name="connsiteX100" fmla="*/ 446094 w 607097"/>
                    <a:gd name="connsiteY100" fmla="*/ 392365 h 606722"/>
                    <a:gd name="connsiteX101" fmla="*/ 501987 w 607097"/>
                    <a:gd name="connsiteY101" fmla="*/ 431646 h 606722"/>
                    <a:gd name="connsiteX102" fmla="*/ 586894 w 607097"/>
                    <a:gd name="connsiteY102" fmla="*/ 252749 h 606722"/>
                    <a:gd name="connsiteX103" fmla="*/ 353978 w 607097"/>
                    <a:gd name="connsiteY103" fmla="*/ 20263 h 606722"/>
                    <a:gd name="connsiteX104" fmla="*/ 353978 w 607097"/>
                    <a:gd name="connsiteY104" fmla="*/ 0 h 606722"/>
                    <a:gd name="connsiteX105" fmla="*/ 607097 w 607097"/>
                    <a:gd name="connsiteY105" fmla="*/ 252749 h 606722"/>
                    <a:gd name="connsiteX106" fmla="*/ 517384 w 607097"/>
                    <a:gd name="connsiteY106" fmla="*/ 445421 h 606722"/>
                    <a:gd name="connsiteX107" fmla="*/ 540257 w 607097"/>
                    <a:gd name="connsiteY107" fmla="*/ 474215 h 606722"/>
                    <a:gd name="connsiteX108" fmla="*/ 531179 w 607097"/>
                    <a:gd name="connsiteY108" fmla="*/ 532870 h 606722"/>
                    <a:gd name="connsiteX109" fmla="*/ 505814 w 607097"/>
                    <a:gd name="connsiteY109" fmla="*/ 559176 h 606722"/>
                    <a:gd name="connsiteX110" fmla="*/ 401505 w 607097"/>
                    <a:gd name="connsiteY110" fmla="*/ 606722 h 606722"/>
                    <a:gd name="connsiteX111" fmla="*/ 318556 w 607097"/>
                    <a:gd name="connsiteY111" fmla="*/ 582460 h 606722"/>
                    <a:gd name="connsiteX112" fmla="*/ 268893 w 607097"/>
                    <a:gd name="connsiteY112" fmla="*/ 543979 h 606722"/>
                    <a:gd name="connsiteX113" fmla="*/ 61343 w 607097"/>
                    <a:gd name="connsiteY113" fmla="*/ 336732 h 606722"/>
                    <a:gd name="connsiteX114" fmla="*/ 16753 w 607097"/>
                    <a:gd name="connsiteY114" fmla="*/ 275056 h 606722"/>
                    <a:gd name="connsiteX115" fmla="*/ 48171 w 607097"/>
                    <a:gd name="connsiteY115" fmla="*/ 101135 h 606722"/>
                    <a:gd name="connsiteX116" fmla="*/ 73447 w 607097"/>
                    <a:gd name="connsiteY116" fmla="*/ 75807 h 606722"/>
                    <a:gd name="connsiteX117" fmla="*/ 132188 w 607097"/>
                    <a:gd name="connsiteY117" fmla="*/ 66742 h 606722"/>
                    <a:gd name="connsiteX118" fmla="*/ 160757 w 607097"/>
                    <a:gd name="connsiteY118" fmla="*/ 89315 h 606722"/>
                    <a:gd name="connsiteX119" fmla="*/ 353978 w 607097"/>
                    <a:gd name="connsiteY119" fmla="*/ 0 h 606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</a:cxnLst>
                  <a:rect l="l" t="t" r="r" b="b"/>
                  <a:pathLst>
                    <a:path w="607097" h="606722">
                      <a:moveTo>
                        <a:pt x="482620" y="381169"/>
                      </a:moveTo>
                      <a:cubicBezTo>
                        <a:pt x="486624" y="377172"/>
                        <a:pt x="492675" y="377172"/>
                        <a:pt x="496768" y="381169"/>
                      </a:cubicBezTo>
                      <a:lnTo>
                        <a:pt x="510916" y="395381"/>
                      </a:lnTo>
                      <a:cubicBezTo>
                        <a:pt x="515009" y="399379"/>
                        <a:pt x="515009" y="405419"/>
                        <a:pt x="510916" y="409505"/>
                      </a:cubicBezTo>
                      <a:cubicBezTo>
                        <a:pt x="509937" y="412525"/>
                        <a:pt x="506912" y="412525"/>
                        <a:pt x="503887" y="412525"/>
                      </a:cubicBezTo>
                      <a:cubicBezTo>
                        <a:pt x="500861" y="412525"/>
                        <a:pt x="498815" y="411548"/>
                        <a:pt x="496768" y="409505"/>
                      </a:cubicBezTo>
                      <a:lnTo>
                        <a:pt x="482620" y="395381"/>
                      </a:lnTo>
                      <a:cubicBezTo>
                        <a:pt x="478527" y="391295"/>
                        <a:pt x="478527" y="385255"/>
                        <a:pt x="482620" y="381169"/>
                      </a:cubicBezTo>
                      <a:close/>
                      <a:moveTo>
                        <a:pt x="546398" y="242745"/>
                      </a:moveTo>
                      <a:lnTo>
                        <a:pt x="566606" y="242745"/>
                      </a:lnTo>
                      <a:cubicBezTo>
                        <a:pt x="572659" y="242745"/>
                        <a:pt x="576754" y="246732"/>
                        <a:pt x="576754" y="252756"/>
                      </a:cubicBezTo>
                      <a:cubicBezTo>
                        <a:pt x="576754" y="258869"/>
                        <a:pt x="572659" y="262856"/>
                        <a:pt x="566606" y="262856"/>
                      </a:cubicBezTo>
                      <a:lnTo>
                        <a:pt x="546398" y="262856"/>
                      </a:lnTo>
                      <a:cubicBezTo>
                        <a:pt x="540255" y="262856"/>
                        <a:pt x="536249" y="258869"/>
                        <a:pt x="536249" y="252756"/>
                      </a:cubicBezTo>
                      <a:cubicBezTo>
                        <a:pt x="536249" y="246732"/>
                        <a:pt x="540255" y="242745"/>
                        <a:pt x="546398" y="242745"/>
                      </a:cubicBezTo>
                      <a:close/>
                      <a:moveTo>
                        <a:pt x="353968" y="101120"/>
                      </a:moveTo>
                      <a:cubicBezTo>
                        <a:pt x="360022" y="101120"/>
                        <a:pt x="364118" y="105119"/>
                        <a:pt x="364118" y="111251"/>
                      </a:cubicBezTo>
                      <a:lnTo>
                        <a:pt x="364118" y="242683"/>
                      </a:lnTo>
                      <a:lnTo>
                        <a:pt x="424838" y="242683"/>
                      </a:lnTo>
                      <a:cubicBezTo>
                        <a:pt x="430893" y="242683"/>
                        <a:pt x="434988" y="246682"/>
                        <a:pt x="434988" y="252725"/>
                      </a:cubicBezTo>
                      <a:cubicBezTo>
                        <a:pt x="434988" y="258857"/>
                        <a:pt x="430893" y="262856"/>
                        <a:pt x="424838" y="262856"/>
                      </a:cubicBezTo>
                      <a:lnTo>
                        <a:pt x="353968" y="262856"/>
                      </a:lnTo>
                      <a:cubicBezTo>
                        <a:pt x="347825" y="262856"/>
                        <a:pt x="343818" y="258857"/>
                        <a:pt x="343818" y="252725"/>
                      </a:cubicBezTo>
                      <a:lnTo>
                        <a:pt x="343818" y="111251"/>
                      </a:lnTo>
                      <a:cubicBezTo>
                        <a:pt x="343818" y="105119"/>
                        <a:pt x="347825" y="101120"/>
                        <a:pt x="353968" y="101120"/>
                      </a:cubicBezTo>
                      <a:close/>
                      <a:moveTo>
                        <a:pt x="496768" y="96101"/>
                      </a:moveTo>
                      <a:cubicBezTo>
                        <a:pt x="500861" y="92017"/>
                        <a:pt x="506912" y="92017"/>
                        <a:pt x="510916" y="96101"/>
                      </a:cubicBezTo>
                      <a:cubicBezTo>
                        <a:pt x="515009" y="100096"/>
                        <a:pt x="515009" y="106222"/>
                        <a:pt x="510916" y="110217"/>
                      </a:cubicBezTo>
                      <a:lnTo>
                        <a:pt x="496768" y="124334"/>
                      </a:lnTo>
                      <a:cubicBezTo>
                        <a:pt x="494722" y="126376"/>
                        <a:pt x="492675" y="127441"/>
                        <a:pt x="489650" y="127441"/>
                      </a:cubicBezTo>
                      <a:cubicBezTo>
                        <a:pt x="486624" y="127441"/>
                        <a:pt x="484578" y="126376"/>
                        <a:pt x="482620" y="124334"/>
                      </a:cubicBezTo>
                      <a:cubicBezTo>
                        <a:pt x="478527" y="120338"/>
                        <a:pt x="478527" y="114301"/>
                        <a:pt x="482620" y="110217"/>
                      </a:cubicBezTo>
                      <a:close/>
                      <a:moveTo>
                        <a:pt x="196955" y="96101"/>
                      </a:moveTo>
                      <a:cubicBezTo>
                        <a:pt x="201050" y="92017"/>
                        <a:pt x="207104" y="92017"/>
                        <a:pt x="211110" y="96101"/>
                      </a:cubicBezTo>
                      <a:lnTo>
                        <a:pt x="225355" y="110217"/>
                      </a:lnTo>
                      <a:cubicBezTo>
                        <a:pt x="229361" y="114301"/>
                        <a:pt x="229361" y="120338"/>
                        <a:pt x="225355" y="124334"/>
                      </a:cubicBezTo>
                      <a:cubicBezTo>
                        <a:pt x="223307" y="126376"/>
                        <a:pt x="220280" y="127441"/>
                        <a:pt x="218233" y="127441"/>
                      </a:cubicBezTo>
                      <a:cubicBezTo>
                        <a:pt x="215206" y="127441"/>
                        <a:pt x="213158" y="126376"/>
                        <a:pt x="211110" y="124334"/>
                      </a:cubicBezTo>
                      <a:lnTo>
                        <a:pt x="196955" y="110217"/>
                      </a:lnTo>
                      <a:cubicBezTo>
                        <a:pt x="192949" y="106222"/>
                        <a:pt x="192949" y="100096"/>
                        <a:pt x="196955" y="96101"/>
                      </a:cubicBezTo>
                      <a:close/>
                      <a:moveTo>
                        <a:pt x="103963" y="81761"/>
                      </a:moveTo>
                      <a:cubicBezTo>
                        <a:pt x="98011" y="82650"/>
                        <a:pt x="92182" y="85449"/>
                        <a:pt x="87598" y="90026"/>
                      </a:cubicBezTo>
                      <a:lnTo>
                        <a:pt x="62322" y="115266"/>
                      </a:lnTo>
                      <a:cubicBezTo>
                        <a:pt x="17732" y="159790"/>
                        <a:pt x="8654" y="209291"/>
                        <a:pt x="34998" y="265902"/>
                      </a:cubicBezTo>
                      <a:cubicBezTo>
                        <a:pt x="44077" y="285187"/>
                        <a:pt x="57249" y="304383"/>
                        <a:pt x="75494" y="322602"/>
                      </a:cubicBezTo>
                      <a:lnTo>
                        <a:pt x="283044" y="530826"/>
                      </a:lnTo>
                      <a:cubicBezTo>
                        <a:pt x="297284" y="545046"/>
                        <a:pt x="312415" y="557132"/>
                        <a:pt x="327634" y="565219"/>
                      </a:cubicBezTo>
                      <a:cubicBezTo>
                        <a:pt x="389401" y="599612"/>
                        <a:pt x="443068" y="592503"/>
                        <a:pt x="490684" y="545046"/>
                      </a:cubicBezTo>
                      <a:lnTo>
                        <a:pt x="515960" y="519717"/>
                      </a:lnTo>
                      <a:cubicBezTo>
                        <a:pt x="525127" y="510653"/>
                        <a:pt x="527085" y="496433"/>
                        <a:pt x="521033" y="485324"/>
                      </a:cubicBezTo>
                      <a:cubicBezTo>
                        <a:pt x="503856" y="451998"/>
                        <a:pt x="434969" y="411561"/>
                        <a:pt x="434969" y="411561"/>
                      </a:cubicBezTo>
                      <a:cubicBezTo>
                        <a:pt x="427582" y="407829"/>
                        <a:pt x="420195" y="405874"/>
                        <a:pt x="414321" y="406318"/>
                      </a:cubicBezTo>
                      <a:cubicBezTo>
                        <a:pt x="414143" y="406318"/>
                        <a:pt x="413876" y="406407"/>
                        <a:pt x="413698" y="406496"/>
                      </a:cubicBezTo>
                      <a:cubicBezTo>
                        <a:pt x="409604" y="407473"/>
                        <a:pt x="407646" y="409517"/>
                        <a:pt x="405599" y="413605"/>
                      </a:cubicBezTo>
                      <a:lnTo>
                        <a:pt x="404620" y="414583"/>
                      </a:lnTo>
                      <a:cubicBezTo>
                        <a:pt x="397500" y="423648"/>
                        <a:pt x="380323" y="443910"/>
                        <a:pt x="373202" y="447910"/>
                      </a:cubicBezTo>
                      <a:cubicBezTo>
                        <a:pt x="365548" y="453242"/>
                        <a:pt x="357538" y="457152"/>
                        <a:pt x="349528" y="459552"/>
                      </a:cubicBezTo>
                      <a:cubicBezTo>
                        <a:pt x="365281" y="466839"/>
                        <a:pt x="384328" y="473149"/>
                        <a:pt x="405599" y="475282"/>
                      </a:cubicBezTo>
                      <a:cubicBezTo>
                        <a:pt x="410672" y="476259"/>
                        <a:pt x="414677" y="480259"/>
                        <a:pt x="414677" y="486391"/>
                      </a:cubicBezTo>
                      <a:cubicBezTo>
                        <a:pt x="413698" y="491456"/>
                        <a:pt x="409604" y="495456"/>
                        <a:pt x="404620" y="495456"/>
                      </a:cubicBezTo>
                      <a:lnTo>
                        <a:pt x="403552" y="495456"/>
                      </a:lnTo>
                      <a:cubicBezTo>
                        <a:pt x="333686" y="488346"/>
                        <a:pt x="288117" y="443910"/>
                        <a:pt x="287138" y="441866"/>
                      </a:cubicBezTo>
                      <a:cubicBezTo>
                        <a:pt x="286871" y="441600"/>
                        <a:pt x="286604" y="441333"/>
                        <a:pt x="286426" y="441067"/>
                      </a:cubicBezTo>
                      <a:cubicBezTo>
                        <a:pt x="285625" y="440356"/>
                        <a:pt x="284824" y="439645"/>
                        <a:pt x="284112" y="438845"/>
                      </a:cubicBezTo>
                      <a:lnTo>
                        <a:pt x="176777" y="331666"/>
                      </a:lnTo>
                      <a:cubicBezTo>
                        <a:pt x="174730" y="329622"/>
                        <a:pt x="119015" y="284120"/>
                        <a:pt x="111895" y="213379"/>
                      </a:cubicBezTo>
                      <a:cubicBezTo>
                        <a:pt x="110916" y="208314"/>
                        <a:pt x="115010" y="203248"/>
                        <a:pt x="121062" y="202270"/>
                      </a:cubicBezTo>
                      <a:cubicBezTo>
                        <a:pt x="127115" y="201204"/>
                        <a:pt x="131209" y="205292"/>
                        <a:pt x="132188" y="211335"/>
                      </a:cubicBezTo>
                      <a:cubicBezTo>
                        <a:pt x="133968" y="229109"/>
                        <a:pt x="139486" y="245284"/>
                        <a:pt x="146428" y="259325"/>
                      </a:cubicBezTo>
                      <a:cubicBezTo>
                        <a:pt x="148653" y="250794"/>
                        <a:pt x="152658" y="242262"/>
                        <a:pt x="158532" y="233553"/>
                      </a:cubicBezTo>
                      <a:cubicBezTo>
                        <a:pt x="162537" y="227510"/>
                        <a:pt x="183808" y="210358"/>
                        <a:pt x="191907" y="202270"/>
                      </a:cubicBezTo>
                      <a:lnTo>
                        <a:pt x="192975" y="201204"/>
                      </a:lnTo>
                      <a:cubicBezTo>
                        <a:pt x="196980" y="199160"/>
                        <a:pt x="199027" y="196138"/>
                        <a:pt x="200006" y="193117"/>
                      </a:cubicBezTo>
                      <a:cubicBezTo>
                        <a:pt x="202053" y="187073"/>
                        <a:pt x="200006" y="178986"/>
                        <a:pt x="194933" y="170899"/>
                      </a:cubicBezTo>
                      <a:cubicBezTo>
                        <a:pt x="194933" y="169832"/>
                        <a:pt x="154438" y="102113"/>
                        <a:pt x="121062" y="84961"/>
                      </a:cubicBezTo>
                      <a:cubicBezTo>
                        <a:pt x="115989" y="81895"/>
                        <a:pt x="109915" y="80873"/>
                        <a:pt x="103963" y="81761"/>
                      </a:cubicBezTo>
                      <a:close/>
                      <a:moveTo>
                        <a:pt x="353980" y="30273"/>
                      </a:moveTo>
                      <a:cubicBezTo>
                        <a:pt x="360041" y="30273"/>
                        <a:pt x="364141" y="34368"/>
                        <a:pt x="364141" y="40422"/>
                      </a:cubicBezTo>
                      <a:lnTo>
                        <a:pt x="364141" y="60719"/>
                      </a:lnTo>
                      <a:cubicBezTo>
                        <a:pt x="364141" y="66772"/>
                        <a:pt x="360041" y="70778"/>
                        <a:pt x="353980" y="70778"/>
                      </a:cubicBezTo>
                      <a:cubicBezTo>
                        <a:pt x="347829" y="70778"/>
                        <a:pt x="343818" y="66772"/>
                        <a:pt x="343818" y="60719"/>
                      </a:cubicBezTo>
                      <a:lnTo>
                        <a:pt x="343818" y="40422"/>
                      </a:lnTo>
                      <a:cubicBezTo>
                        <a:pt x="343818" y="34368"/>
                        <a:pt x="347829" y="30273"/>
                        <a:pt x="353980" y="30273"/>
                      </a:cubicBezTo>
                      <a:close/>
                      <a:moveTo>
                        <a:pt x="353978" y="20263"/>
                      </a:moveTo>
                      <a:cubicBezTo>
                        <a:pt x="284112" y="20263"/>
                        <a:pt x="219409" y="50479"/>
                        <a:pt x="174819" y="104957"/>
                      </a:cubicBezTo>
                      <a:cubicBezTo>
                        <a:pt x="196446" y="130818"/>
                        <a:pt x="212911" y="158901"/>
                        <a:pt x="214246" y="160768"/>
                      </a:cubicBezTo>
                      <a:cubicBezTo>
                        <a:pt x="221278" y="173920"/>
                        <a:pt x="224304" y="187073"/>
                        <a:pt x="221278" y="198182"/>
                      </a:cubicBezTo>
                      <a:cubicBezTo>
                        <a:pt x="220299" y="202093"/>
                        <a:pt x="218430" y="205736"/>
                        <a:pt x="215938" y="209025"/>
                      </a:cubicBezTo>
                      <a:cubicBezTo>
                        <a:pt x="214336" y="211335"/>
                        <a:pt x="212466" y="213379"/>
                        <a:pt x="210152" y="215157"/>
                      </a:cubicBezTo>
                      <a:cubicBezTo>
                        <a:pt x="208906" y="216312"/>
                        <a:pt x="207482" y="217378"/>
                        <a:pt x="206147" y="218445"/>
                      </a:cubicBezTo>
                      <a:cubicBezTo>
                        <a:pt x="193954" y="228487"/>
                        <a:pt x="179803" y="241640"/>
                        <a:pt x="176777" y="244662"/>
                      </a:cubicBezTo>
                      <a:cubicBezTo>
                        <a:pt x="160579" y="269012"/>
                        <a:pt x="162537" y="287142"/>
                        <a:pt x="182829" y="308382"/>
                      </a:cubicBezTo>
                      <a:lnTo>
                        <a:pt x="189504" y="315136"/>
                      </a:lnTo>
                      <a:cubicBezTo>
                        <a:pt x="189771" y="315403"/>
                        <a:pt x="189949" y="315492"/>
                        <a:pt x="189949" y="315492"/>
                      </a:cubicBezTo>
                      <a:cubicBezTo>
                        <a:pt x="190572" y="316025"/>
                        <a:pt x="191195" y="316647"/>
                        <a:pt x="191640" y="317269"/>
                      </a:cubicBezTo>
                      <a:lnTo>
                        <a:pt x="298263" y="424714"/>
                      </a:lnTo>
                      <a:cubicBezTo>
                        <a:pt x="318556" y="444888"/>
                        <a:pt x="337780" y="446932"/>
                        <a:pt x="362077" y="430758"/>
                      </a:cubicBezTo>
                      <a:cubicBezTo>
                        <a:pt x="365103" y="428713"/>
                        <a:pt x="378275" y="414583"/>
                        <a:pt x="388422" y="401430"/>
                      </a:cubicBezTo>
                      <a:cubicBezTo>
                        <a:pt x="393406" y="393343"/>
                        <a:pt x="400526" y="388277"/>
                        <a:pt x="408625" y="386233"/>
                      </a:cubicBezTo>
                      <a:cubicBezTo>
                        <a:pt x="412096" y="385344"/>
                        <a:pt x="415834" y="384900"/>
                        <a:pt x="419661" y="384900"/>
                      </a:cubicBezTo>
                      <a:cubicBezTo>
                        <a:pt x="428294" y="384989"/>
                        <a:pt x="437728" y="387477"/>
                        <a:pt x="446094" y="392365"/>
                      </a:cubicBezTo>
                      <a:cubicBezTo>
                        <a:pt x="447963" y="393609"/>
                        <a:pt x="476088" y="410051"/>
                        <a:pt x="501987" y="431646"/>
                      </a:cubicBezTo>
                      <a:cubicBezTo>
                        <a:pt x="556545" y="387122"/>
                        <a:pt x="586894" y="322513"/>
                        <a:pt x="586894" y="252749"/>
                      </a:cubicBezTo>
                      <a:cubicBezTo>
                        <a:pt x="586894" y="124330"/>
                        <a:pt x="482585" y="20263"/>
                        <a:pt x="353978" y="20263"/>
                      </a:cubicBezTo>
                      <a:close/>
                      <a:moveTo>
                        <a:pt x="353978" y="0"/>
                      </a:moveTo>
                      <a:cubicBezTo>
                        <a:pt x="493710" y="0"/>
                        <a:pt x="607097" y="113222"/>
                        <a:pt x="607097" y="252749"/>
                      </a:cubicBezTo>
                      <a:cubicBezTo>
                        <a:pt x="607097" y="327578"/>
                        <a:pt x="574345" y="397786"/>
                        <a:pt x="517384" y="445421"/>
                      </a:cubicBezTo>
                      <a:cubicBezTo>
                        <a:pt x="526907" y="454753"/>
                        <a:pt x="535184" y="464617"/>
                        <a:pt x="540257" y="474215"/>
                      </a:cubicBezTo>
                      <a:cubicBezTo>
                        <a:pt x="550403" y="493412"/>
                        <a:pt x="547377" y="517673"/>
                        <a:pt x="531179" y="532870"/>
                      </a:cubicBezTo>
                      <a:lnTo>
                        <a:pt x="505814" y="559176"/>
                      </a:lnTo>
                      <a:cubicBezTo>
                        <a:pt x="474486" y="590548"/>
                        <a:pt x="438974" y="606722"/>
                        <a:pt x="401505" y="606722"/>
                      </a:cubicBezTo>
                      <a:cubicBezTo>
                        <a:pt x="375249" y="606722"/>
                        <a:pt x="346858" y="598635"/>
                        <a:pt x="318556" y="582460"/>
                      </a:cubicBezTo>
                      <a:cubicBezTo>
                        <a:pt x="301289" y="573307"/>
                        <a:pt x="285091" y="560154"/>
                        <a:pt x="268893" y="543979"/>
                      </a:cubicBezTo>
                      <a:lnTo>
                        <a:pt x="61343" y="336732"/>
                      </a:lnTo>
                      <a:cubicBezTo>
                        <a:pt x="42030" y="317536"/>
                        <a:pt x="26899" y="296296"/>
                        <a:pt x="16753" y="275056"/>
                      </a:cubicBezTo>
                      <a:cubicBezTo>
                        <a:pt x="-13596" y="210358"/>
                        <a:pt x="-2471" y="151703"/>
                        <a:pt x="48171" y="101135"/>
                      </a:cubicBezTo>
                      <a:lnTo>
                        <a:pt x="73447" y="75807"/>
                      </a:lnTo>
                      <a:cubicBezTo>
                        <a:pt x="88666" y="60699"/>
                        <a:pt x="112963" y="56611"/>
                        <a:pt x="132188" y="66742"/>
                      </a:cubicBezTo>
                      <a:cubicBezTo>
                        <a:pt x="141711" y="71719"/>
                        <a:pt x="151412" y="79895"/>
                        <a:pt x="160757" y="89315"/>
                      </a:cubicBezTo>
                      <a:cubicBezTo>
                        <a:pt x="209173" y="32971"/>
                        <a:pt x="278772" y="0"/>
                        <a:pt x="353978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  <p:sp>
            <p:nvSpPr>
              <p:cNvPr id="45" name="iṥlíḑé"/>
              <p:cNvSpPr/>
              <p:nvPr/>
            </p:nvSpPr>
            <p:spPr>
              <a:xfrm>
                <a:off x="3071664" y="2883810"/>
                <a:ext cx="568192" cy="568192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6" name="iSļiďe"/>
              <p:cNvSpPr/>
              <p:nvPr/>
            </p:nvSpPr>
            <p:spPr>
              <a:xfrm>
                <a:off x="3783872" y="2883810"/>
                <a:ext cx="568192" cy="568192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7" name="iSļíḑè"/>
              <p:cNvSpPr txBox="1"/>
              <p:nvPr/>
            </p:nvSpPr>
            <p:spPr>
              <a:xfrm>
                <a:off x="2614464" y="1844824"/>
                <a:ext cx="774484" cy="732505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anchor="ctr" anchorCtr="0">
                <a:prstTxWarp prst="textSlantUp">
                  <a:avLst/>
                </a:prstTxWarp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7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Step 02</a:t>
                </a:r>
                <a:endParaRPr lang="en-US" altLang="zh-CN" sz="7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8" name="íṣļïḋê"/>
              <p:cNvSpPr txBox="1"/>
              <p:nvPr/>
            </p:nvSpPr>
            <p:spPr>
              <a:xfrm>
                <a:off x="2819636" y="3548166"/>
                <a:ext cx="504056" cy="476735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anchor="ctr" anchorCtr="0">
                <a:prstTxWarp prst="textSlantUp">
                  <a:avLst/>
                </a:prstTxWarp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7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关键词</a:t>
                </a:r>
                <a:endParaRPr lang="zh-CN" altLang="en-US" sz="7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9" name="íṩḷïḓè"/>
              <p:cNvSpPr txBox="1"/>
              <p:nvPr/>
            </p:nvSpPr>
            <p:spPr>
              <a:xfrm>
                <a:off x="3576758" y="3548166"/>
                <a:ext cx="504056" cy="476735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anchor="ctr" anchorCtr="0">
                <a:prstTxWarp prst="textSlantUp">
                  <a:avLst/>
                </a:prstTxWarp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7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关键词</a:t>
                </a:r>
                <a:endParaRPr lang="zh-CN" altLang="en-US" sz="7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50" name="ïş1idè"/>
            <p:cNvGrpSpPr/>
            <p:nvPr/>
          </p:nvGrpSpPr>
          <p:grpSpPr>
            <a:xfrm>
              <a:off x="8526714" y="1844824"/>
              <a:ext cx="2152368" cy="2180077"/>
              <a:chOff x="1487488" y="1844824"/>
              <a:chExt cx="2152368" cy="2180077"/>
            </a:xfrm>
          </p:grpSpPr>
          <p:grpSp>
            <p:nvGrpSpPr>
              <p:cNvPr id="51" name="iṣliďe"/>
              <p:cNvGrpSpPr/>
              <p:nvPr/>
            </p:nvGrpSpPr>
            <p:grpSpPr>
              <a:xfrm>
                <a:off x="1487488" y="2420888"/>
                <a:ext cx="1440160" cy="1440160"/>
                <a:chOff x="1487488" y="2420888"/>
                <a:chExt cx="1440160" cy="1440160"/>
              </a:xfrm>
            </p:grpSpPr>
            <p:sp>
              <p:nvSpPr>
                <p:cNvPr id="52" name="ïşlíďè"/>
                <p:cNvSpPr/>
                <p:nvPr/>
              </p:nvSpPr>
              <p:spPr>
                <a:xfrm>
                  <a:off x="1487488" y="2420888"/>
                  <a:ext cx="1440160" cy="1440160"/>
                </a:xfrm>
                <a:prstGeom prst="ellipse">
                  <a:avLst/>
                </a:prstGeom>
                <a:solidFill>
                  <a:srgbClr val="7E6BC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53" name="îŝ1ïḍe"/>
                <p:cNvSpPr/>
                <p:nvPr/>
              </p:nvSpPr>
              <p:spPr>
                <a:xfrm>
                  <a:off x="1800118" y="2733770"/>
                  <a:ext cx="814900" cy="814396"/>
                </a:xfrm>
                <a:custGeom>
                  <a:avLst/>
                  <a:gdLst>
                    <a:gd name="connsiteX0" fmla="*/ 482620 w 607097"/>
                    <a:gd name="connsiteY0" fmla="*/ 381169 h 606722"/>
                    <a:gd name="connsiteX1" fmla="*/ 496768 w 607097"/>
                    <a:gd name="connsiteY1" fmla="*/ 381169 h 606722"/>
                    <a:gd name="connsiteX2" fmla="*/ 510916 w 607097"/>
                    <a:gd name="connsiteY2" fmla="*/ 395381 h 606722"/>
                    <a:gd name="connsiteX3" fmla="*/ 510916 w 607097"/>
                    <a:gd name="connsiteY3" fmla="*/ 409505 h 606722"/>
                    <a:gd name="connsiteX4" fmla="*/ 503887 w 607097"/>
                    <a:gd name="connsiteY4" fmla="*/ 412525 h 606722"/>
                    <a:gd name="connsiteX5" fmla="*/ 496768 w 607097"/>
                    <a:gd name="connsiteY5" fmla="*/ 409505 h 606722"/>
                    <a:gd name="connsiteX6" fmla="*/ 482620 w 607097"/>
                    <a:gd name="connsiteY6" fmla="*/ 395381 h 606722"/>
                    <a:gd name="connsiteX7" fmla="*/ 482620 w 607097"/>
                    <a:gd name="connsiteY7" fmla="*/ 381169 h 606722"/>
                    <a:gd name="connsiteX8" fmla="*/ 546398 w 607097"/>
                    <a:gd name="connsiteY8" fmla="*/ 242745 h 606722"/>
                    <a:gd name="connsiteX9" fmla="*/ 566606 w 607097"/>
                    <a:gd name="connsiteY9" fmla="*/ 242745 h 606722"/>
                    <a:gd name="connsiteX10" fmla="*/ 576754 w 607097"/>
                    <a:gd name="connsiteY10" fmla="*/ 252756 h 606722"/>
                    <a:gd name="connsiteX11" fmla="*/ 566606 w 607097"/>
                    <a:gd name="connsiteY11" fmla="*/ 262856 h 606722"/>
                    <a:gd name="connsiteX12" fmla="*/ 546398 w 607097"/>
                    <a:gd name="connsiteY12" fmla="*/ 262856 h 606722"/>
                    <a:gd name="connsiteX13" fmla="*/ 536249 w 607097"/>
                    <a:gd name="connsiteY13" fmla="*/ 252756 h 606722"/>
                    <a:gd name="connsiteX14" fmla="*/ 546398 w 607097"/>
                    <a:gd name="connsiteY14" fmla="*/ 242745 h 606722"/>
                    <a:gd name="connsiteX15" fmla="*/ 353968 w 607097"/>
                    <a:gd name="connsiteY15" fmla="*/ 101120 h 606722"/>
                    <a:gd name="connsiteX16" fmla="*/ 364118 w 607097"/>
                    <a:gd name="connsiteY16" fmla="*/ 111251 h 606722"/>
                    <a:gd name="connsiteX17" fmla="*/ 364118 w 607097"/>
                    <a:gd name="connsiteY17" fmla="*/ 242683 h 606722"/>
                    <a:gd name="connsiteX18" fmla="*/ 424838 w 607097"/>
                    <a:gd name="connsiteY18" fmla="*/ 242683 h 606722"/>
                    <a:gd name="connsiteX19" fmla="*/ 434988 w 607097"/>
                    <a:gd name="connsiteY19" fmla="*/ 252725 h 606722"/>
                    <a:gd name="connsiteX20" fmla="*/ 424838 w 607097"/>
                    <a:gd name="connsiteY20" fmla="*/ 262856 h 606722"/>
                    <a:gd name="connsiteX21" fmla="*/ 353968 w 607097"/>
                    <a:gd name="connsiteY21" fmla="*/ 262856 h 606722"/>
                    <a:gd name="connsiteX22" fmla="*/ 343818 w 607097"/>
                    <a:gd name="connsiteY22" fmla="*/ 252725 h 606722"/>
                    <a:gd name="connsiteX23" fmla="*/ 343818 w 607097"/>
                    <a:gd name="connsiteY23" fmla="*/ 111251 h 606722"/>
                    <a:gd name="connsiteX24" fmla="*/ 353968 w 607097"/>
                    <a:gd name="connsiteY24" fmla="*/ 101120 h 606722"/>
                    <a:gd name="connsiteX25" fmla="*/ 496768 w 607097"/>
                    <a:gd name="connsiteY25" fmla="*/ 96101 h 606722"/>
                    <a:gd name="connsiteX26" fmla="*/ 510916 w 607097"/>
                    <a:gd name="connsiteY26" fmla="*/ 96101 h 606722"/>
                    <a:gd name="connsiteX27" fmla="*/ 510916 w 607097"/>
                    <a:gd name="connsiteY27" fmla="*/ 110217 h 606722"/>
                    <a:gd name="connsiteX28" fmla="*/ 496768 w 607097"/>
                    <a:gd name="connsiteY28" fmla="*/ 124334 h 606722"/>
                    <a:gd name="connsiteX29" fmla="*/ 489650 w 607097"/>
                    <a:gd name="connsiteY29" fmla="*/ 127441 h 606722"/>
                    <a:gd name="connsiteX30" fmla="*/ 482620 w 607097"/>
                    <a:gd name="connsiteY30" fmla="*/ 124334 h 606722"/>
                    <a:gd name="connsiteX31" fmla="*/ 482620 w 607097"/>
                    <a:gd name="connsiteY31" fmla="*/ 110217 h 606722"/>
                    <a:gd name="connsiteX32" fmla="*/ 196955 w 607097"/>
                    <a:gd name="connsiteY32" fmla="*/ 96101 h 606722"/>
                    <a:gd name="connsiteX33" fmla="*/ 211110 w 607097"/>
                    <a:gd name="connsiteY33" fmla="*/ 96101 h 606722"/>
                    <a:gd name="connsiteX34" fmla="*/ 225355 w 607097"/>
                    <a:gd name="connsiteY34" fmla="*/ 110217 h 606722"/>
                    <a:gd name="connsiteX35" fmla="*/ 225355 w 607097"/>
                    <a:gd name="connsiteY35" fmla="*/ 124334 h 606722"/>
                    <a:gd name="connsiteX36" fmla="*/ 218233 w 607097"/>
                    <a:gd name="connsiteY36" fmla="*/ 127441 h 606722"/>
                    <a:gd name="connsiteX37" fmla="*/ 211110 w 607097"/>
                    <a:gd name="connsiteY37" fmla="*/ 124334 h 606722"/>
                    <a:gd name="connsiteX38" fmla="*/ 196955 w 607097"/>
                    <a:gd name="connsiteY38" fmla="*/ 110217 h 606722"/>
                    <a:gd name="connsiteX39" fmla="*/ 196955 w 607097"/>
                    <a:gd name="connsiteY39" fmla="*/ 96101 h 606722"/>
                    <a:gd name="connsiteX40" fmla="*/ 103963 w 607097"/>
                    <a:gd name="connsiteY40" fmla="*/ 81761 h 606722"/>
                    <a:gd name="connsiteX41" fmla="*/ 87598 w 607097"/>
                    <a:gd name="connsiteY41" fmla="*/ 90026 h 606722"/>
                    <a:gd name="connsiteX42" fmla="*/ 62322 w 607097"/>
                    <a:gd name="connsiteY42" fmla="*/ 115266 h 606722"/>
                    <a:gd name="connsiteX43" fmla="*/ 34998 w 607097"/>
                    <a:gd name="connsiteY43" fmla="*/ 265902 h 606722"/>
                    <a:gd name="connsiteX44" fmla="*/ 75494 w 607097"/>
                    <a:gd name="connsiteY44" fmla="*/ 322602 h 606722"/>
                    <a:gd name="connsiteX45" fmla="*/ 283044 w 607097"/>
                    <a:gd name="connsiteY45" fmla="*/ 530826 h 606722"/>
                    <a:gd name="connsiteX46" fmla="*/ 327634 w 607097"/>
                    <a:gd name="connsiteY46" fmla="*/ 565219 h 606722"/>
                    <a:gd name="connsiteX47" fmla="*/ 490684 w 607097"/>
                    <a:gd name="connsiteY47" fmla="*/ 545046 h 606722"/>
                    <a:gd name="connsiteX48" fmla="*/ 515960 w 607097"/>
                    <a:gd name="connsiteY48" fmla="*/ 519717 h 606722"/>
                    <a:gd name="connsiteX49" fmla="*/ 521033 w 607097"/>
                    <a:gd name="connsiteY49" fmla="*/ 485324 h 606722"/>
                    <a:gd name="connsiteX50" fmla="*/ 434969 w 607097"/>
                    <a:gd name="connsiteY50" fmla="*/ 411561 h 606722"/>
                    <a:gd name="connsiteX51" fmla="*/ 414321 w 607097"/>
                    <a:gd name="connsiteY51" fmla="*/ 406318 h 606722"/>
                    <a:gd name="connsiteX52" fmla="*/ 413698 w 607097"/>
                    <a:gd name="connsiteY52" fmla="*/ 406496 h 606722"/>
                    <a:gd name="connsiteX53" fmla="*/ 405599 w 607097"/>
                    <a:gd name="connsiteY53" fmla="*/ 413605 h 606722"/>
                    <a:gd name="connsiteX54" fmla="*/ 404620 w 607097"/>
                    <a:gd name="connsiteY54" fmla="*/ 414583 h 606722"/>
                    <a:gd name="connsiteX55" fmla="*/ 373202 w 607097"/>
                    <a:gd name="connsiteY55" fmla="*/ 447910 h 606722"/>
                    <a:gd name="connsiteX56" fmla="*/ 349528 w 607097"/>
                    <a:gd name="connsiteY56" fmla="*/ 459552 h 606722"/>
                    <a:gd name="connsiteX57" fmla="*/ 405599 w 607097"/>
                    <a:gd name="connsiteY57" fmla="*/ 475282 h 606722"/>
                    <a:gd name="connsiteX58" fmla="*/ 414677 w 607097"/>
                    <a:gd name="connsiteY58" fmla="*/ 486391 h 606722"/>
                    <a:gd name="connsiteX59" fmla="*/ 404620 w 607097"/>
                    <a:gd name="connsiteY59" fmla="*/ 495456 h 606722"/>
                    <a:gd name="connsiteX60" fmla="*/ 403552 w 607097"/>
                    <a:gd name="connsiteY60" fmla="*/ 495456 h 606722"/>
                    <a:gd name="connsiteX61" fmla="*/ 287138 w 607097"/>
                    <a:gd name="connsiteY61" fmla="*/ 441866 h 606722"/>
                    <a:gd name="connsiteX62" fmla="*/ 286426 w 607097"/>
                    <a:gd name="connsiteY62" fmla="*/ 441067 h 606722"/>
                    <a:gd name="connsiteX63" fmla="*/ 284112 w 607097"/>
                    <a:gd name="connsiteY63" fmla="*/ 438845 h 606722"/>
                    <a:gd name="connsiteX64" fmla="*/ 176777 w 607097"/>
                    <a:gd name="connsiteY64" fmla="*/ 331666 h 606722"/>
                    <a:gd name="connsiteX65" fmla="*/ 111895 w 607097"/>
                    <a:gd name="connsiteY65" fmla="*/ 213379 h 606722"/>
                    <a:gd name="connsiteX66" fmla="*/ 121062 w 607097"/>
                    <a:gd name="connsiteY66" fmla="*/ 202270 h 606722"/>
                    <a:gd name="connsiteX67" fmla="*/ 132188 w 607097"/>
                    <a:gd name="connsiteY67" fmla="*/ 211335 h 606722"/>
                    <a:gd name="connsiteX68" fmla="*/ 146428 w 607097"/>
                    <a:gd name="connsiteY68" fmla="*/ 259325 h 606722"/>
                    <a:gd name="connsiteX69" fmla="*/ 158532 w 607097"/>
                    <a:gd name="connsiteY69" fmla="*/ 233553 h 606722"/>
                    <a:gd name="connsiteX70" fmla="*/ 191907 w 607097"/>
                    <a:gd name="connsiteY70" fmla="*/ 202270 h 606722"/>
                    <a:gd name="connsiteX71" fmla="*/ 192975 w 607097"/>
                    <a:gd name="connsiteY71" fmla="*/ 201204 h 606722"/>
                    <a:gd name="connsiteX72" fmla="*/ 200006 w 607097"/>
                    <a:gd name="connsiteY72" fmla="*/ 193117 h 606722"/>
                    <a:gd name="connsiteX73" fmla="*/ 194933 w 607097"/>
                    <a:gd name="connsiteY73" fmla="*/ 170899 h 606722"/>
                    <a:gd name="connsiteX74" fmla="*/ 121062 w 607097"/>
                    <a:gd name="connsiteY74" fmla="*/ 84961 h 606722"/>
                    <a:gd name="connsiteX75" fmla="*/ 103963 w 607097"/>
                    <a:gd name="connsiteY75" fmla="*/ 81761 h 606722"/>
                    <a:gd name="connsiteX76" fmla="*/ 353980 w 607097"/>
                    <a:gd name="connsiteY76" fmla="*/ 30273 h 606722"/>
                    <a:gd name="connsiteX77" fmla="*/ 364141 w 607097"/>
                    <a:gd name="connsiteY77" fmla="*/ 40422 h 606722"/>
                    <a:gd name="connsiteX78" fmla="*/ 364141 w 607097"/>
                    <a:gd name="connsiteY78" fmla="*/ 60719 h 606722"/>
                    <a:gd name="connsiteX79" fmla="*/ 353980 w 607097"/>
                    <a:gd name="connsiteY79" fmla="*/ 70778 h 606722"/>
                    <a:gd name="connsiteX80" fmla="*/ 343818 w 607097"/>
                    <a:gd name="connsiteY80" fmla="*/ 60719 h 606722"/>
                    <a:gd name="connsiteX81" fmla="*/ 343818 w 607097"/>
                    <a:gd name="connsiteY81" fmla="*/ 40422 h 606722"/>
                    <a:gd name="connsiteX82" fmla="*/ 353980 w 607097"/>
                    <a:gd name="connsiteY82" fmla="*/ 30273 h 606722"/>
                    <a:gd name="connsiteX83" fmla="*/ 353978 w 607097"/>
                    <a:gd name="connsiteY83" fmla="*/ 20263 h 606722"/>
                    <a:gd name="connsiteX84" fmla="*/ 174819 w 607097"/>
                    <a:gd name="connsiteY84" fmla="*/ 104957 h 606722"/>
                    <a:gd name="connsiteX85" fmla="*/ 214246 w 607097"/>
                    <a:gd name="connsiteY85" fmla="*/ 160768 h 606722"/>
                    <a:gd name="connsiteX86" fmla="*/ 221278 w 607097"/>
                    <a:gd name="connsiteY86" fmla="*/ 198182 h 606722"/>
                    <a:gd name="connsiteX87" fmla="*/ 215938 w 607097"/>
                    <a:gd name="connsiteY87" fmla="*/ 209025 h 606722"/>
                    <a:gd name="connsiteX88" fmla="*/ 210152 w 607097"/>
                    <a:gd name="connsiteY88" fmla="*/ 215157 h 606722"/>
                    <a:gd name="connsiteX89" fmla="*/ 206147 w 607097"/>
                    <a:gd name="connsiteY89" fmla="*/ 218445 h 606722"/>
                    <a:gd name="connsiteX90" fmla="*/ 176777 w 607097"/>
                    <a:gd name="connsiteY90" fmla="*/ 244662 h 606722"/>
                    <a:gd name="connsiteX91" fmla="*/ 182829 w 607097"/>
                    <a:gd name="connsiteY91" fmla="*/ 308382 h 606722"/>
                    <a:gd name="connsiteX92" fmla="*/ 189504 w 607097"/>
                    <a:gd name="connsiteY92" fmla="*/ 315136 h 606722"/>
                    <a:gd name="connsiteX93" fmla="*/ 189949 w 607097"/>
                    <a:gd name="connsiteY93" fmla="*/ 315492 h 606722"/>
                    <a:gd name="connsiteX94" fmla="*/ 191640 w 607097"/>
                    <a:gd name="connsiteY94" fmla="*/ 317269 h 606722"/>
                    <a:gd name="connsiteX95" fmla="*/ 298263 w 607097"/>
                    <a:gd name="connsiteY95" fmla="*/ 424714 h 606722"/>
                    <a:gd name="connsiteX96" fmla="*/ 362077 w 607097"/>
                    <a:gd name="connsiteY96" fmla="*/ 430758 h 606722"/>
                    <a:gd name="connsiteX97" fmla="*/ 388422 w 607097"/>
                    <a:gd name="connsiteY97" fmla="*/ 401430 h 606722"/>
                    <a:gd name="connsiteX98" fmla="*/ 408625 w 607097"/>
                    <a:gd name="connsiteY98" fmla="*/ 386233 h 606722"/>
                    <a:gd name="connsiteX99" fmla="*/ 419661 w 607097"/>
                    <a:gd name="connsiteY99" fmla="*/ 384900 h 606722"/>
                    <a:gd name="connsiteX100" fmla="*/ 446094 w 607097"/>
                    <a:gd name="connsiteY100" fmla="*/ 392365 h 606722"/>
                    <a:gd name="connsiteX101" fmla="*/ 501987 w 607097"/>
                    <a:gd name="connsiteY101" fmla="*/ 431646 h 606722"/>
                    <a:gd name="connsiteX102" fmla="*/ 586894 w 607097"/>
                    <a:gd name="connsiteY102" fmla="*/ 252749 h 606722"/>
                    <a:gd name="connsiteX103" fmla="*/ 353978 w 607097"/>
                    <a:gd name="connsiteY103" fmla="*/ 20263 h 606722"/>
                    <a:gd name="connsiteX104" fmla="*/ 353978 w 607097"/>
                    <a:gd name="connsiteY104" fmla="*/ 0 h 606722"/>
                    <a:gd name="connsiteX105" fmla="*/ 607097 w 607097"/>
                    <a:gd name="connsiteY105" fmla="*/ 252749 h 606722"/>
                    <a:gd name="connsiteX106" fmla="*/ 517384 w 607097"/>
                    <a:gd name="connsiteY106" fmla="*/ 445421 h 606722"/>
                    <a:gd name="connsiteX107" fmla="*/ 540257 w 607097"/>
                    <a:gd name="connsiteY107" fmla="*/ 474215 h 606722"/>
                    <a:gd name="connsiteX108" fmla="*/ 531179 w 607097"/>
                    <a:gd name="connsiteY108" fmla="*/ 532870 h 606722"/>
                    <a:gd name="connsiteX109" fmla="*/ 505814 w 607097"/>
                    <a:gd name="connsiteY109" fmla="*/ 559176 h 606722"/>
                    <a:gd name="connsiteX110" fmla="*/ 401505 w 607097"/>
                    <a:gd name="connsiteY110" fmla="*/ 606722 h 606722"/>
                    <a:gd name="connsiteX111" fmla="*/ 318556 w 607097"/>
                    <a:gd name="connsiteY111" fmla="*/ 582460 h 606722"/>
                    <a:gd name="connsiteX112" fmla="*/ 268893 w 607097"/>
                    <a:gd name="connsiteY112" fmla="*/ 543979 h 606722"/>
                    <a:gd name="connsiteX113" fmla="*/ 61343 w 607097"/>
                    <a:gd name="connsiteY113" fmla="*/ 336732 h 606722"/>
                    <a:gd name="connsiteX114" fmla="*/ 16753 w 607097"/>
                    <a:gd name="connsiteY114" fmla="*/ 275056 h 606722"/>
                    <a:gd name="connsiteX115" fmla="*/ 48171 w 607097"/>
                    <a:gd name="connsiteY115" fmla="*/ 101135 h 606722"/>
                    <a:gd name="connsiteX116" fmla="*/ 73447 w 607097"/>
                    <a:gd name="connsiteY116" fmla="*/ 75807 h 606722"/>
                    <a:gd name="connsiteX117" fmla="*/ 132188 w 607097"/>
                    <a:gd name="connsiteY117" fmla="*/ 66742 h 606722"/>
                    <a:gd name="connsiteX118" fmla="*/ 160757 w 607097"/>
                    <a:gd name="connsiteY118" fmla="*/ 89315 h 606722"/>
                    <a:gd name="connsiteX119" fmla="*/ 353978 w 607097"/>
                    <a:gd name="connsiteY119" fmla="*/ 0 h 606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</a:cxnLst>
                  <a:rect l="l" t="t" r="r" b="b"/>
                  <a:pathLst>
                    <a:path w="607097" h="606722">
                      <a:moveTo>
                        <a:pt x="482620" y="381169"/>
                      </a:moveTo>
                      <a:cubicBezTo>
                        <a:pt x="486624" y="377172"/>
                        <a:pt x="492675" y="377172"/>
                        <a:pt x="496768" y="381169"/>
                      </a:cubicBezTo>
                      <a:lnTo>
                        <a:pt x="510916" y="395381"/>
                      </a:lnTo>
                      <a:cubicBezTo>
                        <a:pt x="515009" y="399379"/>
                        <a:pt x="515009" y="405419"/>
                        <a:pt x="510916" y="409505"/>
                      </a:cubicBezTo>
                      <a:cubicBezTo>
                        <a:pt x="509937" y="412525"/>
                        <a:pt x="506912" y="412525"/>
                        <a:pt x="503887" y="412525"/>
                      </a:cubicBezTo>
                      <a:cubicBezTo>
                        <a:pt x="500861" y="412525"/>
                        <a:pt x="498815" y="411548"/>
                        <a:pt x="496768" y="409505"/>
                      </a:cubicBezTo>
                      <a:lnTo>
                        <a:pt x="482620" y="395381"/>
                      </a:lnTo>
                      <a:cubicBezTo>
                        <a:pt x="478527" y="391295"/>
                        <a:pt x="478527" y="385255"/>
                        <a:pt x="482620" y="381169"/>
                      </a:cubicBezTo>
                      <a:close/>
                      <a:moveTo>
                        <a:pt x="546398" y="242745"/>
                      </a:moveTo>
                      <a:lnTo>
                        <a:pt x="566606" y="242745"/>
                      </a:lnTo>
                      <a:cubicBezTo>
                        <a:pt x="572659" y="242745"/>
                        <a:pt x="576754" y="246732"/>
                        <a:pt x="576754" y="252756"/>
                      </a:cubicBezTo>
                      <a:cubicBezTo>
                        <a:pt x="576754" y="258869"/>
                        <a:pt x="572659" y="262856"/>
                        <a:pt x="566606" y="262856"/>
                      </a:cubicBezTo>
                      <a:lnTo>
                        <a:pt x="546398" y="262856"/>
                      </a:lnTo>
                      <a:cubicBezTo>
                        <a:pt x="540255" y="262856"/>
                        <a:pt x="536249" y="258869"/>
                        <a:pt x="536249" y="252756"/>
                      </a:cubicBezTo>
                      <a:cubicBezTo>
                        <a:pt x="536249" y="246732"/>
                        <a:pt x="540255" y="242745"/>
                        <a:pt x="546398" y="242745"/>
                      </a:cubicBezTo>
                      <a:close/>
                      <a:moveTo>
                        <a:pt x="353968" y="101120"/>
                      </a:moveTo>
                      <a:cubicBezTo>
                        <a:pt x="360022" y="101120"/>
                        <a:pt x="364118" y="105119"/>
                        <a:pt x="364118" y="111251"/>
                      </a:cubicBezTo>
                      <a:lnTo>
                        <a:pt x="364118" y="242683"/>
                      </a:lnTo>
                      <a:lnTo>
                        <a:pt x="424838" y="242683"/>
                      </a:lnTo>
                      <a:cubicBezTo>
                        <a:pt x="430893" y="242683"/>
                        <a:pt x="434988" y="246682"/>
                        <a:pt x="434988" y="252725"/>
                      </a:cubicBezTo>
                      <a:cubicBezTo>
                        <a:pt x="434988" y="258857"/>
                        <a:pt x="430893" y="262856"/>
                        <a:pt x="424838" y="262856"/>
                      </a:cubicBezTo>
                      <a:lnTo>
                        <a:pt x="353968" y="262856"/>
                      </a:lnTo>
                      <a:cubicBezTo>
                        <a:pt x="347825" y="262856"/>
                        <a:pt x="343818" y="258857"/>
                        <a:pt x="343818" y="252725"/>
                      </a:cubicBezTo>
                      <a:lnTo>
                        <a:pt x="343818" y="111251"/>
                      </a:lnTo>
                      <a:cubicBezTo>
                        <a:pt x="343818" y="105119"/>
                        <a:pt x="347825" y="101120"/>
                        <a:pt x="353968" y="101120"/>
                      </a:cubicBezTo>
                      <a:close/>
                      <a:moveTo>
                        <a:pt x="496768" y="96101"/>
                      </a:moveTo>
                      <a:cubicBezTo>
                        <a:pt x="500861" y="92017"/>
                        <a:pt x="506912" y="92017"/>
                        <a:pt x="510916" y="96101"/>
                      </a:cubicBezTo>
                      <a:cubicBezTo>
                        <a:pt x="515009" y="100096"/>
                        <a:pt x="515009" y="106222"/>
                        <a:pt x="510916" y="110217"/>
                      </a:cubicBezTo>
                      <a:lnTo>
                        <a:pt x="496768" y="124334"/>
                      </a:lnTo>
                      <a:cubicBezTo>
                        <a:pt x="494722" y="126376"/>
                        <a:pt x="492675" y="127441"/>
                        <a:pt x="489650" y="127441"/>
                      </a:cubicBezTo>
                      <a:cubicBezTo>
                        <a:pt x="486624" y="127441"/>
                        <a:pt x="484578" y="126376"/>
                        <a:pt x="482620" y="124334"/>
                      </a:cubicBezTo>
                      <a:cubicBezTo>
                        <a:pt x="478527" y="120338"/>
                        <a:pt x="478527" y="114301"/>
                        <a:pt x="482620" y="110217"/>
                      </a:cubicBezTo>
                      <a:close/>
                      <a:moveTo>
                        <a:pt x="196955" y="96101"/>
                      </a:moveTo>
                      <a:cubicBezTo>
                        <a:pt x="201050" y="92017"/>
                        <a:pt x="207104" y="92017"/>
                        <a:pt x="211110" y="96101"/>
                      </a:cubicBezTo>
                      <a:lnTo>
                        <a:pt x="225355" y="110217"/>
                      </a:lnTo>
                      <a:cubicBezTo>
                        <a:pt x="229361" y="114301"/>
                        <a:pt x="229361" y="120338"/>
                        <a:pt x="225355" y="124334"/>
                      </a:cubicBezTo>
                      <a:cubicBezTo>
                        <a:pt x="223307" y="126376"/>
                        <a:pt x="220280" y="127441"/>
                        <a:pt x="218233" y="127441"/>
                      </a:cubicBezTo>
                      <a:cubicBezTo>
                        <a:pt x="215206" y="127441"/>
                        <a:pt x="213158" y="126376"/>
                        <a:pt x="211110" y="124334"/>
                      </a:cubicBezTo>
                      <a:lnTo>
                        <a:pt x="196955" y="110217"/>
                      </a:lnTo>
                      <a:cubicBezTo>
                        <a:pt x="192949" y="106222"/>
                        <a:pt x="192949" y="100096"/>
                        <a:pt x="196955" y="96101"/>
                      </a:cubicBezTo>
                      <a:close/>
                      <a:moveTo>
                        <a:pt x="103963" y="81761"/>
                      </a:moveTo>
                      <a:cubicBezTo>
                        <a:pt x="98011" y="82650"/>
                        <a:pt x="92182" y="85449"/>
                        <a:pt x="87598" y="90026"/>
                      </a:cubicBezTo>
                      <a:lnTo>
                        <a:pt x="62322" y="115266"/>
                      </a:lnTo>
                      <a:cubicBezTo>
                        <a:pt x="17732" y="159790"/>
                        <a:pt x="8654" y="209291"/>
                        <a:pt x="34998" y="265902"/>
                      </a:cubicBezTo>
                      <a:cubicBezTo>
                        <a:pt x="44077" y="285187"/>
                        <a:pt x="57249" y="304383"/>
                        <a:pt x="75494" y="322602"/>
                      </a:cubicBezTo>
                      <a:lnTo>
                        <a:pt x="283044" y="530826"/>
                      </a:lnTo>
                      <a:cubicBezTo>
                        <a:pt x="297284" y="545046"/>
                        <a:pt x="312415" y="557132"/>
                        <a:pt x="327634" y="565219"/>
                      </a:cubicBezTo>
                      <a:cubicBezTo>
                        <a:pt x="389401" y="599612"/>
                        <a:pt x="443068" y="592503"/>
                        <a:pt x="490684" y="545046"/>
                      </a:cubicBezTo>
                      <a:lnTo>
                        <a:pt x="515960" y="519717"/>
                      </a:lnTo>
                      <a:cubicBezTo>
                        <a:pt x="525127" y="510653"/>
                        <a:pt x="527085" y="496433"/>
                        <a:pt x="521033" y="485324"/>
                      </a:cubicBezTo>
                      <a:cubicBezTo>
                        <a:pt x="503856" y="451998"/>
                        <a:pt x="434969" y="411561"/>
                        <a:pt x="434969" y="411561"/>
                      </a:cubicBezTo>
                      <a:cubicBezTo>
                        <a:pt x="427582" y="407829"/>
                        <a:pt x="420195" y="405874"/>
                        <a:pt x="414321" y="406318"/>
                      </a:cubicBezTo>
                      <a:cubicBezTo>
                        <a:pt x="414143" y="406318"/>
                        <a:pt x="413876" y="406407"/>
                        <a:pt x="413698" y="406496"/>
                      </a:cubicBezTo>
                      <a:cubicBezTo>
                        <a:pt x="409604" y="407473"/>
                        <a:pt x="407646" y="409517"/>
                        <a:pt x="405599" y="413605"/>
                      </a:cubicBezTo>
                      <a:lnTo>
                        <a:pt x="404620" y="414583"/>
                      </a:lnTo>
                      <a:cubicBezTo>
                        <a:pt x="397500" y="423648"/>
                        <a:pt x="380323" y="443910"/>
                        <a:pt x="373202" y="447910"/>
                      </a:cubicBezTo>
                      <a:cubicBezTo>
                        <a:pt x="365548" y="453242"/>
                        <a:pt x="357538" y="457152"/>
                        <a:pt x="349528" y="459552"/>
                      </a:cubicBezTo>
                      <a:cubicBezTo>
                        <a:pt x="365281" y="466839"/>
                        <a:pt x="384328" y="473149"/>
                        <a:pt x="405599" y="475282"/>
                      </a:cubicBezTo>
                      <a:cubicBezTo>
                        <a:pt x="410672" y="476259"/>
                        <a:pt x="414677" y="480259"/>
                        <a:pt x="414677" y="486391"/>
                      </a:cubicBezTo>
                      <a:cubicBezTo>
                        <a:pt x="413698" y="491456"/>
                        <a:pt x="409604" y="495456"/>
                        <a:pt x="404620" y="495456"/>
                      </a:cubicBezTo>
                      <a:lnTo>
                        <a:pt x="403552" y="495456"/>
                      </a:lnTo>
                      <a:cubicBezTo>
                        <a:pt x="333686" y="488346"/>
                        <a:pt x="288117" y="443910"/>
                        <a:pt x="287138" y="441866"/>
                      </a:cubicBezTo>
                      <a:cubicBezTo>
                        <a:pt x="286871" y="441600"/>
                        <a:pt x="286604" y="441333"/>
                        <a:pt x="286426" y="441067"/>
                      </a:cubicBezTo>
                      <a:cubicBezTo>
                        <a:pt x="285625" y="440356"/>
                        <a:pt x="284824" y="439645"/>
                        <a:pt x="284112" y="438845"/>
                      </a:cubicBezTo>
                      <a:lnTo>
                        <a:pt x="176777" y="331666"/>
                      </a:lnTo>
                      <a:cubicBezTo>
                        <a:pt x="174730" y="329622"/>
                        <a:pt x="119015" y="284120"/>
                        <a:pt x="111895" y="213379"/>
                      </a:cubicBezTo>
                      <a:cubicBezTo>
                        <a:pt x="110916" y="208314"/>
                        <a:pt x="115010" y="203248"/>
                        <a:pt x="121062" y="202270"/>
                      </a:cubicBezTo>
                      <a:cubicBezTo>
                        <a:pt x="127115" y="201204"/>
                        <a:pt x="131209" y="205292"/>
                        <a:pt x="132188" y="211335"/>
                      </a:cubicBezTo>
                      <a:cubicBezTo>
                        <a:pt x="133968" y="229109"/>
                        <a:pt x="139486" y="245284"/>
                        <a:pt x="146428" y="259325"/>
                      </a:cubicBezTo>
                      <a:cubicBezTo>
                        <a:pt x="148653" y="250794"/>
                        <a:pt x="152658" y="242262"/>
                        <a:pt x="158532" y="233553"/>
                      </a:cubicBezTo>
                      <a:cubicBezTo>
                        <a:pt x="162537" y="227510"/>
                        <a:pt x="183808" y="210358"/>
                        <a:pt x="191907" y="202270"/>
                      </a:cubicBezTo>
                      <a:lnTo>
                        <a:pt x="192975" y="201204"/>
                      </a:lnTo>
                      <a:cubicBezTo>
                        <a:pt x="196980" y="199160"/>
                        <a:pt x="199027" y="196138"/>
                        <a:pt x="200006" y="193117"/>
                      </a:cubicBezTo>
                      <a:cubicBezTo>
                        <a:pt x="202053" y="187073"/>
                        <a:pt x="200006" y="178986"/>
                        <a:pt x="194933" y="170899"/>
                      </a:cubicBezTo>
                      <a:cubicBezTo>
                        <a:pt x="194933" y="169832"/>
                        <a:pt x="154438" y="102113"/>
                        <a:pt x="121062" y="84961"/>
                      </a:cubicBezTo>
                      <a:cubicBezTo>
                        <a:pt x="115989" y="81895"/>
                        <a:pt x="109915" y="80873"/>
                        <a:pt x="103963" y="81761"/>
                      </a:cubicBezTo>
                      <a:close/>
                      <a:moveTo>
                        <a:pt x="353980" y="30273"/>
                      </a:moveTo>
                      <a:cubicBezTo>
                        <a:pt x="360041" y="30273"/>
                        <a:pt x="364141" y="34368"/>
                        <a:pt x="364141" y="40422"/>
                      </a:cubicBezTo>
                      <a:lnTo>
                        <a:pt x="364141" y="60719"/>
                      </a:lnTo>
                      <a:cubicBezTo>
                        <a:pt x="364141" y="66772"/>
                        <a:pt x="360041" y="70778"/>
                        <a:pt x="353980" y="70778"/>
                      </a:cubicBezTo>
                      <a:cubicBezTo>
                        <a:pt x="347829" y="70778"/>
                        <a:pt x="343818" y="66772"/>
                        <a:pt x="343818" y="60719"/>
                      </a:cubicBezTo>
                      <a:lnTo>
                        <a:pt x="343818" y="40422"/>
                      </a:lnTo>
                      <a:cubicBezTo>
                        <a:pt x="343818" y="34368"/>
                        <a:pt x="347829" y="30273"/>
                        <a:pt x="353980" y="30273"/>
                      </a:cubicBezTo>
                      <a:close/>
                      <a:moveTo>
                        <a:pt x="353978" y="20263"/>
                      </a:moveTo>
                      <a:cubicBezTo>
                        <a:pt x="284112" y="20263"/>
                        <a:pt x="219409" y="50479"/>
                        <a:pt x="174819" y="104957"/>
                      </a:cubicBezTo>
                      <a:cubicBezTo>
                        <a:pt x="196446" y="130818"/>
                        <a:pt x="212911" y="158901"/>
                        <a:pt x="214246" y="160768"/>
                      </a:cubicBezTo>
                      <a:cubicBezTo>
                        <a:pt x="221278" y="173920"/>
                        <a:pt x="224304" y="187073"/>
                        <a:pt x="221278" y="198182"/>
                      </a:cubicBezTo>
                      <a:cubicBezTo>
                        <a:pt x="220299" y="202093"/>
                        <a:pt x="218430" y="205736"/>
                        <a:pt x="215938" y="209025"/>
                      </a:cubicBezTo>
                      <a:cubicBezTo>
                        <a:pt x="214336" y="211335"/>
                        <a:pt x="212466" y="213379"/>
                        <a:pt x="210152" y="215157"/>
                      </a:cubicBezTo>
                      <a:cubicBezTo>
                        <a:pt x="208906" y="216312"/>
                        <a:pt x="207482" y="217378"/>
                        <a:pt x="206147" y="218445"/>
                      </a:cubicBezTo>
                      <a:cubicBezTo>
                        <a:pt x="193954" y="228487"/>
                        <a:pt x="179803" y="241640"/>
                        <a:pt x="176777" y="244662"/>
                      </a:cubicBezTo>
                      <a:cubicBezTo>
                        <a:pt x="160579" y="269012"/>
                        <a:pt x="162537" y="287142"/>
                        <a:pt x="182829" y="308382"/>
                      </a:cubicBezTo>
                      <a:lnTo>
                        <a:pt x="189504" y="315136"/>
                      </a:lnTo>
                      <a:cubicBezTo>
                        <a:pt x="189771" y="315403"/>
                        <a:pt x="189949" y="315492"/>
                        <a:pt x="189949" y="315492"/>
                      </a:cubicBezTo>
                      <a:cubicBezTo>
                        <a:pt x="190572" y="316025"/>
                        <a:pt x="191195" y="316647"/>
                        <a:pt x="191640" y="317269"/>
                      </a:cubicBezTo>
                      <a:lnTo>
                        <a:pt x="298263" y="424714"/>
                      </a:lnTo>
                      <a:cubicBezTo>
                        <a:pt x="318556" y="444888"/>
                        <a:pt x="337780" y="446932"/>
                        <a:pt x="362077" y="430758"/>
                      </a:cubicBezTo>
                      <a:cubicBezTo>
                        <a:pt x="365103" y="428713"/>
                        <a:pt x="378275" y="414583"/>
                        <a:pt x="388422" y="401430"/>
                      </a:cubicBezTo>
                      <a:cubicBezTo>
                        <a:pt x="393406" y="393343"/>
                        <a:pt x="400526" y="388277"/>
                        <a:pt x="408625" y="386233"/>
                      </a:cubicBezTo>
                      <a:cubicBezTo>
                        <a:pt x="412096" y="385344"/>
                        <a:pt x="415834" y="384900"/>
                        <a:pt x="419661" y="384900"/>
                      </a:cubicBezTo>
                      <a:cubicBezTo>
                        <a:pt x="428294" y="384989"/>
                        <a:pt x="437728" y="387477"/>
                        <a:pt x="446094" y="392365"/>
                      </a:cubicBezTo>
                      <a:cubicBezTo>
                        <a:pt x="447963" y="393609"/>
                        <a:pt x="476088" y="410051"/>
                        <a:pt x="501987" y="431646"/>
                      </a:cubicBezTo>
                      <a:cubicBezTo>
                        <a:pt x="556545" y="387122"/>
                        <a:pt x="586894" y="322513"/>
                        <a:pt x="586894" y="252749"/>
                      </a:cubicBezTo>
                      <a:cubicBezTo>
                        <a:pt x="586894" y="124330"/>
                        <a:pt x="482585" y="20263"/>
                        <a:pt x="353978" y="20263"/>
                      </a:cubicBezTo>
                      <a:close/>
                      <a:moveTo>
                        <a:pt x="353978" y="0"/>
                      </a:moveTo>
                      <a:cubicBezTo>
                        <a:pt x="493710" y="0"/>
                        <a:pt x="607097" y="113222"/>
                        <a:pt x="607097" y="252749"/>
                      </a:cubicBezTo>
                      <a:cubicBezTo>
                        <a:pt x="607097" y="327578"/>
                        <a:pt x="574345" y="397786"/>
                        <a:pt x="517384" y="445421"/>
                      </a:cubicBezTo>
                      <a:cubicBezTo>
                        <a:pt x="526907" y="454753"/>
                        <a:pt x="535184" y="464617"/>
                        <a:pt x="540257" y="474215"/>
                      </a:cubicBezTo>
                      <a:cubicBezTo>
                        <a:pt x="550403" y="493412"/>
                        <a:pt x="547377" y="517673"/>
                        <a:pt x="531179" y="532870"/>
                      </a:cubicBezTo>
                      <a:lnTo>
                        <a:pt x="505814" y="559176"/>
                      </a:lnTo>
                      <a:cubicBezTo>
                        <a:pt x="474486" y="590548"/>
                        <a:pt x="438974" y="606722"/>
                        <a:pt x="401505" y="606722"/>
                      </a:cubicBezTo>
                      <a:cubicBezTo>
                        <a:pt x="375249" y="606722"/>
                        <a:pt x="346858" y="598635"/>
                        <a:pt x="318556" y="582460"/>
                      </a:cubicBezTo>
                      <a:cubicBezTo>
                        <a:pt x="301289" y="573307"/>
                        <a:pt x="285091" y="560154"/>
                        <a:pt x="268893" y="543979"/>
                      </a:cubicBezTo>
                      <a:lnTo>
                        <a:pt x="61343" y="336732"/>
                      </a:lnTo>
                      <a:cubicBezTo>
                        <a:pt x="42030" y="317536"/>
                        <a:pt x="26899" y="296296"/>
                        <a:pt x="16753" y="275056"/>
                      </a:cubicBezTo>
                      <a:cubicBezTo>
                        <a:pt x="-13596" y="210358"/>
                        <a:pt x="-2471" y="151703"/>
                        <a:pt x="48171" y="101135"/>
                      </a:cubicBezTo>
                      <a:lnTo>
                        <a:pt x="73447" y="75807"/>
                      </a:lnTo>
                      <a:cubicBezTo>
                        <a:pt x="88666" y="60699"/>
                        <a:pt x="112963" y="56611"/>
                        <a:pt x="132188" y="66742"/>
                      </a:cubicBezTo>
                      <a:cubicBezTo>
                        <a:pt x="141711" y="71719"/>
                        <a:pt x="151412" y="79895"/>
                        <a:pt x="160757" y="89315"/>
                      </a:cubicBezTo>
                      <a:cubicBezTo>
                        <a:pt x="209173" y="32971"/>
                        <a:pt x="278772" y="0"/>
                        <a:pt x="353978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  <p:sp>
            <p:nvSpPr>
              <p:cNvPr id="54" name="ïṥľiḑe"/>
              <p:cNvSpPr/>
              <p:nvPr/>
            </p:nvSpPr>
            <p:spPr>
              <a:xfrm>
                <a:off x="3071664" y="2883810"/>
                <a:ext cx="568192" cy="568192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55" name="îŝḻïďè"/>
              <p:cNvSpPr txBox="1"/>
              <p:nvPr/>
            </p:nvSpPr>
            <p:spPr>
              <a:xfrm>
                <a:off x="2614464" y="1844824"/>
                <a:ext cx="774484" cy="732505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anchor="ctr" anchorCtr="0">
                <a:prstTxWarp prst="textSlantUp">
                  <a:avLst/>
                </a:prstTxWarp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7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Step 03</a:t>
                </a:r>
                <a:endParaRPr lang="en-US" altLang="zh-CN" sz="7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56" name="îSlíde"/>
              <p:cNvSpPr txBox="1"/>
              <p:nvPr/>
            </p:nvSpPr>
            <p:spPr>
              <a:xfrm>
                <a:off x="2819636" y="3548166"/>
                <a:ext cx="504056" cy="476735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anchor="ctr" anchorCtr="0">
                <a:prstTxWarp prst="textSlantUp">
                  <a:avLst/>
                </a:prstTxWarp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7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关键词</a:t>
                </a:r>
                <a:endParaRPr lang="zh-CN" altLang="en-US" sz="7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cxnSp>
          <p:nvCxnSpPr>
            <p:cNvPr id="57" name="直接连接符 56"/>
            <p:cNvCxnSpPr/>
            <p:nvPr/>
          </p:nvCxnSpPr>
          <p:spPr>
            <a:xfrm>
              <a:off x="4520603" y="4831885"/>
              <a:ext cx="0" cy="908538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>
              <a:off x="7671397" y="4831885"/>
              <a:ext cx="0" cy="908538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组合 58"/>
          <p:cNvGrpSpPr/>
          <p:nvPr/>
        </p:nvGrpSpPr>
        <p:grpSpPr>
          <a:xfrm>
            <a:off x="5141350" y="4655055"/>
            <a:ext cx="1909300" cy="930878"/>
            <a:chOff x="1918240" y="2349127"/>
            <a:chExt cx="1909300" cy="930878"/>
          </a:xfrm>
        </p:grpSpPr>
        <p:sp>
          <p:nvSpPr>
            <p:cNvPr id="60" name="文本框 59"/>
            <p:cNvSpPr txBox="1"/>
            <p:nvPr/>
          </p:nvSpPr>
          <p:spPr>
            <a:xfrm>
              <a:off x="2037113" y="2349127"/>
              <a:ext cx="16715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1918240" y="2635020"/>
              <a:ext cx="1909300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the presentation and make it film to be used in a wider field</a:t>
              </a: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2658438" y="4655055"/>
            <a:ext cx="1909300" cy="930878"/>
            <a:chOff x="1918240" y="2349127"/>
            <a:chExt cx="1909300" cy="930878"/>
          </a:xfrm>
        </p:grpSpPr>
        <p:sp>
          <p:nvSpPr>
            <p:cNvPr id="63" name="文本框 62"/>
            <p:cNvSpPr txBox="1"/>
            <p:nvPr/>
          </p:nvSpPr>
          <p:spPr>
            <a:xfrm>
              <a:off x="2037113" y="2349127"/>
              <a:ext cx="16715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1918240" y="2635020"/>
              <a:ext cx="1909300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the presentation and make it film to be used in a wider field</a:t>
              </a: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8042239" y="4655055"/>
            <a:ext cx="1909300" cy="930878"/>
            <a:chOff x="1918240" y="2349127"/>
            <a:chExt cx="1909300" cy="930878"/>
          </a:xfrm>
        </p:grpSpPr>
        <p:sp>
          <p:nvSpPr>
            <p:cNvPr id="66" name="文本框 65"/>
            <p:cNvSpPr txBox="1"/>
            <p:nvPr/>
          </p:nvSpPr>
          <p:spPr>
            <a:xfrm>
              <a:off x="2037113" y="2349127"/>
              <a:ext cx="16715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1918240" y="2635020"/>
              <a:ext cx="1909300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the presentation and make it film to be used in a wider field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7133" y="377262"/>
            <a:ext cx="297732" cy="457200"/>
          </a:xfrm>
          <a:prstGeom prst="rect">
            <a:avLst/>
          </a:prstGeom>
        </p:spPr>
      </p:pic>
      <p:sp>
        <p:nvSpPr>
          <p:cNvPr id="35" name="文本框 34"/>
          <p:cNvSpPr txBox="1"/>
          <p:nvPr/>
        </p:nvSpPr>
        <p:spPr>
          <a:xfrm>
            <a:off x="4926449" y="798129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800" b="1" dirty="0">
                <a:solidFill>
                  <a:schemeClr val="accent1"/>
                </a:solidFill>
                <a:latin typeface="Century Gothic" panose="020B0502020202020204" pitchFamily="34" charset="0"/>
              </a:rPr>
              <a:t>明年工作计划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4115196" y="1264429"/>
            <a:ext cx="3961607" cy="2462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print the presentation and make it into a film a wider field</a:t>
            </a:r>
          </a:p>
        </p:txBody>
      </p:sp>
      <p:grpSp>
        <p:nvGrpSpPr>
          <p:cNvPr id="92" name="组合 91"/>
          <p:cNvGrpSpPr/>
          <p:nvPr/>
        </p:nvGrpSpPr>
        <p:grpSpPr>
          <a:xfrm>
            <a:off x="1780508" y="2009639"/>
            <a:ext cx="2317270" cy="2315576"/>
            <a:chOff x="1780508" y="2009639"/>
            <a:chExt cx="2317270" cy="2315576"/>
          </a:xfrm>
        </p:grpSpPr>
        <p:sp>
          <p:nvSpPr>
            <p:cNvPr id="3" name="ValueShape1"/>
            <p:cNvSpPr/>
            <p:nvPr/>
          </p:nvSpPr>
          <p:spPr>
            <a:xfrm rot="6576035">
              <a:off x="1780508" y="2406234"/>
              <a:ext cx="1918981" cy="1918982"/>
            </a:xfrm>
            <a:prstGeom prst="arc">
              <a:avLst>
                <a:gd name="adj1" fmla="val 4173600"/>
                <a:gd name="adj2" fmla="val 16200000"/>
              </a:avLst>
            </a:prstGeom>
            <a:ln w="16510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 sz="1200">
                <a:latin typeface="Century Gothic" panose="020B0502020202020204" pitchFamily="34" charset="0"/>
              </a:endParaRPr>
            </a:p>
          </p:txBody>
        </p:sp>
        <p:grpSp>
          <p:nvGrpSpPr>
            <p:cNvPr id="87" name="组合 86"/>
            <p:cNvGrpSpPr/>
            <p:nvPr/>
          </p:nvGrpSpPr>
          <p:grpSpPr>
            <a:xfrm>
              <a:off x="2050095" y="2009639"/>
              <a:ext cx="2047683" cy="2032352"/>
              <a:chOff x="2050095" y="2009639"/>
              <a:chExt cx="2047683" cy="2032352"/>
            </a:xfrm>
          </p:grpSpPr>
          <p:sp>
            <p:nvSpPr>
              <p:cNvPr id="2" name="ValueBack1"/>
              <p:cNvSpPr/>
              <p:nvPr/>
            </p:nvSpPr>
            <p:spPr bwMode="auto">
              <a:xfrm>
                <a:off x="2364191" y="2990524"/>
                <a:ext cx="517625" cy="375202"/>
              </a:xfrm>
              <a:custGeom>
                <a:avLst/>
                <a:gdLst>
                  <a:gd name="T0" fmla="*/ 353 w 486"/>
                  <a:gd name="T1" fmla="*/ 0 h 353"/>
                  <a:gd name="T2" fmla="*/ 0 w 486"/>
                  <a:gd name="T3" fmla="*/ 353 h 353"/>
                  <a:gd name="T4" fmla="*/ 30 w 486"/>
                  <a:gd name="T5" fmla="*/ 323 h 353"/>
                  <a:gd name="T6" fmla="*/ 60 w 486"/>
                  <a:gd name="T7" fmla="*/ 353 h 353"/>
                  <a:gd name="T8" fmla="*/ 60 w 486"/>
                  <a:gd name="T9" fmla="*/ 353 h 353"/>
                  <a:gd name="T10" fmla="*/ 353 w 486"/>
                  <a:gd name="T11" fmla="*/ 60 h 353"/>
                  <a:gd name="T12" fmla="*/ 443 w 486"/>
                  <a:gd name="T13" fmla="*/ 74 h 353"/>
                  <a:gd name="T14" fmla="*/ 453 w 486"/>
                  <a:gd name="T15" fmla="*/ 76 h 353"/>
                  <a:gd name="T16" fmla="*/ 481 w 486"/>
                  <a:gd name="T17" fmla="*/ 55 h 353"/>
                  <a:gd name="T18" fmla="*/ 462 w 486"/>
                  <a:gd name="T19" fmla="*/ 17 h 353"/>
                  <a:gd name="T20" fmla="*/ 353 w 486"/>
                  <a:gd name="T21" fmla="*/ 0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86" h="353">
                    <a:moveTo>
                      <a:pt x="353" y="0"/>
                    </a:moveTo>
                    <a:cubicBezTo>
                      <a:pt x="158" y="0"/>
                      <a:pt x="0" y="158"/>
                      <a:pt x="0" y="353"/>
                    </a:cubicBezTo>
                    <a:cubicBezTo>
                      <a:pt x="0" y="337"/>
                      <a:pt x="13" y="323"/>
                      <a:pt x="30" y="323"/>
                    </a:cubicBezTo>
                    <a:cubicBezTo>
                      <a:pt x="46" y="323"/>
                      <a:pt x="60" y="337"/>
                      <a:pt x="60" y="353"/>
                    </a:cubicBezTo>
                    <a:cubicBezTo>
                      <a:pt x="60" y="353"/>
                      <a:pt x="60" y="353"/>
                      <a:pt x="60" y="353"/>
                    </a:cubicBezTo>
                    <a:cubicBezTo>
                      <a:pt x="60" y="192"/>
                      <a:pt x="191" y="60"/>
                      <a:pt x="353" y="60"/>
                    </a:cubicBezTo>
                    <a:cubicBezTo>
                      <a:pt x="384" y="60"/>
                      <a:pt x="414" y="65"/>
                      <a:pt x="443" y="74"/>
                    </a:cubicBezTo>
                    <a:cubicBezTo>
                      <a:pt x="446" y="75"/>
                      <a:pt x="450" y="76"/>
                      <a:pt x="453" y="76"/>
                    </a:cubicBezTo>
                    <a:cubicBezTo>
                      <a:pt x="465" y="76"/>
                      <a:pt x="477" y="68"/>
                      <a:pt x="481" y="55"/>
                    </a:cubicBezTo>
                    <a:cubicBezTo>
                      <a:pt x="486" y="39"/>
                      <a:pt x="478" y="22"/>
                      <a:pt x="462" y="17"/>
                    </a:cubicBezTo>
                    <a:cubicBezTo>
                      <a:pt x="427" y="6"/>
                      <a:pt x="390" y="0"/>
                      <a:pt x="353" y="0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7" name="ValueBack22"/>
              <p:cNvSpPr/>
              <p:nvPr/>
            </p:nvSpPr>
            <p:spPr bwMode="auto">
              <a:xfrm>
                <a:off x="2364191" y="3365725"/>
                <a:ext cx="375968" cy="375968"/>
              </a:xfrm>
              <a:custGeom>
                <a:avLst/>
                <a:gdLst>
                  <a:gd name="T0" fmla="*/ 60 w 353"/>
                  <a:gd name="T1" fmla="*/ 0 h 353"/>
                  <a:gd name="T2" fmla="*/ 60 w 353"/>
                  <a:gd name="T3" fmla="*/ 0 h 353"/>
                  <a:gd name="T4" fmla="*/ 30 w 353"/>
                  <a:gd name="T5" fmla="*/ 30 h 353"/>
                  <a:gd name="T6" fmla="*/ 0 w 353"/>
                  <a:gd name="T7" fmla="*/ 0 h 353"/>
                  <a:gd name="T8" fmla="*/ 353 w 353"/>
                  <a:gd name="T9" fmla="*/ 353 h 353"/>
                  <a:gd name="T10" fmla="*/ 353 w 353"/>
                  <a:gd name="T11" fmla="*/ 353 h 353"/>
                  <a:gd name="T12" fmla="*/ 353 w 353"/>
                  <a:gd name="T13" fmla="*/ 353 h 353"/>
                  <a:gd name="T14" fmla="*/ 323 w 353"/>
                  <a:gd name="T15" fmla="*/ 323 h 353"/>
                  <a:gd name="T16" fmla="*/ 353 w 353"/>
                  <a:gd name="T17" fmla="*/ 293 h 353"/>
                  <a:gd name="T18" fmla="*/ 60 w 353"/>
                  <a:gd name="T19" fmla="*/ 0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53" h="353">
                    <a:moveTo>
                      <a:pt x="60" y="0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60" y="17"/>
                      <a:pt x="46" y="30"/>
                      <a:pt x="30" y="30"/>
                    </a:cubicBezTo>
                    <a:cubicBezTo>
                      <a:pt x="13" y="30"/>
                      <a:pt x="0" y="17"/>
                      <a:pt x="0" y="0"/>
                    </a:cubicBezTo>
                    <a:cubicBezTo>
                      <a:pt x="0" y="195"/>
                      <a:pt x="158" y="353"/>
                      <a:pt x="353" y="353"/>
                    </a:cubicBezTo>
                    <a:cubicBezTo>
                      <a:pt x="353" y="353"/>
                      <a:pt x="353" y="353"/>
                      <a:pt x="353" y="353"/>
                    </a:cubicBezTo>
                    <a:cubicBezTo>
                      <a:pt x="353" y="353"/>
                      <a:pt x="353" y="353"/>
                      <a:pt x="353" y="353"/>
                    </a:cubicBezTo>
                    <a:cubicBezTo>
                      <a:pt x="336" y="353"/>
                      <a:pt x="323" y="340"/>
                      <a:pt x="323" y="323"/>
                    </a:cubicBezTo>
                    <a:cubicBezTo>
                      <a:pt x="323" y="307"/>
                      <a:pt x="336" y="293"/>
                      <a:pt x="353" y="293"/>
                    </a:cubicBezTo>
                    <a:cubicBezTo>
                      <a:pt x="191" y="293"/>
                      <a:pt x="60" y="162"/>
                      <a:pt x="60" y="0"/>
                    </a:cubicBezTo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8" name="ValueBack2"/>
              <p:cNvSpPr/>
              <p:nvPr/>
            </p:nvSpPr>
            <p:spPr bwMode="auto">
              <a:xfrm>
                <a:off x="2364191" y="3333565"/>
                <a:ext cx="63555" cy="64320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0 w 60"/>
                  <a:gd name="T5" fmla="*/ 30 h 60"/>
                  <a:gd name="T6" fmla="*/ 0 w 60"/>
                  <a:gd name="T7" fmla="*/ 30 h 60"/>
                  <a:gd name="T8" fmla="*/ 30 w 60"/>
                  <a:gd name="T9" fmla="*/ 60 h 60"/>
                  <a:gd name="T10" fmla="*/ 60 w 60"/>
                  <a:gd name="T11" fmla="*/ 30 h 60"/>
                  <a:gd name="T12" fmla="*/ 60 w 60"/>
                  <a:gd name="T13" fmla="*/ 30 h 60"/>
                  <a:gd name="T14" fmla="*/ 60 w 60"/>
                  <a:gd name="T15" fmla="*/ 30 h 60"/>
                  <a:gd name="T16" fmla="*/ 30 w 60"/>
                  <a:gd name="T1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3" y="0"/>
                      <a:pt x="0" y="14"/>
                      <a:pt x="0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46" y="60"/>
                      <a:pt x="60" y="47"/>
                      <a:pt x="60" y="30"/>
                    </a:cubicBezTo>
                    <a:cubicBezTo>
                      <a:pt x="60" y="30"/>
                      <a:pt x="60" y="30"/>
                      <a:pt x="60" y="30"/>
                    </a:cubicBezTo>
                    <a:cubicBezTo>
                      <a:pt x="60" y="30"/>
                      <a:pt x="60" y="30"/>
                      <a:pt x="60" y="30"/>
                    </a:cubicBezTo>
                    <a:cubicBezTo>
                      <a:pt x="60" y="14"/>
                      <a:pt x="46" y="0"/>
                      <a:pt x="30" y="0"/>
                    </a:cubicBezTo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9525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 sz="1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9" name="ValueBack2"/>
              <p:cNvSpPr/>
              <p:nvPr/>
            </p:nvSpPr>
            <p:spPr bwMode="auto">
              <a:xfrm>
                <a:off x="2740160" y="3224068"/>
                <a:ext cx="375968" cy="517626"/>
              </a:xfrm>
              <a:custGeom>
                <a:avLst/>
                <a:gdLst>
                  <a:gd name="T0" fmla="*/ 307 w 353"/>
                  <a:gd name="T1" fmla="*/ 0 h 486"/>
                  <a:gd name="T2" fmla="*/ 297 w 353"/>
                  <a:gd name="T3" fmla="*/ 2 h 486"/>
                  <a:gd name="T4" fmla="*/ 278 w 353"/>
                  <a:gd name="T5" fmla="*/ 40 h 486"/>
                  <a:gd name="T6" fmla="*/ 293 w 353"/>
                  <a:gd name="T7" fmla="*/ 133 h 486"/>
                  <a:gd name="T8" fmla="*/ 0 w 353"/>
                  <a:gd name="T9" fmla="*/ 426 h 486"/>
                  <a:gd name="T10" fmla="*/ 0 w 353"/>
                  <a:gd name="T11" fmla="*/ 426 h 486"/>
                  <a:gd name="T12" fmla="*/ 0 w 353"/>
                  <a:gd name="T13" fmla="*/ 426 h 486"/>
                  <a:gd name="T14" fmla="*/ 30 w 353"/>
                  <a:gd name="T15" fmla="*/ 456 h 486"/>
                  <a:gd name="T16" fmla="*/ 0 w 353"/>
                  <a:gd name="T17" fmla="*/ 486 h 486"/>
                  <a:gd name="T18" fmla="*/ 353 w 353"/>
                  <a:gd name="T19" fmla="*/ 133 h 486"/>
                  <a:gd name="T20" fmla="*/ 335 w 353"/>
                  <a:gd name="T21" fmla="*/ 21 h 486"/>
                  <a:gd name="T22" fmla="*/ 307 w 353"/>
                  <a:gd name="T23" fmla="*/ 0 h 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3" h="486">
                    <a:moveTo>
                      <a:pt x="307" y="0"/>
                    </a:moveTo>
                    <a:cubicBezTo>
                      <a:pt x="303" y="0"/>
                      <a:pt x="300" y="1"/>
                      <a:pt x="297" y="2"/>
                    </a:cubicBezTo>
                    <a:cubicBezTo>
                      <a:pt x="281" y="7"/>
                      <a:pt x="273" y="24"/>
                      <a:pt x="278" y="40"/>
                    </a:cubicBezTo>
                    <a:cubicBezTo>
                      <a:pt x="288" y="70"/>
                      <a:pt x="293" y="101"/>
                      <a:pt x="293" y="133"/>
                    </a:cubicBezTo>
                    <a:cubicBezTo>
                      <a:pt x="293" y="295"/>
                      <a:pt x="162" y="426"/>
                      <a:pt x="0" y="426"/>
                    </a:cubicBezTo>
                    <a:cubicBezTo>
                      <a:pt x="0" y="426"/>
                      <a:pt x="0" y="426"/>
                      <a:pt x="0" y="426"/>
                    </a:cubicBezTo>
                    <a:cubicBezTo>
                      <a:pt x="0" y="426"/>
                      <a:pt x="0" y="426"/>
                      <a:pt x="0" y="426"/>
                    </a:cubicBezTo>
                    <a:cubicBezTo>
                      <a:pt x="17" y="426"/>
                      <a:pt x="30" y="440"/>
                      <a:pt x="30" y="456"/>
                    </a:cubicBezTo>
                    <a:cubicBezTo>
                      <a:pt x="30" y="473"/>
                      <a:pt x="17" y="486"/>
                      <a:pt x="0" y="486"/>
                    </a:cubicBezTo>
                    <a:cubicBezTo>
                      <a:pt x="195" y="486"/>
                      <a:pt x="353" y="328"/>
                      <a:pt x="353" y="133"/>
                    </a:cubicBezTo>
                    <a:cubicBezTo>
                      <a:pt x="353" y="95"/>
                      <a:pt x="347" y="57"/>
                      <a:pt x="335" y="21"/>
                    </a:cubicBezTo>
                    <a:cubicBezTo>
                      <a:pt x="331" y="8"/>
                      <a:pt x="319" y="0"/>
                      <a:pt x="307" y="0"/>
                    </a:cubicBezTo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20" name="ValueBack1"/>
              <p:cNvSpPr/>
              <p:nvPr/>
            </p:nvSpPr>
            <p:spPr bwMode="auto">
              <a:xfrm>
                <a:off x="2707999" y="3677373"/>
                <a:ext cx="64320" cy="64320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30 w 60"/>
                  <a:gd name="T5" fmla="*/ 60 h 60"/>
                  <a:gd name="T6" fmla="*/ 30 w 60"/>
                  <a:gd name="T7" fmla="*/ 60 h 60"/>
                  <a:gd name="T8" fmla="*/ 60 w 60"/>
                  <a:gd name="T9" fmla="*/ 30 h 60"/>
                  <a:gd name="T10" fmla="*/ 30 w 60"/>
                  <a:gd name="T11" fmla="*/ 0 h 60"/>
                  <a:gd name="T12" fmla="*/ 30 w 60"/>
                  <a:gd name="T1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3" y="0"/>
                      <a:pt x="0" y="14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30" y="60"/>
                      <a:pt x="30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4"/>
                      <a:pt x="47" y="0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 sz="1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21" name="ExtraShape1"/>
              <p:cNvSpPr/>
              <p:nvPr/>
            </p:nvSpPr>
            <p:spPr bwMode="auto">
              <a:xfrm>
                <a:off x="3399443" y="2240120"/>
                <a:ext cx="473214" cy="467854"/>
              </a:xfrm>
              <a:custGeom>
                <a:avLst/>
                <a:gdLst>
                  <a:gd name="T0" fmla="*/ 389 w 444"/>
                  <a:gd name="T1" fmla="*/ 0 h 440"/>
                  <a:gd name="T2" fmla="*/ 354 w 444"/>
                  <a:gd name="T3" fmla="*/ 15 h 440"/>
                  <a:gd name="T4" fmla="*/ 0 w 444"/>
                  <a:gd name="T5" fmla="*/ 369 h 440"/>
                  <a:gd name="T6" fmla="*/ 35 w 444"/>
                  <a:gd name="T7" fmla="*/ 354 h 440"/>
                  <a:gd name="T8" fmla="*/ 70 w 444"/>
                  <a:gd name="T9" fmla="*/ 369 h 440"/>
                  <a:gd name="T10" fmla="*/ 70 w 444"/>
                  <a:gd name="T11" fmla="*/ 440 h 440"/>
                  <a:gd name="T12" fmla="*/ 70 w 444"/>
                  <a:gd name="T13" fmla="*/ 440 h 440"/>
                  <a:gd name="T14" fmla="*/ 70 w 444"/>
                  <a:gd name="T15" fmla="*/ 440 h 440"/>
                  <a:gd name="T16" fmla="*/ 424 w 444"/>
                  <a:gd name="T17" fmla="*/ 86 h 440"/>
                  <a:gd name="T18" fmla="*/ 424 w 444"/>
                  <a:gd name="T19" fmla="*/ 15 h 440"/>
                  <a:gd name="T20" fmla="*/ 389 w 444"/>
                  <a:gd name="T21" fmla="*/ 0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4" h="440">
                    <a:moveTo>
                      <a:pt x="389" y="0"/>
                    </a:moveTo>
                    <a:cubicBezTo>
                      <a:pt x="376" y="0"/>
                      <a:pt x="363" y="5"/>
                      <a:pt x="354" y="15"/>
                    </a:cubicBezTo>
                    <a:cubicBezTo>
                      <a:pt x="0" y="369"/>
                      <a:pt x="0" y="369"/>
                      <a:pt x="0" y="369"/>
                    </a:cubicBezTo>
                    <a:cubicBezTo>
                      <a:pt x="9" y="359"/>
                      <a:pt x="22" y="354"/>
                      <a:pt x="35" y="354"/>
                    </a:cubicBezTo>
                    <a:cubicBezTo>
                      <a:pt x="48" y="354"/>
                      <a:pt x="61" y="359"/>
                      <a:pt x="70" y="369"/>
                    </a:cubicBezTo>
                    <a:cubicBezTo>
                      <a:pt x="90" y="388"/>
                      <a:pt x="90" y="420"/>
                      <a:pt x="70" y="440"/>
                    </a:cubicBezTo>
                    <a:cubicBezTo>
                      <a:pt x="70" y="440"/>
                      <a:pt x="70" y="440"/>
                      <a:pt x="70" y="440"/>
                    </a:cubicBezTo>
                    <a:cubicBezTo>
                      <a:pt x="70" y="440"/>
                      <a:pt x="70" y="440"/>
                      <a:pt x="70" y="440"/>
                    </a:cubicBezTo>
                    <a:cubicBezTo>
                      <a:pt x="424" y="86"/>
                      <a:pt x="424" y="86"/>
                      <a:pt x="424" y="86"/>
                    </a:cubicBezTo>
                    <a:cubicBezTo>
                      <a:pt x="444" y="66"/>
                      <a:pt x="444" y="34"/>
                      <a:pt x="424" y="15"/>
                    </a:cubicBezTo>
                    <a:cubicBezTo>
                      <a:pt x="415" y="5"/>
                      <a:pt x="402" y="0"/>
                      <a:pt x="389" y="0"/>
                    </a:cubicBezTo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22" name="ExtraShape2"/>
              <p:cNvSpPr/>
              <p:nvPr/>
            </p:nvSpPr>
            <p:spPr bwMode="auto">
              <a:xfrm>
                <a:off x="2681199" y="2632934"/>
                <a:ext cx="793284" cy="786393"/>
              </a:xfrm>
              <a:custGeom>
                <a:avLst/>
                <a:gdLst>
                  <a:gd name="T0" fmla="*/ 674 w 744"/>
                  <a:gd name="T1" fmla="*/ 0 h 739"/>
                  <a:gd name="T2" fmla="*/ 674 w 744"/>
                  <a:gd name="T3" fmla="*/ 0 h 739"/>
                  <a:gd name="T4" fmla="*/ 20 w 744"/>
                  <a:gd name="T5" fmla="*/ 654 h 739"/>
                  <a:gd name="T6" fmla="*/ 20 w 744"/>
                  <a:gd name="T7" fmla="*/ 725 h 739"/>
                  <a:gd name="T8" fmla="*/ 55 w 744"/>
                  <a:gd name="T9" fmla="*/ 739 h 739"/>
                  <a:gd name="T10" fmla="*/ 90 w 744"/>
                  <a:gd name="T11" fmla="*/ 725 h 739"/>
                  <a:gd name="T12" fmla="*/ 744 w 744"/>
                  <a:gd name="T13" fmla="*/ 71 h 739"/>
                  <a:gd name="T14" fmla="*/ 709 w 744"/>
                  <a:gd name="T15" fmla="*/ 85 h 739"/>
                  <a:gd name="T16" fmla="*/ 674 w 744"/>
                  <a:gd name="T17" fmla="*/ 71 h 739"/>
                  <a:gd name="T18" fmla="*/ 674 w 744"/>
                  <a:gd name="T19" fmla="*/ 0 h 739"/>
                  <a:gd name="T20" fmla="*/ 674 w 744"/>
                  <a:gd name="T21" fmla="*/ 0 h 7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44" h="739">
                    <a:moveTo>
                      <a:pt x="674" y="0"/>
                    </a:moveTo>
                    <a:cubicBezTo>
                      <a:pt x="674" y="0"/>
                      <a:pt x="674" y="0"/>
                      <a:pt x="674" y="0"/>
                    </a:cubicBezTo>
                    <a:cubicBezTo>
                      <a:pt x="20" y="654"/>
                      <a:pt x="20" y="654"/>
                      <a:pt x="20" y="654"/>
                    </a:cubicBezTo>
                    <a:cubicBezTo>
                      <a:pt x="0" y="673"/>
                      <a:pt x="0" y="705"/>
                      <a:pt x="20" y="725"/>
                    </a:cubicBezTo>
                    <a:cubicBezTo>
                      <a:pt x="29" y="734"/>
                      <a:pt x="42" y="739"/>
                      <a:pt x="55" y="739"/>
                    </a:cubicBezTo>
                    <a:cubicBezTo>
                      <a:pt x="68" y="739"/>
                      <a:pt x="81" y="734"/>
                      <a:pt x="90" y="725"/>
                    </a:cubicBezTo>
                    <a:cubicBezTo>
                      <a:pt x="744" y="71"/>
                      <a:pt x="744" y="71"/>
                      <a:pt x="744" y="71"/>
                    </a:cubicBezTo>
                    <a:cubicBezTo>
                      <a:pt x="735" y="80"/>
                      <a:pt x="722" y="85"/>
                      <a:pt x="709" y="85"/>
                    </a:cubicBezTo>
                    <a:cubicBezTo>
                      <a:pt x="696" y="85"/>
                      <a:pt x="683" y="80"/>
                      <a:pt x="674" y="71"/>
                    </a:cubicBezTo>
                    <a:cubicBezTo>
                      <a:pt x="654" y="51"/>
                      <a:pt x="654" y="19"/>
                      <a:pt x="674" y="0"/>
                    </a:cubicBezTo>
                    <a:cubicBezTo>
                      <a:pt x="674" y="0"/>
                      <a:pt x="674" y="0"/>
                      <a:pt x="674" y="0"/>
                    </a:cubicBezTo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23" name="ExtraShape3"/>
              <p:cNvSpPr/>
              <p:nvPr/>
            </p:nvSpPr>
            <p:spPr bwMode="auto">
              <a:xfrm>
                <a:off x="3378769" y="2616853"/>
                <a:ext cx="117155" cy="106435"/>
              </a:xfrm>
              <a:custGeom>
                <a:avLst/>
                <a:gdLst>
                  <a:gd name="T0" fmla="*/ 55 w 110"/>
                  <a:gd name="T1" fmla="*/ 0 h 100"/>
                  <a:gd name="T2" fmla="*/ 20 w 110"/>
                  <a:gd name="T3" fmla="*/ 15 h 100"/>
                  <a:gd name="T4" fmla="*/ 20 w 110"/>
                  <a:gd name="T5" fmla="*/ 15 h 100"/>
                  <a:gd name="T6" fmla="*/ 20 w 110"/>
                  <a:gd name="T7" fmla="*/ 86 h 100"/>
                  <a:gd name="T8" fmla="*/ 55 w 110"/>
                  <a:gd name="T9" fmla="*/ 100 h 100"/>
                  <a:gd name="T10" fmla="*/ 90 w 110"/>
                  <a:gd name="T11" fmla="*/ 86 h 100"/>
                  <a:gd name="T12" fmla="*/ 90 w 110"/>
                  <a:gd name="T13" fmla="*/ 86 h 100"/>
                  <a:gd name="T14" fmla="*/ 90 w 110"/>
                  <a:gd name="T15" fmla="*/ 15 h 100"/>
                  <a:gd name="T16" fmla="*/ 55 w 110"/>
                  <a:gd name="T17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0" h="100">
                    <a:moveTo>
                      <a:pt x="55" y="0"/>
                    </a:moveTo>
                    <a:cubicBezTo>
                      <a:pt x="42" y="0"/>
                      <a:pt x="29" y="5"/>
                      <a:pt x="20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0" y="34"/>
                      <a:pt x="0" y="66"/>
                      <a:pt x="20" y="86"/>
                    </a:cubicBezTo>
                    <a:cubicBezTo>
                      <a:pt x="29" y="95"/>
                      <a:pt x="42" y="100"/>
                      <a:pt x="55" y="100"/>
                    </a:cubicBezTo>
                    <a:cubicBezTo>
                      <a:pt x="68" y="100"/>
                      <a:pt x="81" y="95"/>
                      <a:pt x="90" y="86"/>
                    </a:cubicBezTo>
                    <a:cubicBezTo>
                      <a:pt x="90" y="86"/>
                      <a:pt x="90" y="86"/>
                      <a:pt x="90" y="86"/>
                    </a:cubicBezTo>
                    <a:cubicBezTo>
                      <a:pt x="110" y="66"/>
                      <a:pt x="110" y="34"/>
                      <a:pt x="90" y="15"/>
                    </a:cubicBezTo>
                    <a:cubicBezTo>
                      <a:pt x="81" y="5"/>
                      <a:pt x="68" y="0"/>
                      <a:pt x="55" y="0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24" name="ExtraShape4"/>
              <p:cNvSpPr/>
              <p:nvPr/>
            </p:nvSpPr>
            <p:spPr bwMode="auto">
              <a:xfrm>
                <a:off x="3637581" y="2009639"/>
                <a:ext cx="63555" cy="315475"/>
              </a:xfrm>
              <a:custGeom>
                <a:avLst/>
                <a:gdLst>
                  <a:gd name="T0" fmla="*/ 30 w 60"/>
                  <a:gd name="T1" fmla="*/ 0 h 296"/>
                  <a:gd name="T2" fmla="*/ 0 w 60"/>
                  <a:gd name="T3" fmla="*/ 30 h 296"/>
                  <a:gd name="T4" fmla="*/ 0 w 60"/>
                  <a:gd name="T5" fmla="*/ 266 h 296"/>
                  <a:gd name="T6" fmla="*/ 30 w 60"/>
                  <a:gd name="T7" fmla="*/ 296 h 296"/>
                  <a:gd name="T8" fmla="*/ 60 w 60"/>
                  <a:gd name="T9" fmla="*/ 266 h 296"/>
                  <a:gd name="T10" fmla="*/ 60 w 60"/>
                  <a:gd name="T11" fmla="*/ 30 h 296"/>
                  <a:gd name="T12" fmla="*/ 30 w 60"/>
                  <a:gd name="T13" fmla="*/ 0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296">
                    <a:moveTo>
                      <a:pt x="30" y="0"/>
                    </a:moveTo>
                    <a:cubicBezTo>
                      <a:pt x="13" y="0"/>
                      <a:pt x="0" y="14"/>
                      <a:pt x="0" y="30"/>
                    </a:cubicBezTo>
                    <a:cubicBezTo>
                      <a:pt x="0" y="266"/>
                      <a:pt x="0" y="266"/>
                      <a:pt x="0" y="266"/>
                    </a:cubicBezTo>
                    <a:cubicBezTo>
                      <a:pt x="0" y="283"/>
                      <a:pt x="13" y="296"/>
                      <a:pt x="30" y="296"/>
                    </a:cubicBezTo>
                    <a:cubicBezTo>
                      <a:pt x="47" y="296"/>
                      <a:pt x="60" y="283"/>
                      <a:pt x="60" y="266"/>
                    </a:cubicBezTo>
                    <a:cubicBezTo>
                      <a:pt x="60" y="30"/>
                      <a:pt x="60" y="30"/>
                      <a:pt x="60" y="30"/>
                    </a:cubicBezTo>
                    <a:cubicBezTo>
                      <a:pt x="60" y="14"/>
                      <a:pt x="47" y="0"/>
                      <a:pt x="30" y="0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25" name="ExtraShape5"/>
              <p:cNvSpPr/>
              <p:nvPr/>
            </p:nvSpPr>
            <p:spPr bwMode="auto">
              <a:xfrm>
                <a:off x="3551055" y="2096165"/>
                <a:ext cx="64320" cy="314710"/>
              </a:xfrm>
              <a:custGeom>
                <a:avLst/>
                <a:gdLst>
                  <a:gd name="T0" fmla="*/ 30 w 60"/>
                  <a:gd name="T1" fmla="*/ 0 h 296"/>
                  <a:gd name="T2" fmla="*/ 0 w 60"/>
                  <a:gd name="T3" fmla="*/ 30 h 296"/>
                  <a:gd name="T4" fmla="*/ 0 w 60"/>
                  <a:gd name="T5" fmla="*/ 266 h 296"/>
                  <a:gd name="T6" fmla="*/ 30 w 60"/>
                  <a:gd name="T7" fmla="*/ 296 h 296"/>
                  <a:gd name="T8" fmla="*/ 60 w 60"/>
                  <a:gd name="T9" fmla="*/ 266 h 296"/>
                  <a:gd name="T10" fmla="*/ 60 w 60"/>
                  <a:gd name="T11" fmla="*/ 30 h 296"/>
                  <a:gd name="T12" fmla="*/ 30 w 60"/>
                  <a:gd name="T13" fmla="*/ 0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296">
                    <a:moveTo>
                      <a:pt x="30" y="0"/>
                    </a:moveTo>
                    <a:cubicBezTo>
                      <a:pt x="13" y="0"/>
                      <a:pt x="0" y="14"/>
                      <a:pt x="0" y="30"/>
                    </a:cubicBezTo>
                    <a:cubicBezTo>
                      <a:pt x="0" y="266"/>
                      <a:pt x="0" y="266"/>
                      <a:pt x="0" y="266"/>
                    </a:cubicBezTo>
                    <a:cubicBezTo>
                      <a:pt x="0" y="283"/>
                      <a:pt x="13" y="296"/>
                      <a:pt x="30" y="296"/>
                    </a:cubicBezTo>
                    <a:cubicBezTo>
                      <a:pt x="47" y="296"/>
                      <a:pt x="60" y="283"/>
                      <a:pt x="60" y="266"/>
                    </a:cubicBezTo>
                    <a:cubicBezTo>
                      <a:pt x="60" y="30"/>
                      <a:pt x="60" y="30"/>
                      <a:pt x="60" y="30"/>
                    </a:cubicBezTo>
                    <a:cubicBezTo>
                      <a:pt x="60" y="14"/>
                      <a:pt x="47" y="0"/>
                      <a:pt x="30" y="0"/>
                    </a:cubicBezTo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26" name="ExtraShape6"/>
              <p:cNvSpPr/>
              <p:nvPr/>
            </p:nvSpPr>
            <p:spPr bwMode="auto">
              <a:xfrm>
                <a:off x="3464529" y="2182691"/>
                <a:ext cx="64320" cy="314710"/>
              </a:xfrm>
              <a:custGeom>
                <a:avLst/>
                <a:gdLst>
                  <a:gd name="T0" fmla="*/ 30 w 60"/>
                  <a:gd name="T1" fmla="*/ 0 h 296"/>
                  <a:gd name="T2" fmla="*/ 0 w 60"/>
                  <a:gd name="T3" fmla="*/ 30 h 296"/>
                  <a:gd name="T4" fmla="*/ 0 w 60"/>
                  <a:gd name="T5" fmla="*/ 266 h 296"/>
                  <a:gd name="T6" fmla="*/ 30 w 60"/>
                  <a:gd name="T7" fmla="*/ 296 h 296"/>
                  <a:gd name="T8" fmla="*/ 60 w 60"/>
                  <a:gd name="T9" fmla="*/ 266 h 296"/>
                  <a:gd name="T10" fmla="*/ 60 w 60"/>
                  <a:gd name="T11" fmla="*/ 30 h 296"/>
                  <a:gd name="T12" fmla="*/ 30 w 60"/>
                  <a:gd name="T13" fmla="*/ 0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296">
                    <a:moveTo>
                      <a:pt x="30" y="0"/>
                    </a:moveTo>
                    <a:cubicBezTo>
                      <a:pt x="13" y="0"/>
                      <a:pt x="0" y="14"/>
                      <a:pt x="0" y="30"/>
                    </a:cubicBezTo>
                    <a:cubicBezTo>
                      <a:pt x="0" y="266"/>
                      <a:pt x="0" y="266"/>
                      <a:pt x="0" y="266"/>
                    </a:cubicBezTo>
                    <a:cubicBezTo>
                      <a:pt x="0" y="283"/>
                      <a:pt x="13" y="296"/>
                      <a:pt x="30" y="296"/>
                    </a:cubicBezTo>
                    <a:cubicBezTo>
                      <a:pt x="47" y="296"/>
                      <a:pt x="60" y="283"/>
                      <a:pt x="60" y="266"/>
                    </a:cubicBezTo>
                    <a:cubicBezTo>
                      <a:pt x="60" y="30"/>
                      <a:pt x="60" y="30"/>
                      <a:pt x="60" y="30"/>
                    </a:cubicBezTo>
                    <a:cubicBezTo>
                      <a:pt x="60" y="14"/>
                      <a:pt x="47" y="0"/>
                      <a:pt x="30" y="0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27" name="ExtraShape7"/>
              <p:cNvSpPr/>
              <p:nvPr/>
            </p:nvSpPr>
            <p:spPr bwMode="auto">
              <a:xfrm>
                <a:off x="3782302" y="2405515"/>
                <a:ext cx="315476" cy="64320"/>
              </a:xfrm>
              <a:custGeom>
                <a:avLst/>
                <a:gdLst>
                  <a:gd name="T0" fmla="*/ 266 w 296"/>
                  <a:gd name="T1" fmla="*/ 0 h 60"/>
                  <a:gd name="T2" fmla="*/ 30 w 296"/>
                  <a:gd name="T3" fmla="*/ 0 h 60"/>
                  <a:gd name="T4" fmla="*/ 0 w 296"/>
                  <a:gd name="T5" fmla="*/ 30 h 60"/>
                  <a:gd name="T6" fmla="*/ 30 w 296"/>
                  <a:gd name="T7" fmla="*/ 60 h 60"/>
                  <a:gd name="T8" fmla="*/ 266 w 296"/>
                  <a:gd name="T9" fmla="*/ 60 h 60"/>
                  <a:gd name="T10" fmla="*/ 296 w 296"/>
                  <a:gd name="T11" fmla="*/ 30 h 60"/>
                  <a:gd name="T12" fmla="*/ 266 w 296"/>
                  <a:gd name="T1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6" h="60">
                    <a:moveTo>
                      <a:pt x="266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13" y="0"/>
                      <a:pt x="0" y="14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266" y="60"/>
                      <a:pt x="266" y="60"/>
                      <a:pt x="266" y="60"/>
                    </a:cubicBezTo>
                    <a:cubicBezTo>
                      <a:pt x="283" y="60"/>
                      <a:pt x="296" y="47"/>
                      <a:pt x="296" y="30"/>
                    </a:cubicBezTo>
                    <a:cubicBezTo>
                      <a:pt x="296" y="14"/>
                      <a:pt x="283" y="0"/>
                      <a:pt x="266" y="0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28" name="ExtraShape8"/>
              <p:cNvSpPr/>
              <p:nvPr/>
            </p:nvSpPr>
            <p:spPr bwMode="auto">
              <a:xfrm>
                <a:off x="3849685" y="2492041"/>
                <a:ext cx="161567" cy="63555"/>
              </a:xfrm>
              <a:custGeom>
                <a:avLst/>
                <a:gdLst>
                  <a:gd name="T0" fmla="*/ 122 w 152"/>
                  <a:gd name="T1" fmla="*/ 0 h 60"/>
                  <a:gd name="T2" fmla="*/ 0 w 152"/>
                  <a:gd name="T3" fmla="*/ 0 h 60"/>
                  <a:gd name="T4" fmla="*/ 30 w 152"/>
                  <a:gd name="T5" fmla="*/ 30 h 60"/>
                  <a:gd name="T6" fmla="*/ 0 w 152"/>
                  <a:gd name="T7" fmla="*/ 60 h 60"/>
                  <a:gd name="T8" fmla="*/ 0 w 152"/>
                  <a:gd name="T9" fmla="*/ 60 h 60"/>
                  <a:gd name="T10" fmla="*/ 0 w 152"/>
                  <a:gd name="T11" fmla="*/ 60 h 60"/>
                  <a:gd name="T12" fmla="*/ 122 w 152"/>
                  <a:gd name="T13" fmla="*/ 60 h 60"/>
                  <a:gd name="T14" fmla="*/ 152 w 152"/>
                  <a:gd name="T15" fmla="*/ 30 h 60"/>
                  <a:gd name="T16" fmla="*/ 122 w 152"/>
                  <a:gd name="T1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2" h="60">
                    <a:moveTo>
                      <a:pt x="12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7" y="0"/>
                      <a:pt x="30" y="14"/>
                      <a:pt x="30" y="30"/>
                    </a:cubicBezTo>
                    <a:cubicBezTo>
                      <a:pt x="30" y="47"/>
                      <a:pt x="17" y="60"/>
                      <a:pt x="0" y="6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122" y="60"/>
                      <a:pt x="122" y="60"/>
                      <a:pt x="122" y="60"/>
                    </a:cubicBezTo>
                    <a:cubicBezTo>
                      <a:pt x="139" y="60"/>
                      <a:pt x="152" y="47"/>
                      <a:pt x="152" y="30"/>
                    </a:cubicBezTo>
                    <a:cubicBezTo>
                      <a:pt x="152" y="14"/>
                      <a:pt x="139" y="0"/>
                      <a:pt x="122" y="0"/>
                    </a:cubicBezTo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29" name="ExtraShape9"/>
              <p:cNvSpPr/>
              <p:nvPr/>
            </p:nvSpPr>
            <p:spPr bwMode="auto">
              <a:xfrm>
                <a:off x="3695776" y="2492041"/>
                <a:ext cx="153909" cy="63555"/>
              </a:xfrm>
              <a:custGeom>
                <a:avLst/>
                <a:gdLst>
                  <a:gd name="T0" fmla="*/ 144 w 144"/>
                  <a:gd name="T1" fmla="*/ 0 h 60"/>
                  <a:gd name="T2" fmla="*/ 30 w 144"/>
                  <a:gd name="T3" fmla="*/ 0 h 60"/>
                  <a:gd name="T4" fmla="*/ 0 w 144"/>
                  <a:gd name="T5" fmla="*/ 30 h 60"/>
                  <a:gd name="T6" fmla="*/ 30 w 144"/>
                  <a:gd name="T7" fmla="*/ 60 h 60"/>
                  <a:gd name="T8" fmla="*/ 144 w 144"/>
                  <a:gd name="T9" fmla="*/ 60 h 60"/>
                  <a:gd name="T10" fmla="*/ 114 w 144"/>
                  <a:gd name="T11" fmla="*/ 30 h 60"/>
                  <a:gd name="T12" fmla="*/ 144 w 144"/>
                  <a:gd name="T13" fmla="*/ 0 h 60"/>
                  <a:gd name="T14" fmla="*/ 144 w 144"/>
                  <a:gd name="T15" fmla="*/ 0 h 60"/>
                  <a:gd name="T16" fmla="*/ 144 w 144"/>
                  <a:gd name="T1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4" h="60">
                    <a:moveTo>
                      <a:pt x="144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13" y="0"/>
                      <a:pt x="0" y="14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144" y="60"/>
                      <a:pt x="144" y="60"/>
                      <a:pt x="144" y="60"/>
                    </a:cubicBezTo>
                    <a:cubicBezTo>
                      <a:pt x="128" y="60"/>
                      <a:pt x="114" y="47"/>
                      <a:pt x="114" y="30"/>
                    </a:cubicBezTo>
                    <a:cubicBezTo>
                      <a:pt x="114" y="14"/>
                      <a:pt x="128" y="0"/>
                      <a:pt x="144" y="0"/>
                    </a:cubicBezTo>
                    <a:cubicBezTo>
                      <a:pt x="144" y="0"/>
                      <a:pt x="144" y="0"/>
                      <a:pt x="144" y="0"/>
                    </a:cubicBezTo>
                    <a:cubicBezTo>
                      <a:pt x="144" y="0"/>
                      <a:pt x="144" y="0"/>
                      <a:pt x="144" y="0"/>
                    </a:cubicBezTo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30" name="ExtraShape10"/>
              <p:cNvSpPr/>
              <p:nvPr/>
            </p:nvSpPr>
            <p:spPr bwMode="auto">
              <a:xfrm>
                <a:off x="3817525" y="2492041"/>
                <a:ext cx="63555" cy="63555"/>
              </a:xfrm>
              <a:custGeom>
                <a:avLst/>
                <a:gdLst>
                  <a:gd name="T0" fmla="*/ 30 w 60"/>
                  <a:gd name="T1" fmla="*/ 0 h 60"/>
                  <a:gd name="T2" fmla="*/ 30 w 60"/>
                  <a:gd name="T3" fmla="*/ 0 h 60"/>
                  <a:gd name="T4" fmla="*/ 0 w 60"/>
                  <a:gd name="T5" fmla="*/ 30 h 60"/>
                  <a:gd name="T6" fmla="*/ 30 w 60"/>
                  <a:gd name="T7" fmla="*/ 60 h 60"/>
                  <a:gd name="T8" fmla="*/ 30 w 60"/>
                  <a:gd name="T9" fmla="*/ 60 h 60"/>
                  <a:gd name="T10" fmla="*/ 60 w 60"/>
                  <a:gd name="T11" fmla="*/ 30 h 60"/>
                  <a:gd name="T12" fmla="*/ 30 w 60"/>
                  <a:gd name="T1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14" y="0"/>
                      <a:pt x="0" y="14"/>
                      <a:pt x="0" y="30"/>
                    </a:cubicBezTo>
                    <a:cubicBezTo>
                      <a:pt x="0" y="47"/>
                      <a:pt x="14" y="60"/>
                      <a:pt x="30" y="60"/>
                    </a:cubicBezTo>
                    <a:cubicBezTo>
                      <a:pt x="30" y="60"/>
                      <a:pt x="30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4"/>
                      <a:pt x="47" y="0"/>
                      <a:pt x="30" y="0"/>
                    </a:cubicBezTo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31" name="ExtraShape11"/>
              <p:cNvSpPr/>
              <p:nvPr/>
            </p:nvSpPr>
            <p:spPr bwMode="auto">
              <a:xfrm>
                <a:off x="3610016" y="2578567"/>
                <a:ext cx="315476" cy="63555"/>
              </a:xfrm>
              <a:custGeom>
                <a:avLst/>
                <a:gdLst>
                  <a:gd name="T0" fmla="*/ 266 w 296"/>
                  <a:gd name="T1" fmla="*/ 0 h 60"/>
                  <a:gd name="T2" fmla="*/ 30 w 296"/>
                  <a:gd name="T3" fmla="*/ 0 h 60"/>
                  <a:gd name="T4" fmla="*/ 0 w 296"/>
                  <a:gd name="T5" fmla="*/ 30 h 60"/>
                  <a:gd name="T6" fmla="*/ 30 w 296"/>
                  <a:gd name="T7" fmla="*/ 60 h 60"/>
                  <a:gd name="T8" fmla="*/ 266 w 296"/>
                  <a:gd name="T9" fmla="*/ 60 h 60"/>
                  <a:gd name="T10" fmla="*/ 296 w 296"/>
                  <a:gd name="T11" fmla="*/ 30 h 60"/>
                  <a:gd name="T12" fmla="*/ 266 w 296"/>
                  <a:gd name="T1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6" h="60">
                    <a:moveTo>
                      <a:pt x="266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13" y="0"/>
                      <a:pt x="0" y="14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266" y="60"/>
                      <a:pt x="266" y="60"/>
                      <a:pt x="266" y="60"/>
                    </a:cubicBezTo>
                    <a:cubicBezTo>
                      <a:pt x="283" y="60"/>
                      <a:pt x="296" y="47"/>
                      <a:pt x="296" y="30"/>
                    </a:cubicBezTo>
                    <a:cubicBezTo>
                      <a:pt x="296" y="14"/>
                      <a:pt x="283" y="0"/>
                      <a:pt x="266" y="0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32" name="ValueShape2"/>
              <p:cNvSpPr/>
              <p:nvPr/>
            </p:nvSpPr>
            <p:spPr>
              <a:xfrm rot="6576035">
                <a:off x="2050095" y="2669919"/>
                <a:ext cx="1372072" cy="1372072"/>
              </a:xfrm>
              <a:prstGeom prst="arc">
                <a:avLst>
                  <a:gd name="adj1" fmla="val 16344000"/>
                  <a:gd name="adj2" fmla="val 9000000"/>
                </a:avLst>
              </a:prstGeom>
              <a:noFill/>
              <a:ln w="127000" cap="rnd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 sz="1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33" name="ValueText1"/>
              <p:cNvSpPr/>
              <p:nvPr/>
            </p:nvSpPr>
            <p:spPr>
              <a:xfrm>
                <a:off x="3458460" y="3328142"/>
                <a:ext cx="411318" cy="411318"/>
              </a:xfrm>
              <a:prstGeom prst="ellipse">
                <a:avLst/>
              </a:prstGeom>
              <a:solidFill>
                <a:schemeClr val="accent1"/>
              </a:solidFill>
              <a:ln w="34925">
                <a:solidFill>
                  <a:schemeClr val="bg1">
                    <a:alpha val="7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54</a:t>
                </a:r>
              </a:p>
            </p:txBody>
          </p:sp>
          <p:sp>
            <p:nvSpPr>
              <p:cNvPr id="37" name="ValueText2"/>
              <p:cNvSpPr/>
              <p:nvPr/>
            </p:nvSpPr>
            <p:spPr>
              <a:xfrm>
                <a:off x="2584461" y="2514635"/>
                <a:ext cx="347124" cy="347124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34925">
                <a:solidFill>
                  <a:schemeClr val="bg1">
                    <a:alpha val="7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72</a:t>
                </a:r>
              </a:p>
            </p:txBody>
          </p:sp>
        </p:grpSp>
      </p:grpSp>
      <p:grpSp>
        <p:nvGrpSpPr>
          <p:cNvPr id="91" name="组合 90"/>
          <p:cNvGrpSpPr/>
          <p:nvPr/>
        </p:nvGrpSpPr>
        <p:grpSpPr>
          <a:xfrm>
            <a:off x="4937365" y="2009639"/>
            <a:ext cx="2317270" cy="2315576"/>
            <a:chOff x="4937365" y="2009639"/>
            <a:chExt cx="2317270" cy="2315576"/>
          </a:xfrm>
        </p:grpSpPr>
        <p:sp>
          <p:nvSpPr>
            <p:cNvPr id="38" name="ValueShape1"/>
            <p:cNvSpPr/>
            <p:nvPr/>
          </p:nvSpPr>
          <p:spPr>
            <a:xfrm rot="6576035">
              <a:off x="4937365" y="2406234"/>
              <a:ext cx="1918981" cy="1918982"/>
            </a:xfrm>
            <a:prstGeom prst="arc">
              <a:avLst>
                <a:gd name="adj1" fmla="val 4375201"/>
                <a:gd name="adj2" fmla="val 16200000"/>
              </a:avLst>
            </a:prstGeom>
            <a:ln w="16510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 sz="1200">
                <a:latin typeface="Century Gothic" panose="020B0502020202020204" pitchFamily="34" charset="0"/>
              </a:endParaRPr>
            </a:p>
          </p:txBody>
        </p:sp>
        <p:grpSp>
          <p:nvGrpSpPr>
            <p:cNvPr id="88" name="组合 87"/>
            <p:cNvGrpSpPr/>
            <p:nvPr/>
          </p:nvGrpSpPr>
          <p:grpSpPr>
            <a:xfrm>
              <a:off x="5206952" y="2009639"/>
              <a:ext cx="2047683" cy="2032352"/>
              <a:chOff x="5206952" y="2009639"/>
              <a:chExt cx="2047683" cy="2032352"/>
            </a:xfrm>
          </p:grpSpPr>
          <p:sp>
            <p:nvSpPr>
              <p:cNvPr id="39" name="ValueBack1"/>
              <p:cNvSpPr/>
              <p:nvPr/>
            </p:nvSpPr>
            <p:spPr bwMode="auto">
              <a:xfrm>
                <a:off x="5521048" y="2990524"/>
                <a:ext cx="517625" cy="375202"/>
              </a:xfrm>
              <a:custGeom>
                <a:avLst/>
                <a:gdLst>
                  <a:gd name="T0" fmla="*/ 353 w 486"/>
                  <a:gd name="T1" fmla="*/ 0 h 353"/>
                  <a:gd name="T2" fmla="*/ 0 w 486"/>
                  <a:gd name="T3" fmla="*/ 353 h 353"/>
                  <a:gd name="T4" fmla="*/ 30 w 486"/>
                  <a:gd name="T5" fmla="*/ 323 h 353"/>
                  <a:gd name="T6" fmla="*/ 60 w 486"/>
                  <a:gd name="T7" fmla="*/ 353 h 353"/>
                  <a:gd name="T8" fmla="*/ 60 w 486"/>
                  <a:gd name="T9" fmla="*/ 353 h 353"/>
                  <a:gd name="T10" fmla="*/ 353 w 486"/>
                  <a:gd name="T11" fmla="*/ 60 h 353"/>
                  <a:gd name="T12" fmla="*/ 443 w 486"/>
                  <a:gd name="T13" fmla="*/ 74 h 353"/>
                  <a:gd name="T14" fmla="*/ 453 w 486"/>
                  <a:gd name="T15" fmla="*/ 76 h 353"/>
                  <a:gd name="T16" fmla="*/ 481 w 486"/>
                  <a:gd name="T17" fmla="*/ 55 h 353"/>
                  <a:gd name="T18" fmla="*/ 462 w 486"/>
                  <a:gd name="T19" fmla="*/ 17 h 353"/>
                  <a:gd name="T20" fmla="*/ 353 w 486"/>
                  <a:gd name="T21" fmla="*/ 0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86" h="353">
                    <a:moveTo>
                      <a:pt x="353" y="0"/>
                    </a:moveTo>
                    <a:cubicBezTo>
                      <a:pt x="158" y="0"/>
                      <a:pt x="0" y="158"/>
                      <a:pt x="0" y="353"/>
                    </a:cubicBezTo>
                    <a:cubicBezTo>
                      <a:pt x="0" y="337"/>
                      <a:pt x="13" y="323"/>
                      <a:pt x="30" y="323"/>
                    </a:cubicBezTo>
                    <a:cubicBezTo>
                      <a:pt x="46" y="323"/>
                      <a:pt x="60" y="337"/>
                      <a:pt x="60" y="353"/>
                    </a:cubicBezTo>
                    <a:cubicBezTo>
                      <a:pt x="60" y="353"/>
                      <a:pt x="60" y="353"/>
                      <a:pt x="60" y="353"/>
                    </a:cubicBezTo>
                    <a:cubicBezTo>
                      <a:pt x="60" y="192"/>
                      <a:pt x="191" y="60"/>
                      <a:pt x="353" y="60"/>
                    </a:cubicBezTo>
                    <a:cubicBezTo>
                      <a:pt x="384" y="60"/>
                      <a:pt x="414" y="65"/>
                      <a:pt x="443" y="74"/>
                    </a:cubicBezTo>
                    <a:cubicBezTo>
                      <a:pt x="446" y="75"/>
                      <a:pt x="450" y="76"/>
                      <a:pt x="453" y="76"/>
                    </a:cubicBezTo>
                    <a:cubicBezTo>
                      <a:pt x="465" y="76"/>
                      <a:pt x="477" y="68"/>
                      <a:pt x="481" y="55"/>
                    </a:cubicBezTo>
                    <a:cubicBezTo>
                      <a:pt x="486" y="39"/>
                      <a:pt x="478" y="22"/>
                      <a:pt x="462" y="17"/>
                    </a:cubicBezTo>
                    <a:cubicBezTo>
                      <a:pt x="427" y="6"/>
                      <a:pt x="390" y="0"/>
                      <a:pt x="353" y="0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40" name="ValueBack22"/>
              <p:cNvSpPr/>
              <p:nvPr/>
            </p:nvSpPr>
            <p:spPr bwMode="auto">
              <a:xfrm>
                <a:off x="5521048" y="3365725"/>
                <a:ext cx="375968" cy="375968"/>
              </a:xfrm>
              <a:custGeom>
                <a:avLst/>
                <a:gdLst>
                  <a:gd name="T0" fmla="*/ 60 w 353"/>
                  <a:gd name="T1" fmla="*/ 0 h 353"/>
                  <a:gd name="T2" fmla="*/ 60 w 353"/>
                  <a:gd name="T3" fmla="*/ 0 h 353"/>
                  <a:gd name="T4" fmla="*/ 30 w 353"/>
                  <a:gd name="T5" fmla="*/ 30 h 353"/>
                  <a:gd name="T6" fmla="*/ 0 w 353"/>
                  <a:gd name="T7" fmla="*/ 0 h 353"/>
                  <a:gd name="T8" fmla="*/ 353 w 353"/>
                  <a:gd name="T9" fmla="*/ 353 h 353"/>
                  <a:gd name="T10" fmla="*/ 353 w 353"/>
                  <a:gd name="T11" fmla="*/ 353 h 353"/>
                  <a:gd name="T12" fmla="*/ 353 w 353"/>
                  <a:gd name="T13" fmla="*/ 353 h 353"/>
                  <a:gd name="T14" fmla="*/ 323 w 353"/>
                  <a:gd name="T15" fmla="*/ 323 h 353"/>
                  <a:gd name="T16" fmla="*/ 353 w 353"/>
                  <a:gd name="T17" fmla="*/ 293 h 353"/>
                  <a:gd name="T18" fmla="*/ 60 w 353"/>
                  <a:gd name="T19" fmla="*/ 0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53" h="353">
                    <a:moveTo>
                      <a:pt x="60" y="0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60" y="17"/>
                      <a:pt x="46" y="30"/>
                      <a:pt x="30" y="30"/>
                    </a:cubicBezTo>
                    <a:cubicBezTo>
                      <a:pt x="13" y="30"/>
                      <a:pt x="0" y="17"/>
                      <a:pt x="0" y="0"/>
                    </a:cubicBezTo>
                    <a:cubicBezTo>
                      <a:pt x="0" y="195"/>
                      <a:pt x="158" y="353"/>
                      <a:pt x="353" y="353"/>
                    </a:cubicBezTo>
                    <a:cubicBezTo>
                      <a:pt x="353" y="353"/>
                      <a:pt x="353" y="353"/>
                      <a:pt x="353" y="353"/>
                    </a:cubicBezTo>
                    <a:cubicBezTo>
                      <a:pt x="353" y="353"/>
                      <a:pt x="353" y="353"/>
                      <a:pt x="353" y="353"/>
                    </a:cubicBezTo>
                    <a:cubicBezTo>
                      <a:pt x="336" y="353"/>
                      <a:pt x="323" y="340"/>
                      <a:pt x="323" y="323"/>
                    </a:cubicBezTo>
                    <a:cubicBezTo>
                      <a:pt x="323" y="307"/>
                      <a:pt x="336" y="293"/>
                      <a:pt x="353" y="293"/>
                    </a:cubicBezTo>
                    <a:cubicBezTo>
                      <a:pt x="191" y="293"/>
                      <a:pt x="60" y="162"/>
                      <a:pt x="60" y="0"/>
                    </a:cubicBezTo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41" name="ValueBack2"/>
              <p:cNvSpPr/>
              <p:nvPr/>
            </p:nvSpPr>
            <p:spPr bwMode="auto">
              <a:xfrm>
                <a:off x="5521048" y="3333565"/>
                <a:ext cx="63555" cy="64320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0 w 60"/>
                  <a:gd name="T5" fmla="*/ 30 h 60"/>
                  <a:gd name="T6" fmla="*/ 0 w 60"/>
                  <a:gd name="T7" fmla="*/ 30 h 60"/>
                  <a:gd name="T8" fmla="*/ 30 w 60"/>
                  <a:gd name="T9" fmla="*/ 60 h 60"/>
                  <a:gd name="T10" fmla="*/ 60 w 60"/>
                  <a:gd name="T11" fmla="*/ 30 h 60"/>
                  <a:gd name="T12" fmla="*/ 60 w 60"/>
                  <a:gd name="T13" fmla="*/ 30 h 60"/>
                  <a:gd name="T14" fmla="*/ 60 w 60"/>
                  <a:gd name="T15" fmla="*/ 30 h 60"/>
                  <a:gd name="T16" fmla="*/ 30 w 60"/>
                  <a:gd name="T1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3" y="0"/>
                      <a:pt x="0" y="14"/>
                      <a:pt x="0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46" y="60"/>
                      <a:pt x="60" y="47"/>
                      <a:pt x="60" y="30"/>
                    </a:cubicBezTo>
                    <a:cubicBezTo>
                      <a:pt x="60" y="30"/>
                      <a:pt x="60" y="30"/>
                      <a:pt x="60" y="30"/>
                    </a:cubicBezTo>
                    <a:cubicBezTo>
                      <a:pt x="60" y="30"/>
                      <a:pt x="60" y="30"/>
                      <a:pt x="60" y="30"/>
                    </a:cubicBezTo>
                    <a:cubicBezTo>
                      <a:pt x="60" y="14"/>
                      <a:pt x="46" y="0"/>
                      <a:pt x="30" y="0"/>
                    </a:cubicBezTo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9525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 sz="1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42" name="ValueBack2"/>
              <p:cNvSpPr/>
              <p:nvPr/>
            </p:nvSpPr>
            <p:spPr bwMode="auto">
              <a:xfrm>
                <a:off x="5897017" y="3224068"/>
                <a:ext cx="375968" cy="517626"/>
              </a:xfrm>
              <a:custGeom>
                <a:avLst/>
                <a:gdLst>
                  <a:gd name="T0" fmla="*/ 307 w 353"/>
                  <a:gd name="T1" fmla="*/ 0 h 486"/>
                  <a:gd name="T2" fmla="*/ 297 w 353"/>
                  <a:gd name="T3" fmla="*/ 2 h 486"/>
                  <a:gd name="T4" fmla="*/ 278 w 353"/>
                  <a:gd name="T5" fmla="*/ 40 h 486"/>
                  <a:gd name="T6" fmla="*/ 293 w 353"/>
                  <a:gd name="T7" fmla="*/ 133 h 486"/>
                  <a:gd name="T8" fmla="*/ 0 w 353"/>
                  <a:gd name="T9" fmla="*/ 426 h 486"/>
                  <a:gd name="T10" fmla="*/ 0 w 353"/>
                  <a:gd name="T11" fmla="*/ 426 h 486"/>
                  <a:gd name="T12" fmla="*/ 0 w 353"/>
                  <a:gd name="T13" fmla="*/ 426 h 486"/>
                  <a:gd name="T14" fmla="*/ 30 w 353"/>
                  <a:gd name="T15" fmla="*/ 456 h 486"/>
                  <a:gd name="T16" fmla="*/ 0 w 353"/>
                  <a:gd name="T17" fmla="*/ 486 h 486"/>
                  <a:gd name="T18" fmla="*/ 353 w 353"/>
                  <a:gd name="T19" fmla="*/ 133 h 486"/>
                  <a:gd name="T20" fmla="*/ 335 w 353"/>
                  <a:gd name="T21" fmla="*/ 21 h 486"/>
                  <a:gd name="T22" fmla="*/ 307 w 353"/>
                  <a:gd name="T23" fmla="*/ 0 h 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3" h="486">
                    <a:moveTo>
                      <a:pt x="307" y="0"/>
                    </a:moveTo>
                    <a:cubicBezTo>
                      <a:pt x="303" y="0"/>
                      <a:pt x="300" y="1"/>
                      <a:pt x="297" y="2"/>
                    </a:cubicBezTo>
                    <a:cubicBezTo>
                      <a:pt x="281" y="7"/>
                      <a:pt x="273" y="24"/>
                      <a:pt x="278" y="40"/>
                    </a:cubicBezTo>
                    <a:cubicBezTo>
                      <a:pt x="288" y="70"/>
                      <a:pt x="293" y="101"/>
                      <a:pt x="293" y="133"/>
                    </a:cubicBezTo>
                    <a:cubicBezTo>
                      <a:pt x="293" y="295"/>
                      <a:pt x="162" y="426"/>
                      <a:pt x="0" y="426"/>
                    </a:cubicBezTo>
                    <a:cubicBezTo>
                      <a:pt x="0" y="426"/>
                      <a:pt x="0" y="426"/>
                      <a:pt x="0" y="426"/>
                    </a:cubicBezTo>
                    <a:cubicBezTo>
                      <a:pt x="0" y="426"/>
                      <a:pt x="0" y="426"/>
                      <a:pt x="0" y="426"/>
                    </a:cubicBezTo>
                    <a:cubicBezTo>
                      <a:pt x="17" y="426"/>
                      <a:pt x="30" y="440"/>
                      <a:pt x="30" y="456"/>
                    </a:cubicBezTo>
                    <a:cubicBezTo>
                      <a:pt x="30" y="473"/>
                      <a:pt x="17" y="486"/>
                      <a:pt x="0" y="486"/>
                    </a:cubicBezTo>
                    <a:cubicBezTo>
                      <a:pt x="195" y="486"/>
                      <a:pt x="353" y="328"/>
                      <a:pt x="353" y="133"/>
                    </a:cubicBezTo>
                    <a:cubicBezTo>
                      <a:pt x="353" y="95"/>
                      <a:pt x="347" y="57"/>
                      <a:pt x="335" y="21"/>
                    </a:cubicBezTo>
                    <a:cubicBezTo>
                      <a:pt x="331" y="8"/>
                      <a:pt x="319" y="0"/>
                      <a:pt x="307" y="0"/>
                    </a:cubicBezTo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62" name="ValueBack1"/>
              <p:cNvSpPr/>
              <p:nvPr/>
            </p:nvSpPr>
            <p:spPr bwMode="auto">
              <a:xfrm>
                <a:off x="5864856" y="3677373"/>
                <a:ext cx="64320" cy="64320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30 w 60"/>
                  <a:gd name="T5" fmla="*/ 60 h 60"/>
                  <a:gd name="T6" fmla="*/ 30 w 60"/>
                  <a:gd name="T7" fmla="*/ 60 h 60"/>
                  <a:gd name="T8" fmla="*/ 60 w 60"/>
                  <a:gd name="T9" fmla="*/ 30 h 60"/>
                  <a:gd name="T10" fmla="*/ 30 w 60"/>
                  <a:gd name="T11" fmla="*/ 0 h 60"/>
                  <a:gd name="T12" fmla="*/ 30 w 60"/>
                  <a:gd name="T1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3" y="0"/>
                      <a:pt x="0" y="14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30" y="60"/>
                      <a:pt x="30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4"/>
                      <a:pt x="47" y="0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 sz="1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63" name="ExtraShape1"/>
              <p:cNvSpPr/>
              <p:nvPr/>
            </p:nvSpPr>
            <p:spPr bwMode="auto">
              <a:xfrm>
                <a:off x="6556300" y="2240120"/>
                <a:ext cx="473214" cy="467854"/>
              </a:xfrm>
              <a:custGeom>
                <a:avLst/>
                <a:gdLst>
                  <a:gd name="T0" fmla="*/ 389 w 444"/>
                  <a:gd name="T1" fmla="*/ 0 h 440"/>
                  <a:gd name="T2" fmla="*/ 354 w 444"/>
                  <a:gd name="T3" fmla="*/ 15 h 440"/>
                  <a:gd name="T4" fmla="*/ 0 w 444"/>
                  <a:gd name="T5" fmla="*/ 369 h 440"/>
                  <a:gd name="T6" fmla="*/ 35 w 444"/>
                  <a:gd name="T7" fmla="*/ 354 h 440"/>
                  <a:gd name="T8" fmla="*/ 70 w 444"/>
                  <a:gd name="T9" fmla="*/ 369 h 440"/>
                  <a:gd name="T10" fmla="*/ 70 w 444"/>
                  <a:gd name="T11" fmla="*/ 440 h 440"/>
                  <a:gd name="T12" fmla="*/ 70 w 444"/>
                  <a:gd name="T13" fmla="*/ 440 h 440"/>
                  <a:gd name="T14" fmla="*/ 70 w 444"/>
                  <a:gd name="T15" fmla="*/ 440 h 440"/>
                  <a:gd name="T16" fmla="*/ 424 w 444"/>
                  <a:gd name="T17" fmla="*/ 86 h 440"/>
                  <a:gd name="T18" fmla="*/ 424 w 444"/>
                  <a:gd name="T19" fmla="*/ 15 h 440"/>
                  <a:gd name="T20" fmla="*/ 389 w 444"/>
                  <a:gd name="T21" fmla="*/ 0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4" h="440">
                    <a:moveTo>
                      <a:pt x="389" y="0"/>
                    </a:moveTo>
                    <a:cubicBezTo>
                      <a:pt x="376" y="0"/>
                      <a:pt x="363" y="5"/>
                      <a:pt x="354" y="15"/>
                    </a:cubicBezTo>
                    <a:cubicBezTo>
                      <a:pt x="0" y="369"/>
                      <a:pt x="0" y="369"/>
                      <a:pt x="0" y="369"/>
                    </a:cubicBezTo>
                    <a:cubicBezTo>
                      <a:pt x="9" y="359"/>
                      <a:pt x="22" y="354"/>
                      <a:pt x="35" y="354"/>
                    </a:cubicBezTo>
                    <a:cubicBezTo>
                      <a:pt x="48" y="354"/>
                      <a:pt x="61" y="359"/>
                      <a:pt x="70" y="369"/>
                    </a:cubicBezTo>
                    <a:cubicBezTo>
                      <a:pt x="90" y="388"/>
                      <a:pt x="90" y="420"/>
                      <a:pt x="70" y="440"/>
                    </a:cubicBezTo>
                    <a:cubicBezTo>
                      <a:pt x="70" y="440"/>
                      <a:pt x="70" y="440"/>
                      <a:pt x="70" y="440"/>
                    </a:cubicBezTo>
                    <a:cubicBezTo>
                      <a:pt x="70" y="440"/>
                      <a:pt x="70" y="440"/>
                      <a:pt x="70" y="440"/>
                    </a:cubicBezTo>
                    <a:cubicBezTo>
                      <a:pt x="424" y="86"/>
                      <a:pt x="424" y="86"/>
                      <a:pt x="424" y="86"/>
                    </a:cubicBezTo>
                    <a:cubicBezTo>
                      <a:pt x="444" y="66"/>
                      <a:pt x="444" y="34"/>
                      <a:pt x="424" y="15"/>
                    </a:cubicBezTo>
                    <a:cubicBezTo>
                      <a:pt x="415" y="5"/>
                      <a:pt x="402" y="0"/>
                      <a:pt x="389" y="0"/>
                    </a:cubicBezTo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64" name="ExtraShape2"/>
              <p:cNvSpPr/>
              <p:nvPr/>
            </p:nvSpPr>
            <p:spPr bwMode="auto">
              <a:xfrm>
                <a:off x="5838056" y="2632934"/>
                <a:ext cx="793284" cy="786393"/>
              </a:xfrm>
              <a:custGeom>
                <a:avLst/>
                <a:gdLst>
                  <a:gd name="T0" fmla="*/ 674 w 744"/>
                  <a:gd name="T1" fmla="*/ 0 h 739"/>
                  <a:gd name="T2" fmla="*/ 674 w 744"/>
                  <a:gd name="T3" fmla="*/ 0 h 739"/>
                  <a:gd name="T4" fmla="*/ 20 w 744"/>
                  <a:gd name="T5" fmla="*/ 654 h 739"/>
                  <a:gd name="T6" fmla="*/ 20 w 744"/>
                  <a:gd name="T7" fmla="*/ 725 h 739"/>
                  <a:gd name="T8" fmla="*/ 55 w 744"/>
                  <a:gd name="T9" fmla="*/ 739 h 739"/>
                  <a:gd name="T10" fmla="*/ 90 w 744"/>
                  <a:gd name="T11" fmla="*/ 725 h 739"/>
                  <a:gd name="T12" fmla="*/ 744 w 744"/>
                  <a:gd name="T13" fmla="*/ 71 h 739"/>
                  <a:gd name="T14" fmla="*/ 709 w 744"/>
                  <a:gd name="T15" fmla="*/ 85 h 739"/>
                  <a:gd name="T16" fmla="*/ 674 w 744"/>
                  <a:gd name="T17" fmla="*/ 71 h 739"/>
                  <a:gd name="T18" fmla="*/ 674 w 744"/>
                  <a:gd name="T19" fmla="*/ 0 h 739"/>
                  <a:gd name="T20" fmla="*/ 674 w 744"/>
                  <a:gd name="T21" fmla="*/ 0 h 7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44" h="739">
                    <a:moveTo>
                      <a:pt x="674" y="0"/>
                    </a:moveTo>
                    <a:cubicBezTo>
                      <a:pt x="674" y="0"/>
                      <a:pt x="674" y="0"/>
                      <a:pt x="674" y="0"/>
                    </a:cubicBezTo>
                    <a:cubicBezTo>
                      <a:pt x="20" y="654"/>
                      <a:pt x="20" y="654"/>
                      <a:pt x="20" y="654"/>
                    </a:cubicBezTo>
                    <a:cubicBezTo>
                      <a:pt x="0" y="673"/>
                      <a:pt x="0" y="705"/>
                      <a:pt x="20" y="725"/>
                    </a:cubicBezTo>
                    <a:cubicBezTo>
                      <a:pt x="29" y="734"/>
                      <a:pt x="42" y="739"/>
                      <a:pt x="55" y="739"/>
                    </a:cubicBezTo>
                    <a:cubicBezTo>
                      <a:pt x="68" y="739"/>
                      <a:pt x="81" y="734"/>
                      <a:pt x="90" y="725"/>
                    </a:cubicBezTo>
                    <a:cubicBezTo>
                      <a:pt x="744" y="71"/>
                      <a:pt x="744" y="71"/>
                      <a:pt x="744" y="71"/>
                    </a:cubicBezTo>
                    <a:cubicBezTo>
                      <a:pt x="735" y="80"/>
                      <a:pt x="722" y="85"/>
                      <a:pt x="709" y="85"/>
                    </a:cubicBezTo>
                    <a:cubicBezTo>
                      <a:pt x="696" y="85"/>
                      <a:pt x="683" y="80"/>
                      <a:pt x="674" y="71"/>
                    </a:cubicBezTo>
                    <a:cubicBezTo>
                      <a:pt x="654" y="51"/>
                      <a:pt x="654" y="19"/>
                      <a:pt x="674" y="0"/>
                    </a:cubicBezTo>
                    <a:cubicBezTo>
                      <a:pt x="674" y="0"/>
                      <a:pt x="674" y="0"/>
                      <a:pt x="674" y="0"/>
                    </a:cubicBezTo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65" name="ExtraShape3"/>
              <p:cNvSpPr/>
              <p:nvPr/>
            </p:nvSpPr>
            <p:spPr bwMode="auto">
              <a:xfrm>
                <a:off x="6535626" y="2616853"/>
                <a:ext cx="117155" cy="106435"/>
              </a:xfrm>
              <a:custGeom>
                <a:avLst/>
                <a:gdLst>
                  <a:gd name="T0" fmla="*/ 55 w 110"/>
                  <a:gd name="T1" fmla="*/ 0 h 100"/>
                  <a:gd name="T2" fmla="*/ 20 w 110"/>
                  <a:gd name="T3" fmla="*/ 15 h 100"/>
                  <a:gd name="T4" fmla="*/ 20 w 110"/>
                  <a:gd name="T5" fmla="*/ 15 h 100"/>
                  <a:gd name="T6" fmla="*/ 20 w 110"/>
                  <a:gd name="T7" fmla="*/ 86 h 100"/>
                  <a:gd name="T8" fmla="*/ 55 w 110"/>
                  <a:gd name="T9" fmla="*/ 100 h 100"/>
                  <a:gd name="T10" fmla="*/ 90 w 110"/>
                  <a:gd name="T11" fmla="*/ 86 h 100"/>
                  <a:gd name="T12" fmla="*/ 90 w 110"/>
                  <a:gd name="T13" fmla="*/ 86 h 100"/>
                  <a:gd name="T14" fmla="*/ 90 w 110"/>
                  <a:gd name="T15" fmla="*/ 15 h 100"/>
                  <a:gd name="T16" fmla="*/ 55 w 110"/>
                  <a:gd name="T17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0" h="100">
                    <a:moveTo>
                      <a:pt x="55" y="0"/>
                    </a:moveTo>
                    <a:cubicBezTo>
                      <a:pt x="42" y="0"/>
                      <a:pt x="29" y="5"/>
                      <a:pt x="20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0" y="34"/>
                      <a:pt x="0" y="66"/>
                      <a:pt x="20" y="86"/>
                    </a:cubicBezTo>
                    <a:cubicBezTo>
                      <a:pt x="29" y="95"/>
                      <a:pt x="42" y="100"/>
                      <a:pt x="55" y="100"/>
                    </a:cubicBezTo>
                    <a:cubicBezTo>
                      <a:pt x="68" y="100"/>
                      <a:pt x="81" y="95"/>
                      <a:pt x="90" y="86"/>
                    </a:cubicBezTo>
                    <a:cubicBezTo>
                      <a:pt x="90" y="86"/>
                      <a:pt x="90" y="86"/>
                      <a:pt x="90" y="86"/>
                    </a:cubicBezTo>
                    <a:cubicBezTo>
                      <a:pt x="110" y="66"/>
                      <a:pt x="110" y="34"/>
                      <a:pt x="90" y="15"/>
                    </a:cubicBezTo>
                    <a:cubicBezTo>
                      <a:pt x="81" y="5"/>
                      <a:pt x="68" y="0"/>
                      <a:pt x="55" y="0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66" name="ExtraShape4"/>
              <p:cNvSpPr/>
              <p:nvPr/>
            </p:nvSpPr>
            <p:spPr bwMode="auto">
              <a:xfrm>
                <a:off x="6794438" y="2009639"/>
                <a:ext cx="63555" cy="315475"/>
              </a:xfrm>
              <a:custGeom>
                <a:avLst/>
                <a:gdLst>
                  <a:gd name="T0" fmla="*/ 30 w 60"/>
                  <a:gd name="T1" fmla="*/ 0 h 296"/>
                  <a:gd name="T2" fmla="*/ 0 w 60"/>
                  <a:gd name="T3" fmla="*/ 30 h 296"/>
                  <a:gd name="T4" fmla="*/ 0 w 60"/>
                  <a:gd name="T5" fmla="*/ 266 h 296"/>
                  <a:gd name="T6" fmla="*/ 30 w 60"/>
                  <a:gd name="T7" fmla="*/ 296 h 296"/>
                  <a:gd name="T8" fmla="*/ 60 w 60"/>
                  <a:gd name="T9" fmla="*/ 266 h 296"/>
                  <a:gd name="T10" fmla="*/ 60 w 60"/>
                  <a:gd name="T11" fmla="*/ 30 h 296"/>
                  <a:gd name="T12" fmla="*/ 30 w 60"/>
                  <a:gd name="T13" fmla="*/ 0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296">
                    <a:moveTo>
                      <a:pt x="30" y="0"/>
                    </a:moveTo>
                    <a:cubicBezTo>
                      <a:pt x="13" y="0"/>
                      <a:pt x="0" y="14"/>
                      <a:pt x="0" y="30"/>
                    </a:cubicBezTo>
                    <a:cubicBezTo>
                      <a:pt x="0" y="266"/>
                      <a:pt x="0" y="266"/>
                      <a:pt x="0" y="266"/>
                    </a:cubicBezTo>
                    <a:cubicBezTo>
                      <a:pt x="0" y="283"/>
                      <a:pt x="13" y="296"/>
                      <a:pt x="30" y="296"/>
                    </a:cubicBezTo>
                    <a:cubicBezTo>
                      <a:pt x="47" y="296"/>
                      <a:pt x="60" y="283"/>
                      <a:pt x="60" y="266"/>
                    </a:cubicBezTo>
                    <a:cubicBezTo>
                      <a:pt x="60" y="30"/>
                      <a:pt x="60" y="30"/>
                      <a:pt x="60" y="30"/>
                    </a:cubicBezTo>
                    <a:cubicBezTo>
                      <a:pt x="60" y="14"/>
                      <a:pt x="47" y="0"/>
                      <a:pt x="30" y="0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67" name="ExtraShape5"/>
              <p:cNvSpPr/>
              <p:nvPr/>
            </p:nvSpPr>
            <p:spPr bwMode="auto">
              <a:xfrm>
                <a:off x="6707912" y="2096165"/>
                <a:ext cx="64320" cy="314710"/>
              </a:xfrm>
              <a:custGeom>
                <a:avLst/>
                <a:gdLst>
                  <a:gd name="T0" fmla="*/ 30 w 60"/>
                  <a:gd name="T1" fmla="*/ 0 h 296"/>
                  <a:gd name="T2" fmla="*/ 0 w 60"/>
                  <a:gd name="T3" fmla="*/ 30 h 296"/>
                  <a:gd name="T4" fmla="*/ 0 w 60"/>
                  <a:gd name="T5" fmla="*/ 266 h 296"/>
                  <a:gd name="T6" fmla="*/ 30 w 60"/>
                  <a:gd name="T7" fmla="*/ 296 h 296"/>
                  <a:gd name="T8" fmla="*/ 60 w 60"/>
                  <a:gd name="T9" fmla="*/ 266 h 296"/>
                  <a:gd name="T10" fmla="*/ 60 w 60"/>
                  <a:gd name="T11" fmla="*/ 30 h 296"/>
                  <a:gd name="T12" fmla="*/ 30 w 60"/>
                  <a:gd name="T13" fmla="*/ 0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296">
                    <a:moveTo>
                      <a:pt x="30" y="0"/>
                    </a:moveTo>
                    <a:cubicBezTo>
                      <a:pt x="13" y="0"/>
                      <a:pt x="0" y="14"/>
                      <a:pt x="0" y="30"/>
                    </a:cubicBezTo>
                    <a:cubicBezTo>
                      <a:pt x="0" y="266"/>
                      <a:pt x="0" y="266"/>
                      <a:pt x="0" y="266"/>
                    </a:cubicBezTo>
                    <a:cubicBezTo>
                      <a:pt x="0" y="283"/>
                      <a:pt x="13" y="296"/>
                      <a:pt x="30" y="296"/>
                    </a:cubicBezTo>
                    <a:cubicBezTo>
                      <a:pt x="47" y="296"/>
                      <a:pt x="60" y="283"/>
                      <a:pt x="60" y="266"/>
                    </a:cubicBezTo>
                    <a:cubicBezTo>
                      <a:pt x="60" y="30"/>
                      <a:pt x="60" y="30"/>
                      <a:pt x="60" y="30"/>
                    </a:cubicBezTo>
                    <a:cubicBezTo>
                      <a:pt x="60" y="14"/>
                      <a:pt x="47" y="0"/>
                      <a:pt x="30" y="0"/>
                    </a:cubicBezTo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68" name="ExtraShape6"/>
              <p:cNvSpPr/>
              <p:nvPr/>
            </p:nvSpPr>
            <p:spPr bwMode="auto">
              <a:xfrm>
                <a:off x="6621386" y="2182691"/>
                <a:ext cx="64320" cy="314710"/>
              </a:xfrm>
              <a:custGeom>
                <a:avLst/>
                <a:gdLst>
                  <a:gd name="T0" fmla="*/ 30 w 60"/>
                  <a:gd name="T1" fmla="*/ 0 h 296"/>
                  <a:gd name="T2" fmla="*/ 0 w 60"/>
                  <a:gd name="T3" fmla="*/ 30 h 296"/>
                  <a:gd name="T4" fmla="*/ 0 w 60"/>
                  <a:gd name="T5" fmla="*/ 266 h 296"/>
                  <a:gd name="T6" fmla="*/ 30 w 60"/>
                  <a:gd name="T7" fmla="*/ 296 h 296"/>
                  <a:gd name="T8" fmla="*/ 60 w 60"/>
                  <a:gd name="T9" fmla="*/ 266 h 296"/>
                  <a:gd name="T10" fmla="*/ 60 w 60"/>
                  <a:gd name="T11" fmla="*/ 30 h 296"/>
                  <a:gd name="T12" fmla="*/ 30 w 60"/>
                  <a:gd name="T13" fmla="*/ 0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296">
                    <a:moveTo>
                      <a:pt x="30" y="0"/>
                    </a:moveTo>
                    <a:cubicBezTo>
                      <a:pt x="13" y="0"/>
                      <a:pt x="0" y="14"/>
                      <a:pt x="0" y="30"/>
                    </a:cubicBezTo>
                    <a:cubicBezTo>
                      <a:pt x="0" y="266"/>
                      <a:pt x="0" y="266"/>
                      <a:pt x="0" y="266"/>
                    </a:cubicBezTo>
                    <a:cubicBezTo>
                      <a:pt x="0" y="283"/>
                      <a:pt x="13" y="296"/>
                      <a:pt x="30" y="296"/>
                    </a:cubicBezTo>
                    <a:cubicBezTo>
                      <a:pt x="47" y="296"/>
                      <a:pt x="60" y="283"/>
                      <a:pt x="60" y="266"/>
                    </a:cubicBezTo>
                    <a:cubicBezTo>
                      <a:pt x="60" y="30"/>
                      <a:pt x="60" y="30"/>
                      <a:pt x="60" y="30"/>
                    </a:cubicBezTo>
                    <a:cubicBezTo>
                      <a:pt x="60" y="14"/>
                      <a:pt x="47" y="0"/>
                      <a:pt x="30" y="0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69" name="ExtraShape7"/>
              <p:cNvSpPr/>
              <p:nvPr/>
            </p:nvSpPr>
            <p:spPr bwMode="auto">
              <a:xfrm>
                <a:off x="6939159" y="2405515"/>
                <a:ext cx="315476" cy="64320"/>
              </a:xfrm>
              <a:custGeom>
                <a:avLst/>
                <a:gdLst>
                  <a:gd name="T0" fmla="*/ 266 w 296"/>
                  <a:gd name="T1" fmla="*/ 0 h 60"/>
                  <a:gd name="T2" fmla="*/ 30 w 296"/>
                  <a:gd name="T3" fmla="*/ 0 h 60"/>
                  <a:gd name="T4" fmla="*/ 0 w 296"/>
                  <a:gd name="T5" fmla="*/ 30 h 60"/>
                  <a:gd name="T6" fmla="*/ 30 w 296"/>
                  <a:gd name="T7" fmla="*/ 60 h 60"/>
                  <a:gd name="T8" fmla="*/ 266 w 296"/>
                  <a:gd name="T9" fmla="*/ 60 h 60"/>
                  <a:gd name="T10" fmla="*/ 296 w 296"/>
                  <a:gd name="T11" fmla="*/ 30 h 60"/>
                  <a:gd name="T12" fmla="*/ 266 w 296"/>
                  <a:gd name="T1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6" h="60">
                    <a:moveTo>
                      <a:pt x="266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13" y="0"/>
                      <a:pt x="0" y="14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266" y="60"/>
                      <a:pt x="266" y="60"/>
                      <a:pt x="266" y="60"/>
                    </a:cubicBezTo>
                    <a:cubicBezTo>
                      <a:pt x="283" y="60"/>
                      <a:pt x="296" y="47"/>
                      <a:pt x="296" y="30"/>
                    </a:cubicBezTo>
                    <a:cubicBezTo>
                      <a:pt x="296" y="14"/>
                      <a:pt x="283" y="0"/>
                      <a:pt x="266" y="0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70" name="ExtraShape8"/>
              <p:cNvSpPr/>
              <p:nvPr/>
            </p:nvSpPr>
            <p:spPr bwMode="auto">
              <a:xfrm>
                <a:off x="7006542" y="2492041"/>
                <a:ext cx="161567" cy="63555"/>
              </a:xfrm>
              <a:custGeom>
                <a:avLst/>
                <a:gdLst>
                  <a:gd name="T0" fmla="*/ 122 w 152"/>
                  <a:gd name="T1" fmla="*/ 0 h 60"/>
                  <a:gd name="T2" fmla="*/ 0 w 152"/>
                  <a:gd name="T3" fmla="*/ 0 h 60"/>
                  <a:gd name="T4" fmla="*/ 30 w 152"/>
                  <a:gd name="T5" fmla="*/ 30 h 60"/>
                  <a:gd name="T6" fmla="*/ 0 w 152"/>
                  <a:gd name="T7" fmla="*/ 60 h 60"/>
                  <a:gd name="T8" fmla="*/ 0 w 152"/>
                  <a:gd name="T9" fmla="*/ 60 h 60"/>
                  <a:gd name="T10" fmla="*/ 0 w 152"/>
                  <a:gd name="T11" fmla="*/ 60 h 60"/>
                  <a:gd name="T12" fmla="*/ 122 w 152"/>
                  <a:gd name="T13" fmla="*/ 60 h 60"/>
                  <a:gd name="T14" fmla="*/ 152 w 152"/>
                  <a:gd name="T15" fmla="*/ 30 h 60"/>
                  <a:gd name="T16" fmla="*/ 122 w 152"/>
                  <a:gd name="T1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2" h="60">
                    <a:moveTo>
                      <a:pt x="12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7" y="0"/>
                      <a:pt x="30" y="14"/>
                      <a:pt x="30" y="30"/>
                    </a:cubicBezTo>
                    <a:cubicBezTo>
                      <a:pt x="30" y="47"/>
                      <a:pt x="17" y="60"/>
                      <a:pt x="0" y="6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122" y="60"/>
                      <a:pt x="122" y="60"/>
                      <a:pt x="122" y="60"/>
                    </a:cubicBezTo>
                    <a:cubicBezTo>
                      <a:pt x="139" y="60"/>
                      <a:pt x="152" y="47"/>
                      <a:pt x="152" y="30"/>
                    </a:cubicBezTo>
                    <a:cubicBezTo>
                      <a:pt x="152" y="14"/>
                      <a:pt x="139" y="0"/>
                      <a:pt x="122" y="0"/>
                    </a:cubicBezTo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71" name="ExtraShape9"/>
              <p:cNvSpPr/>
              <p:nvPr/>
            </p:nvSpPr>
            <p:spPr bwMode="auto">
              <a:xfrm>
                <a:off x="6852633" y="2492041"/>
                <a:ext cx="153909" cy="63555"/>
              </a:xfrm>
              <a:custGeom>
                <a:avLst/>
                <a:gdLst>
                  <a:gd name="T0" fmla="*/ 144 w 144"/>
                  <a:gd name="T1" fmla="*/ 0 h 60"/>
                  <a:gd name="T2" fmla="*/ 30 w 144"/>
                  <a:gd name="T3" fmla="*/ 0 h 60"/>
                  <a:gd name="T4" fmla="*/ 0 w 144"/>
                  <a:gd name="T5" fmla="*/ 30 h 60"/>
                  <a:gd name="T6" fmla="*/ 30 w 144"/>
                  <a:gd name="T7" fmla="*/ 60 h 60"/>
                  <a:gd name="T8" fmla="*/ 144 w 144"/>
                  <a:gd name="T9" fmla="*/ 60 h 60"/>
                  <a:gd name="T10" fmla="*/ 114 w 144"/>
                  <a:gd name="T11" fmla="*/ 30 h 60"/>
                  <a:gd name="T12" fmla="*/ 144 w 144"/>
                  <a:gd name="T13" fmla="*/ 0 h 60"/>
                  <a:gd name="T14" fmla="*/ 144 w 144"/>
                  <a:gd name="T15" fmla="*/ 0 h 60"/>
                  <a:gd name="T16" fmla="*/ 144 w 144"/>
                  <a:gd name="T1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4" h="60">
                    <a:moveTo>
                      <a:pt x="144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13" y="0"/>
                      <a:pt x="0" y="14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144" y="60"/>
                      <a:pt x="144" y="60"/>
                      <a:pt x="144" y="60"/>
                    </a:cubicBezTo>
                    <a:cubicBezTo>
                      <a:pt x="128" y="60"/>
                      <a:pt x="114" y="47"/>
                      <a:pt x="114" y="30"/>
                    </a:cubicBezTo>
                    <a:cubicBezTo>
                      <a:pt x="114" y="14"/>
                      <a:pt x="128" y="0"/>
                      <a:pt x="144" y="0"/>
                    </a:cubicBezTo>
                    <a:cubicBezTo>
                      <a:pt x="144" y="0"/>
                      <a:pt x="144" y="0"/>
                      <a:pt x="144" y="0"/>
                    </a:cubicBezTo>
                    <a:cubicBezTo>
                      <a:pt x="144" y="0"/>
                      <a:pt x="144" y="0"/>
                      <a:pt x="144" y="0"/>
                    </a:cubicBezTo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72" name="ExtraShape10"/>
              <p:cNvSpPr/>
              <p:nvPr/>
            </p:nvSpPr>
            <p:spPr bwMode="auto">
              <a:xfrm>
                <a:off x="6974382" y="2492041"/>
                <a:ext cx="63555" cy="63555"/>
              </a:xfrm>
              <a:custGeom>
                <a:avLst/>
                <a:gdLst>
                  <a:gd name="T0" fmla="*/ 30 w 60"/>
                  <a:gd name="T1" fmla="*/ 0 h 60"/>
                  <a:gd name="T2" fmla="*/ 30 w 60"/>
                  <a:gd name="T3" fmla="*/ 0 h 60"/>
                  <a:gd name="T4" fmla="*/ 0 w 60"/>
                  <a:gd name="T5" fmla="*/ 30 h 60"/>
                  <a:gd name="T6" fmla="*/ 30 w 60"/>
                  <a:gd name="T7" fmla="*/ 60 h 60"/>
                  <a:gd name="T8" fmla="*/ 30 w 60"/>
                  <a:gd name="T9" fmla="*/ 60 h 60"/>
                  <a:gd name="T10" fmla="*/ 60 w 60"/>
                  <a:gd name="T11" fmla="*/ 30 h 60"/>
                  <a:gd name="T12" fmla="*/ 30 w 60"/>
                  <a:gd name="T1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14" y="0"/>
                      <a:pt x="0" y="14"/>
                      <a:pt x="0" y="30"/>
                    </a:cubicBezTo>
                    <a:cubicBezTo>
                      <a:pt x="0" y="47"/>
                      <a:pt x="14" y="60"/>
                      <a:pt x="30" y="60"/>
                    </a:cubicBezTo>
                    <a:cubicBezTo>
                      <a:pt x="30" y="60"/>
                      <a:pt x="30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4"/>
                      <a:pt x="47" y="0"/>
                      <a:pt x="30" y="0"/>
                    </a:cubicBezTo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73" name="ExtraShape11"/>
              <p:cNvSpPr/>
              <p:nvPr/>
            </p:nvSpPr>
            <p:spPr bwMode="auto">
              <a:xfrm>
                <a:off x="6766873" y="2578567"/>
                <a:ext cx="315476" cy="63555"/>
              </a:xfrm>
              <a:custGeom>
                <a:avLst/>
                <a:gdLst>
                  <a:gd name="T0" fmla="*/ 266 w 296"/>
                  <a:gd name="T1" fmla="*/ 0 h 60"/>
                  <a:gd name="T2" fmla="*/ 30 w 296"/>
                  <a:gd name="T3" fmla="*/ 0 h 60"/>
                  <a:gd name="T4" fmla="*/ 0 w 296"/>
                  <a:gd name="T5" fmla="*/ 30 h 60"/>
                  <a:gd name="T6" fmla="*/ 30 w 296"/>
                  <a:gd name="T7" fmla="*/ 60 h 60"/>
                  <a:gd name="T8" fmla="*/ 266 w 296"/>
                  <a:gd name="T9" fmla="*/ 60 h 60"/>
                  <a:gd name="T10" fmla="*/ 296 w 296"/>
                  <a:gd name="T11" fmla="*/ 30 h 60"/>
                  <a:gd name="T12" fmla="*/ 266 w 296"/>
                  <a:gd name="T1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6" h="60">
                    <a:moveTo>
                      <a:pt x="266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13" y="0"/>
                      <a:pt x="0" y="14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266" y="60"/>
                      <a:pt x="266" y="60"/>
                      <a:pt x="266" y="60"/>
                    </a:cubicBezTo>
                    <a:cubicBezTo>
                      <a:pt x="283" y="60"/>
                      <a:pt x="296" y="47"/>
                      <a:pt x="296" y="30"/>
                    </a:cubicBezTo>
                    <a:cubicBezTo>
                      <a:pt x="296" y="14"/>
                      <a:pt x="283" y="0"/>
                      <a:pt x="266" y="0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74" name="ValueShape2"/>
              <p:cNvSpPr/>
              <p:nvPr/>
            </p:nvSpPr>
            <p:spPr>
              <a:xfrm rot="6576035">
                <a:off x="5206952" y="2669919"/>
                <a:ext cx="1372072" cy="1372072"/>
              </a:xfrm>
              <a:prstGeom prst="arc">
                <a:avLst>
                  <a:gd name="adj1" fmla="val 14364000"/>
                  <a:gd name="adj2" fmla="val 9000000"/>
                </a:avLst>
              </a:prstGeom>
              <a:noFill/>
              <a:ln w="127000" cap="rnd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 sz="1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75" name="ValueText1"/>
              <p:cNvSpPr/>
              <p:nvPr/>
            </p:nvSpPr>
            <p:spPr>
              <a:xfrm>
                <a:off x="6615317" y="3328142"/>
                <a:ext cx="411318" cy="411318"/>
              </a:xfrm>
              <a:prstGeom prst="ellipse">
                <a:avLst/>
              </a:prstGeom>
              <a:solidFill>
                <a:schemeClr val="accent1"/>
              </a:solidFill>
              <a:ln w="34925">
                <a:solidFill>
                  <a:schemeClr val="bg1">
                    <a:alpha val="7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53</a:t>
                </a:r>
              </a:p>
            </p:txBody>
          </p:sp>
          <p:sp>
            <p:nvSpPr>
              <p:cNvPr id="76" name="ValueText2"/>
              <p:cNvSpPr/>
              <p:nvPr/>
            </p:nvSpPr>
            <p:spPr>
              <a:xfrm>
                <a:off x="5741318" y="2514635"/>
                <a:ext cx="347124" cy="347124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34925">
                <a:solidFill>
                  <a:schemeClr val="bg1">
                    <a:alpha val="7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82</a:t>
                </a:r>
              </a:p>
            </p:txBody>
          </p:sp>
        </p:grpSp>
      </p:grpSp>
      <p:grpSp>
        <p:nvGrpSpPr>
          <p:cNvPr id="90" name="组合 89"/>
          <p:cNvGrpSpPr/>
          <p:nvPr/>
        </p:nvGrpSpPr>
        <p:grpSpPr>
          <a:xfrm>
            <a:off x="8094222" y="2009639"/>
            <a:ext cx="2317270" cy="2315576"/>
            <a:chOff x="8094222" y="2009639"/>
            <a:chExt cx="2317270" cy="2315576"/>
          </a:xfrm>
        </p:grpSpPr>
        <p:sp>
          <p:nvSpPr>
            <p:cNvPr id="77" name="ValueShape1"/>
            <p:cNvSpPr/>
            <p:nvPr/>
          </p:nvSpPr>
          <p:spPr>
            <a:xfrm rot="6576035">
              <a:off x="8094222" y="2406234"/>
              <a:ext cx="1918981" cy="1918982"/>
            </a:xfrm>
            <a:prstGeom prst="arc">
              <a:avLst>
                <a:gd name="adj1" fmla="val 2157599"/>
                <a:gd name="adj2" fmla="val 16200000"/>
              </a:avLst>
            </a:prstGeom>
            <a:ln w="16510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 sz="1200">
                <a:latin typeface="Century Gothic" panose="020B0502020202020204" pitchFamily="34" charset="0"/>
              </a:endParaRPr>
            </a:p>
          </p:txBody>
        </p:sp>
        <p:grpSp>
          <p:nvGrpSpPr>
            <p:cNvPr id="89" name="组合 88"/>
            <p:cNvGrpSpPr/>
            <p:nvPr/>
          </p:nvGrpSpPr>
          <p:grpSpPr>
            <a:xfrm>
              <a:off x="8363809" y="2009639"/>
              <a:ext cx="2047683" cy="2032352"/>
              <a:chOff x="8363809" y="2009639"/>
              <a:chExt cx="2047683" cy="2032352"/>
            </a:xfrm>
          </p:grpSpPr>
          <p:sp>
            <p:nvSpPr>
              <p:cNvPr id="78" name="ValueBack1"/>
              <p:cNvSpPr/>
              <p:nvPr/>
            </p:nvSpPr>
            <p:spPr bwMode="auto">
              <a:xfrm>
                <a:off x="8677905" y="2990524"/>
                <a:ext cx="517625" cy="375202"/>
              </a:xfrm>
              <a:custGeom>
                <a:avLst/>
                <a:gdLst>
                  <a:gd name="T0" fmla="*/ 353 w 486"/>
                  <a:gd name="T1" fmla="*/ 0 h 353"/>
                  <a:gd name="T2" fmla="*/ 0 w 486"/>
                  <a:gd name="T3" fmla="*/ 353 h 353"/>
                  <a:gd name="T4" fmla="*/ 30 w 486"/>
                  <a:gd name="T5" fmla="*/ 323 h 353"/>
                  <a:gd name="T6" fmla="*/ 60 w 486"/>
                  <a:gd name="T7" fmla="*/ 353 h 353"/>
                  <a:gd name="T8" fmla="*/ 60 w 486"/>
                  <a:gd name="T9" fmla="*/ 353 h 353"/>
                  <a:gd name="T10" fmla="*/ 353 w 486"/>
                  <a:gd name="T11" fmla="*/ 60 h 353"/>
                  <a:gd name="T12" fmla="*/ 443 w 486"/>
                  <a:gd name="T13" fmla="*/ 74 h 353"/>
                  <a:gd name="T14" fmla="*/ 453 w 486"/>
                  <a:gd name="T15" fmla="*/ 76 h 353"/>
                  <a:gd name="T16" fmla="*/ 481 w 486"/>
                  <a:gd name="T17" fmla="*/ 55 h 353"/>
                  <a:gd name="T18" fmla="*/ 462 w 486"/>
                  <a:gd name="T19" fmla="*/ 17 h 353"/>
                  <a:gd name="T20" fmla="*/ 353 w 486"/>
                  <a:gd name="T21" fmla="*/ 0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86" h="353">
                    <a:moveTo>
                      <a:pt x="353" y="0"/>
                    </a:moveTo>
                    <a:cubicBezTo>
                      <a:pt x="158" y="0"/>
                      <a:pt x="0" y="158"/>
                      <a:pt x="0" y="353"/>
                    </a:cubicBezTo>
                    <a:cubicBezTo>
                      <a:pt x="0" y="337"/>
                      <a:pt x="13" y="323"/>
                      <a:pt x="30" y="323"/>
                    </a:cubicBezTo>
                    <a:cubicBezTo>
                      <a:pt x="46" y="323"/>
                      <a:pt x="60" y="337"/>
                      <a:pt x="60" y="353"/>
                    </a:cubicBezTo>
                    <a:cubicBezTo>
                      <a:pt x="60" y="353"/>
                      <a:pt x="60" y="353"/>
                      <a:pt x="60" y="353"/>
                    </a:cubicBezTo>
                    <a:cubicBezTo>
                      <a:pt x="60" y="192"/>
                      <a:pt x="191" y="60"/>
                      <a:pt x="353" y="60"/>
                    </a:cubicBezTo>
                    <a:cubicBezTo>
                      <a:pt x="384" y="60"/>
                      <a:pt x="414" y="65"/>
                      <a:pt x="443" y="74"/>
                    </a:cubicBezTo>
                    <a:cubicBezTo>
                      <a:pt x="446" y="75"/>
                      <a:pt x="450" y="76"/>
                      <a:pt x="453" y="76"/>
                    </a:cubicBezTo>
                    <a:cubicBezTo>
                      <a:pt x="465" y="76"/>
                      <a:pt x="477" y="68"/>
                      <a:pt x="481" y="55"/>
                    </a:cubicBezTo>
                    <a:cubicBezTo>
                      <a:pt x="486" y="39"/>
                      <a:pt x="478" y="22"/>
                      <a:pt x="462" y="17"/>
                    </a:cubicBezTo>
                    <a:cubicBezTo>
                      <a:pt x="427" y="6"/>
                      <a:pt x="390" y="0"/>
                      <a:pt x="353" y="0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79" name="ValueBack22"/>
              <p:cNvSpPr/>
              <p:nvPr/>
            </p:nvSpPr>
            <p:spPr bwMode="auto">
              <a:xfrm>
                <a:off x="8677905" y="3365725"/>
                <a:ext cx="375968" cy="375968"/>
              </a:xfrm>
              <a:custGeom>
                <a:avLst/>
                <a:gdLst>
                  <a:gd name="T0" fmla="*/ 60 w 353"/>
                  <a:gd name="T1" fmla="*/ 0 h 353"/>
                  <a:gd name="T2" fmla="*/ 60 w 353"/>
                  <a:gd name="T3" fmla="*/ 0 h 353"/>
                  <a:gd name="T4" fmla="*/ 30 w 353"/>
                  <a:gd name="T5" fmla="*/ 30 h 353"/>
                  <a:gd name="T6" fmla="*/ 0 w 353"/>
                  <a:gd name="T7" fmla="*/ 0 h 353"/>
                  <a:gd name="T8" fmla="*/ 353 w 353"/>
                  <a:gd name="T9" fmla="*/ 353 h 353"/>
                  <a:gd name="T10" fmla="*/ 353 w 353"/>
                  <a:gd name="T11" fmla="*/ 353 h 353"/>
                  <a:gd name="T12" fmla="*/ 353 w 353"/>
                  <a:gd name="T13" fmla="*/ 353 h 353"/>
                  <a:gd name="T14" fmla="*/ 323 w 353"/>
                  <a:gd name="T15" fmla="*/ 323 h 353"/>
                  <a:gd name="T16" fmla="*/ 353 w 353"/>
                  <a:gd name="T17" fmla="*/ 293 h 353"/>
                  <a:gd name="T18" fmla="*/ 60 w 353"/>
                  <a:gd name="T19" fmla="*/ 0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53" h="353">
                    <a:moveTo>
                      <a:pt x="60" y="0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60" y="17"/>
                      <a:pt x="46" y="30"/>
                      <a:pt x="30" y="30"/>
                    </a:cubicBezTo>
                    <a:cubicBezTo>
                      <a:pt x="13" y="30"/>
                      <a:pt x="0" y="17"/>
                      <a:pt x="0" y="0"/>
                    </a:cubicBezTo>
                    <a:cubicBezTo>
                      <a:pt x="0" y="195"/>
                      <a:pt x="158" y="353"/>
                      <a:pt x="353" y="353"/>
                    </a:cubicBezTo>
                    <a:cubicBezTo>
                      <a:pt x="353" y="353"/>
                      <a:pt x="353" y="353"/>
                      <a:pt x="353" y="353"/>
                    </a:cubicBezTo>
                    <a:cubicBezTo>
                      <a:pt x="353" y="353"/>
                      <a:pt x="353" y="353"/>
                      <a:pt x="353" y="353"/>
                    </a:cubicBezTo>
                    <a:cubicBezTo>
                      <a:pt x="336" y="353"/>
                      <a:pt x="323" y="340"/>
                      <a:pt x="323" y="323"/>
                    </a:cubicBezTo>
                    <a:cubicBezTo>
                      <a:pt x="323" y="307"/>
                      <a:pt x="336" y="293"/>
                      <a:pt x="353" y="293"/>
                    </a:cubicBezTo>
                    <a:cubicBezTo>
                      <a:pt x="191" y="293"/>
                      <a:pt x="60" y="162"/>
                      <a:pt x="60" y="0"/>
                    </a:cubicBezTo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80" name="ValueBack2"/>
              <p:cNvSpPr/>
              <p:nvPr/>
            </p:nvSpPr>
            <p:spPr bwMode="auto">
              <a:xfrm>
                <a:off x="8677905" y="3333565"/>
                <a:ext cx="63555" cy="64320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0 w 60"/>
                  <a:gd name="T5" fmla="*/ 30 h 60"/>
                  <a:gd name="T6" fmla="*/ 0 w 60"/>
                  <a:gd name="T7" fmla="*/ 30 h 60"/>
                  <a:gd name="T8" fmla="*/ 30 w 60"/>
                  <a:gd name="T9" fmla="*/ 60 h 60"/>
                  <a:gd name="T10" fmla="*/ 60 w 60"/>
                  <a:gd name="T11" fmla="*/ 30 h 60"/>
                  <a:gd name="T12" fmla="*/ 60 w 60"/>
                  <a:gd name="T13" fmla="*/ 30 h 60"/>
                  <a:gd name="T14" fmla="*/ 60 w 60"/>
                  <a:gd name="T15" fmla="*/ 30 h 60"/>
                  <a:gd name="T16" fmla="*/ 30 w 60"/>
                  <a:gd name="T1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3" y="0"/>
                      <a:pt x="0" y="14"/>
                      <a:pt x="0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46" y="60"/>
                      <a:pt x="60" y="47"/>
                      <a:pt x="60" y="30"/>
                    </a:cubicBezTo>
                    <a:cubicBezTo>
                      <a:pt x="60" y="30"/>
                      <a:pt x="60" y="30"/>
                      <a:pt x="60" y="30"/>
                    </a:cubicBezTo>
                    <a:cubicBezTo>
                      <a:pt x="60" y="30"/>
                      <a:pt x="60" y="30"/>
                      <a:pt x="60" y="30"/>
                    </a:cubicBezTo>
                    <a:cubicBezTo>
                      <a:pt x="60" y="14"/>
                      <a:pt x="46" y="0"/>
                      <a:pt x="30" y="0"/>
                    </a:cubicBezTo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9525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 sz="1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81" name="ValueBack2"/>
              <p:cNvSpPr/>
              <p:nvPr/>
            </p:nvSpPr>
            <p:spPr bwMode="auto">
              <a:xfrm>
                <a:off x="9053874" y="3224068"/>
                <a:ext cx="375968" cy="517626"/>
              </a:xfrm>
              <a:custGeom>
                <a:avLst/>
                <a:gdLst>
                  <a:gd name="T0" fmla="*/ 307 w 353"/>
                  <a:gd name="T1" fmla="*/ 0 h 486"/>
                  <a:gd name="T2" fmla="*/ 297 w 353"/>
                  <a:gd name="T3" fmla="*/ 2 h 486"/>
                  <a:gd name="T4" fmla="*/ 278 w 353"/>
                  <a:gd name="T5" fmla="*/ 40 h 486"/>
                  <a:gd name="T6" fmla="*/ 293 w 353"/>
                  <a:gd name="T7" fmla="*/ 133 h 486"/>
                  <a:gd name="T8" fmla="*/ 0 w 353"/>
                  <a:gd name="T9" fmla="*/ 426 h 486"/>
                  <a:gd name="T10" fmla="*/ 0 w 353"/>
                  <a:gd name="T11" fmla="*/ 426 h 486"/>
                  <a:gd name="T12" fmla="*/ 0 w 353"/>
                  <a:gd name="T13" fmla="*/ 426 h 486"/>
                  <a:gd name="T14" fmla="*/ 30 w 353"/>
                  <a:gd name="T15" fmla="*/ 456 h 486"/>
                  <a:gd name="T16" fmla="*/ 0 w 353"/>
                  <a:gd name="T17" fmla="*/ 486 h 486"/>
                  <a:gd name="T18" fmla="*/ 353 w 353"/>
                  <a:gd name="T19" fmla="*/ 133 h 486"/>
                  <a:gd name="T20" fmla="*/ 335 w 353"/>
                  <a:gd name="T21" fmla="*/ 21 h 486"/>
                  <a:gd name="T22" fmla="*/ 307 w 353"/>
                  <a:gd name="T23" fmla="*/ 0 h 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3" h="486">
                    <a:moveTo>
                      <a:pt x="307" y="0"/>
                    </a:moveTo>
                    <a:cubicBezTo>
                      <a:pt x="303" y="0"/>
                      <a:pt x="300" y="1"/>
                      <a:pt x="297" y="2"/>
                    </a:cubicBezTo>
                    <a:cubicBezTo>
                      <a:pt x="281" y="7"/>
                      <a:pt x="273" y="24"/>
                      <a:pt x="278" y="40"/>
                    </a:cubicBezTo>
                    <a:cubicBezTo>
                      <a:pt x="288" y="70"/>
                      <a:pt x="293" y="101"/>
                      <a:pt x="293" y="133"/>
                    </a:cubicBezTo>
                    <a:cubicBezTo>
                      <a:pt x="293" y="295"/>
                      <a:pt x="162" y="426"/>
                      <a:pt x="0" y="426"/>
                    </a:cubicBezTo>
                    <a:cubicBezTo>
                      <a:pt x="0" y="426"/>
                      <a:pt x="0" y="426"/>
                      <a:pt x="0" y="426"/>
                    </a:cubicBezTo>
                    <a:cubicBezTo>
                      <a:pt x="0" y="426"/>
                      <a:pt x="0" y="426"/>
                      <a:pt x="0" y="426"/>
                    </a:cubicBezTo>
                    <a:cubicBezTo>
                      <a:pt x="17" y="426"/>
                      <a:pt x="30" y="440"/>
                      <a:pt x="30" y="456"/>
                    </a:cubicBezTo>
                    <a:cubicBezTo>
                      <a:pt x="30" y="473"/>
                      <a:pt x="17" y="486"/>
                      <a:pt x="0" y="486"/>
                    </a:cubicBezTo>
                    <a:cubicBezTo>
                      <a:pt x="195" y="486"/>
                      <a:pt x="353" y="328"/>
                      <a:pt x="353" y="133"/>
                    </a:cubicBezTo>
                    <a:cubicBezTo>
                      <a:pt x="353" y="95"/>
                      <a:pt x="347" y="57"/>
                      <a:pt x="335" y="21"/>
                    </a:cubicBezTo>
                    <a:cubicBezTo>
                      <a:pt x="331" y="8"/>
                      <a:pt x="319" y="0"/>
                      <a:pt x="307" y="0"/>
                    </a:cubicBezTo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82" name="ValueBack1"/>
              <p:cNvSpPr/>
              <p:nvPr/>
            </p:nvSpPr>
            <p:spPr bwMode="auto">
              <a:xfrm>
                <a:off x="9021713" y="3677373"/>
                <a:ext cx="64320" cy="64320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30 w 60"/>
                  <a:gd name="T5" fmla="*/ 60 h 60"/>
                  <a:gd name="T6" fmla="*/ 30 w 60"/>
                  <a:gd name="T7" fmla="*/ 60 h 60"/>
                  <a:gd name="T8" fmla="*/ 60 w 60"/>
                  <a:gd name="T9" fmla="*/ 30 h 60"/>
                  <a:gd name="T10" fmla="*/ 30 w 60"/>
                  <a:gd name="T11" fmla="*/ 0 h 60"/>
                  <a:gd name="T12" fmla="*/ 30 w 60"/>
                  <a:gd name="T1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3" y="0"/>
                      <a:pt x="0" y="14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30" y="60"/>
                      <a:pt x="30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4"/>
                      <a:pt x="47" y="0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 sz="1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83" name="ExtraShape1"/>
              <p:cNvSpPr/>
              <p:nvPr/>
            </p:nvSpPr>
            <p:spPr bwMode="auto">
              <a:xfrm>
                <a:off x="9713157" y="2240120"/>
                <a:ext cx="473214" cy="467854"/>
              </a:xfrm>
              <a:custGeom>
                <a:avLst/>
                <a:gdLst>
                  <a:gd name="T0" fmla="*/ 389 w 444"/>
                  <a:gd name="T1" fmla="*/ 0 h 440"/>
                  <a:gd name="T2" fmla="*/ 354 w 444"/>
                  <a:gd name="T3" fmla="*/ 15 h 440"/>
                  <a:gd name="T4" fmla="*/ 0 w 444"/>
                  <a:gd name="T5" fmla="*/ 369 h 440"/>
                  <a:gd name="T6" fmla="*/ 35 w 444"/>
                  <a:gd name="T7" fmla="*/ 354 h 440"/>
                  <a:gd name="T8" fmla="*/ 70 w 444"/>
                  <a:gd name="T9" fmla="*/ 369 h 440"/>
                  <a:gd name="T10" fmla="*/ 70 w 444"/>
                  <a:gd name="T11" fmla="*/ 440 h 440"/>
                  <a:gd name="T12" fmla="*/ 70 w 444"/>
                  <a:gd name="T13" fmla="*/ 440 h 440"/>
                  <a:gd name="T14" fmla="*/ 70 w 444"/>
                  <a:gd name="T15" fmla="*/ 440 h 440"/>
                  <a:gd name="T16" fmla="*/ 424 w 444"/>
                  <a:gd name="T17" fmla="*/ 86 h 440"/>
                  <a:gd name="T18" fmla="*/ 424 w 444"/>
                  <a:gd name="T19" fmla="*/ 15 h 440"/>
                  <a:gd name="T20" fmla="*/ 389 w 444"/>
                  <a:gd name="T21" fmla="*/ 0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4" h="440">
                    <a:moveTo>
                      <a:pt x="389" y="0"/>
                    </a:moveTo>
                    <a:cubicBezTo>
                      <a:pt x="376" y="0"/>
                      <a:pt x="363" y="5"/>
                      <a:pt x="354" y="15"/>
                    </a:cubicBezTo>
                    <a:cubicBezTo>
                      <a:pt x="0" y="369"/>
                      <a:pt x="0" y="369"/>
                      <a:pt x="0" y="369"/>
                    </a:cubicBezTo>
                    <a:cubicBezTo>
                      <a:pt x="9" y="359"/>
                      <a:pt x="22" y="354"/>
                      <a:pt x="35" y="354"/>
                    </a:cubicBezTo>
                    <a:cubicBezTo>
                      <a:pt x="48" y="354"/>
                      <a:pt x="61" y="359"/>
                      <a:pt x="70" y="369"/>
                    </a:cubicBezTo>
                    <a:cubicBezTo>
                      <a:pt x="90" y="388"/>
                      <a:pt x="90" y="420"/>
                      <a:pt x="70" y="440"/>
                    </a:cubicBezTo>
                    <a:cubicBezTo>
                      <a:pt x="70" y="440"/>
                      <a:pt x="70" y="440"/>
                      <a:pt x="70" y="440"/>
                    </a:cubicBezTo>
                    <a:cubicBezTo>
                      <a:pt x="70" y="440"/>
                      <a:pt x="70" y="440"/>
                      <a:pt x="70" y="440"/>
                    </a:cubicBezTo>
                    <a:cubicBezTo>
                      <a:pt x="424" y="86"/>
                      <a:pt x="424" y="86"/>
                      <a:pt x="424" y="86"/>
                    </a:cubicBezTo>
                    <a:cubicBezTo>
                      <a:pt x="444" y="66"/>
                      <a:pt x="444" y="34"/>
                      <a:pt x="424" y="15"/>
                    </a:cubicBezTo>
                    <a:cubicBezTo>
                      <a:pt x="415" y="5"/>
                      <a:pt x="402" y="0"/>
                      <a:pt x="389" y="0"/>
                    </a:cubicBezTo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84" name="ExtraShape2"/>
              <p:cNvSpPr/>
              <p:nvPr/>
            </p:nvSpPr>
            <p:spPr bwMode="auto">
              <a:xfrm>
                <a:off x="8994913" y="2632934"/>
                <a:ext cx="793284" cy="786393"/>
              </a:xfrm>
              <a:custGeom>
                <a:avLst/>
                <a:gdLst>
                  <a:gd name="T0" fmla="*/ 674 w 744"/>
                  <a:gd name="T1" fmla="*/ 0 h 739"/>
                  <a:gd name="T2" fmla="*/ 674 w 744"/>
                  <a:gd name="T3" fmla="*/ 0 h 739"/>
                  <a:gd name="T4" fmla="*/ 20 w 744"/>
                  <a:gd name="T5" fmla="*/ 654 h 739"/>
                  <a:gd name="T6" fmla="*/ 20 w 744"/>
                  <a:gd name="T7" fmla="*/ 725 h 739"/>
                  <a:gd name="T8" fmla="*/ 55 w 744"/>
                  <a:gd name="T9" fmla="*/ 739 h 739"/>
                  <a:gd name="T10" fmla="*/ 90 w 744"/>
                  <a:gd name="T11" fmla="*/ 725 h 739"/>
                  <a:gd name="T12" fmla="*/ 744 w 744"/>
                  <a:gd name="T13" fmla="*/ 71 h 739"/>
                  <a:gd name="T14" fmla="*/ 709 w 744"/>
                  <a:gd name="T15" fmla="*/ 85 h 739"/>
                  <a:gd name="T16" fmla="*/ 674 w 744"/>
                  <a:gd name="T17" fmla="*/ 71 h 739"/>
                  <a:gd name="T18" fmla="*/ 674 w 744"/>
                  <a:gd name="T19" fmla="*/ 0 h 739"/>
                  <a:gd name="T20" fmla="*/ 674 w 744"/>
                  <a:gd name="T21" fmla="*/ 0 h 7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44" h="739">
                    <a:moveTo>
                      <a:pt x="674" y="0"/>
                    </a:moveTo>
                    <a:cubicBezTo>
                      <a:pt x="674" y="0"/>
                      <a:pt x="674" y="0"/>
                      <a:pt x="674" y="0"/>
                    </a:cubicBezTo>
                    <a:cubicBezTo>
                      <a:pt x="20" y="654"/>
                      <a:pt x="20" y="654"/>
                      <a:pt x="20" y="654"/>
                    </a:cubicBezTo>
                    <a:cubicBezTo>
                      <a:pt x="0" y="673"/>
                      <a:pt x="0" y="705"/>
                      <a:pt x="20" y="725"/>
                    </a:cubicBezTo>
                    <a:cubicBezTo>
                      <a:pt x="29" y="734"/>
                      <a:pt x="42" y="739"/>
                      <a:pt x="55" y="739"/>
                    </a:cubicBezTo>
                    <a:cubicBezTo>
                      <a:pt x="68" y="739"/>
                      <a:pt x="81" y="734"/>
                      <a:pt x="90" y="725"/>
                    </a:cubicBezTo>
                    <a:cubicBezTo>
                      <a:pt x="744" y="71"/>
                      <a:pt x="744" y="71"/>
                      <a:pt x="744" y="71"/>
                    </a:cubicBezTo>
                    <a:cubicBezTo>
                      <a:pt x="735" y="80"/>
                      <a:pt x="722" y="85"/>
                      <a:pt x="709" y="85"/>
                    </a:cubicBezTo>
                    <a:cubicBezTo>
                      <a:pt x="696" y="85"/>
                      <a:pt x="683" y="80"/>
                      <a:pt x="674" y="71"/>
                    </a:cubicBezTo>
                    <a:cubicBezTo>
                      <a:pt x="654" y="51"/>
                      <a:pt x="654" y="19"/>
                      <a:pt x="674" y="0"/>
                    </a:cubicBezTo>
                    <a:cubicBezTo>
                      <a:pt x="674" y="0"/>
                      <a:pt x="674" y="0"/>
                      <a:pt x="674" y="0"/>
                    </a:cubicBezTo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85" name="ExtraShape3"/>
              <p:cNvSpPr/>
              <p:nvPr/>
            </p:nvSpPr>
            <p:spPr bwMode="auto">
              <a:xfrm>
                <a:off x="9692483" y="2616853"/>
                <a:ext cx="117155" cy="106435"/>
              </a:xfrm>
              <a:custGeom>
                <a:avLst/>
                <a:gdLst>
                  <a:gd name="T0" fmla="*/ 55 w 110"/>
                  <a:gd name="T1" fmla="*/ 0 h 100"/>
                  <a:gd name="T2" fmla="*/ 20 w 110"/>
                  <a:gd name="T3" fmla="*/ 15 h 100"/>
                  <a:gd name="T4" fmla="*/ 20 w 110"/>
                  <a:gd name="T5" fmla="*/ 15 h 100"/>
                  <a:gd name="T6" fmla="*/ 20 w 110"/>
                  <a:gd name="T7" fmla="*/ 86 h 100"/>
                  <a:gd name="T8" fmla="*/ 55 w 110"/>
                  <a:gd name="T9" fmla="*/ 100 h 100"/>
                  <a:gd name="T10" fmla="*/ 90 w 110"/>
                  <a:gd name="T11" fmla="*/ 86 h 100"/>
                  <a:gd name="T12" fmla="*/ 90 w 110"/>
                  <a:gd name="T13" fmla="*/ 86 h 100"/>
                  <a:gd name="T14" fmla="*/ 90 w 110"/>
                  <a:gd name="T15" fmla="*/ 15 h 100"/>
                  <a:gd name="T16" fmla="*/ 55 w 110"/>
                  <a:gd name="T17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0" h="100">
                    <a:moveTo>
                      <a:pt x="55" y="0"/>
                    </a:moveTo>
                    <a:cubicBezTo>
                      <a:pt x="42" y="0"/>
                      <a:pt x="29" y="5"/>
                      <a:pt x="20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0" y="34"/>
                      <a:pt x="0" y="66"/>
                      <a:pt x="20" y="86"/>
                    </a:cubicBezTo>
                    <a:cubicBezTo>
                      <a:pt x="29" y="95"/>
                      <a:pt x="42" y="100"/>
                      <a:pt x="55" y="100"/>
                    </a:cubicBezTo>
                    <a:cubicBezTo>
                      <a:pt x="68" y="100"/>
                      <a:pt x="81" y="95"/>
                      <a:pt x="90" y="86"/>
                    </a:cubicBezTo>
                    <a:cubicBezTo>
                      <a:pt x="90" y="86"/>
                      <a:pt x="90" y="86"/>
                      <a:pt x="90" y="86"/>
                    </a:cubicBezTo>
                    <a:cubicBezTo>
                      <a:pt x="110" y="66"/>
                      <a:pt x="110" y="34"/>
                      <a:pt x="90" y="15"/>
                    </a:cubicBezTo>
                    <a:cubicBezTo>
                      <a:pt x="81" y="5"/>
                      <a:pt x="68" y="0"/>
                      <a:pt x="55" y="0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86" name="ExtraShape4"/>
              <p:cNvSpPr/>
              <p:nvPr/>
            </p:nvSpPr>
            <p:spPr bwMode="auto">
              <a:xfrm>
                <a:off x="9951295" y="2009639"/>
                <a:ext cx="63555" cy="315475"/>
              </a:xfrm>
              <a:custGeom>
                <a:avLst/>
                <a:gdLst>
                  <a:gd name="T0" fmla="*/ 30 w 60"/>
                  <a:gd name="T1" fmla="*/ 0 h 296"/>
                  <a:gd name="T2" fmla="*/ 0 w 60"/>
                  <a:gd name="T3" fmla="*/ 30 h 296"/>
                  <a:gd name="T4" fmla="*/ 0 w 60"/>
                  <a:gd name="T5" fmla="*/ 266 h 296"/>
                  <a:gd name="T6" fmla="*/ 30 w 60"/>
                  <a:gd name="T7" fmla="*/ 296 h 296"/>
                  <a:gd name="T8" fmla="*/ 60 w 60"/>
                  <a:gd name="T9" fmla="*/ 266 h 296"/>
                  <a:gd name="T10" fmla="*/ 60 w 60"/>
                  <a:gd name="T11" fmla="*/ 30 h 296"/>
                  <a:gd name="T12" fmla="*/ 30 w 60"/>
                  <a:gd name="T13" fmla="*/ 0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296">
                    <a:moveTo>
                      <a:pt x="30" y="0"/>
                    </a:moveTo>
                    <a:cubicBezTo>
                      <a:pt x="13" y="0"/>
                      <a:pt x="0" y="14"/>
                      <a:pt x="0" y="30"/>
                    </a:cubicBezTo>
                    <a:cubicBezTo>
                      <a:pt x="0" y="266"/>
                      <a:pt x="0" y="266"/>
                      <a:pt x="0" y="266"/>
                    </a:cubicBezTo>
                    <a:cubicBezTo>
                      <a:pt x="0" y="283"/>
                      <a:pt x="13" y="296"/>
                      <a:pt x="30" y="296"/>
                    </a:cubicBezTo>
                    <a:cubicBezTo>
                      <a:pt x="47" y="296"/>
                      <a:pt x="60" y="283"/>
                      <a:pt x="60" y="266"/>
                    </a:cubicBezTo>
                    <a:cubicBezTo>
                      <a:pt x="60" y="30"/>
                      <a:pt x="60" y="30"/>
                      <a:pt x="60" y="30"/>
                    </a:cubicBezTo>
                    <a:cubicBezTo>
                      <a:pt x="60" y="14"/>
                      <a:pt x="47" y="0"/>
                      <a:pt x="30" y="0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93" name="ExtraShape5"/>
              <p:cNvSpPr/>
              <p:nvPr/>
            </p:nvSpPr>
            <p:spPr bwMode="auto">
              <a:xfrm>
                <a:off x="9864769" y="2096165"/>
                <a:ext cx="64320" cy="314710"/>
              </a:xfrm>
              <a:custGeom>
                <a:avLst/>
                <a:gdLst>
                  <a:gd name="T0" fmla="*/ 30 w 60"/>
                  <a:gd name="T1" fmla="*/ 0 h 296"/>
                  <a:gd name="T2" fmla="*/ 0 w 60"/>
                  <a:gd name="T3" fmla="*/ 30 h 296"/>
                  <a:gd name="T4" fmla="*/ 0 w 60"/>
                  <a:gd name="T5" fmla="*/ 266 h 296"/>
                  <a:gd name="T6" fmla="*/ 30 w 60"/>
                  <a:gd name="T7" fmla="*/ 296 h 296"/>
                  <a:gd name="T8" fmla="*/ 60 w 60"/>
                  <a:gd name="T9" fmla="*/ 266 h 296"/>
                  <a:gd name="T10" fmla="*/ 60 w 60"/>
                  <a:gd name="T11" fmla="*/ 30 h 296"/>
                  <a:gd name="T12" fmla="*/ 30 w 60"/>
                  <a:gd name="T13" fmla="*/ 0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296">
                    <a:moveTo>
                      <a:pt x="30" y="0"/>
                    </a:moveTo>
                    <a:cubicBezTo>
                      <a:pt x="13" y="0"/>
                      <a:pt x="0" y="14"/>
                      <a:pt x="0" y="30"/>
                    </a:cubicBezTo>
                    <a:cubicBezTo>
                      <a:pt x="0" y="266"/>
                      <a:pt x="0" y="266"/>
                      <a:pt x="0" y="266"/>
                    </a:cubicBezTo>
                    <a:cubicBezTo>
                      <a:pt x="0" y="283"/>
                      <a:pt x="13" y="296"/>
                      <a:pt x="30" y="296"/>
                    </a:cubicBezTo>
                    <a:cubicBezTo>
                      <a:pt x="47" y="296"/>
                      <a:pt x="60" y="283"/>
                      <a:pt x="60" y="266"/>
                    </a:cubicBezTo>
                    <a:cubicBezTo>
                      <a:pt x="60" y="30"/>
                      <a:pt x="60" y="30"/>
                      <a:pt x="60" y="30"/>
                    </a:cubicBezTo>
                    <a:cubicBezTo>
                      <a:pt x="60" y="14"/>
                      <a:pt x="47" y="0"/>
                      <a:pt x="30" y="0"/>
                    </a:cubicBezTo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94" name="ExtraShape6"/>
              <p:cNvSpPr/>
              <p:nvPr/>
            </p:nvSpPr>
            <p:spPr bwMode="auto">
              <a:xfrm>
                <a:off x="9778243" y="2182691"/>
                <a:ext cx="64320" cy="314710"/>
              </a:xfrm>
              <a:custGeom>
                <a:avLst/>
                <a:gdLst>
                  <a:gd name="T0" fmla="*/ 30 w 60"/>
                  <a:gd name="T1" fmla="*/ 0 h 296"/>
                  <a:gd name="T2" fmla="*/ 0 w 60"/>
                  <a:gd name="T3" fmla="*/ 30 h 296"/>
                  <a:gd name="T4" fmla="*/ 0 w 60"/>
                  <a:gd name="T5" fmla="*/ 266 h 296"/>
                  <a:gd name="T6" fmla="*/ 30 w 60"/>
                  <a:gd name="T7" fmla="*/ 296 h 296"/>
                  <a:gd name="T8" fmla="*/ 60 w 60"/>
                  <a:gd name="T9" fmla="*/ 266 h 296"/>
                  <a:gd name="T10" fmla="*/ 60 w 60"/>
                  <a:gd name="T11" fmla="*/ 30 h 296"/>
                  <a:gd name="T12" fmla="*/ 30 w 60"/>
                  <a:gd name="T13" fmla="*/ 0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296">
                    <a:moveTo>
                      <a:pt x="30" y="0"/>
                    </a:moveTo>
                    <a:cubicBezTo>
                      <a:pt x="13" y="0"/>
                      <a:pt x="0" y="14"/>
                      <a:pt x="0" y="30"/>
                    </a:cubicBezTo>
                    <a:cubicBezTo>
                      <a:pt x="0" y="266"/>
                      <a:pt x="0" y="266"/>
                      <a:pt x="0" y="266"/>
                    </a:cubicBezTo>
                    <a:cubicBezTo>
                      <a:pt x="0" y="283"/>
                      <a:pt x="13" y="296"/>
                      <a:pt x="30" y="296"/>
                    </a:cubicBezTo>
                    <a:cubicBezTo>
                      <a:pt x="47" y="296"/>
                      <a:pt x="60" y="283"/>
                      <a:pt x="60" y="266"/>
                    </a:cubicBezTo>
                    <a:cubicBezTo>
                      <a:pt x="60" y="30"/>
                      <a:pt x="60" y="30"/>
                      <a:pt x="60" y="30"/>
                    </a:cubicBezTo>
                    <a:cubicBezTo>
                      <a:pt x="60" y="14"/>
                      <a:pt x="47" y="0"/>
                      <a:pt x="30" y="0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95" name="ExtraShape7"/>
              <p:cNvSpPr/>
              <p:nvPr/>
            </p:nvSpPr>
            <p:spPr bwMode="auto">
              <a:xfrm>
                <a:off x="10096016" y="2405515"/>
                <a:ext cx="315476" cy="64320"/>
              </a:xfrm>
              <a:custGeom>
                <a:avLst/>
                <a:gdLst>
                  <a:gd name="T0" fmla="*/ 266 w 296"/>
                  <a:gd name="T1" fmla="*/ 0 h 60"/>
                  <a:gd name="T2" fmla="*/ 30 w 296"/>
                  <a:gd name="T3" fmla="*/ 0 h 60"/>
                  <a:gd name="T4" fmla="*/ 0 w 296"/>
                  <a:gd name="T5" fmla="*/ 30 h 60"/>
                  <a:gd name="T6" fmla="*/ 30 w 296"/>
                  <a:gd name="T7" fmla="*/ 60 h 60"/>
                  <a:gd name="T8" fmla="*/ 266 w 296"/>
                  <a:gd name="T9" fmla="*/ 60 h 60"/>
                  <a:gd name="T10" fmla="*/ 296 w 296"/>
                  <a:gd name="T11" fmla="*/ 30 h 60"/>
                  <a:gd name="T12" fmla="*/ 266 w 296"/>
                  <a:gd name="T1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6" h="60">
                    <a:moveTo>
                      <a:pt x="266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13" y="0"/>
                      <a:pt x="0" y="14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266" y="60"/>
                      <a:pt x="266" y="60"/>
                      <a:pt x="266" y="60"/>
                    </a:cubicBezTo>
                    <a:cubicBezTo>
                      <a:pt x="283" y="60"/>
                      <a:pt x="296" y="47"/>
                      <a:pt x="296" y="30"/>
                    </a:cubicBezTo>
                    <a:cubicBezTo>
                      <a:pt x="296" y="14"/>
                      <a:pt x="283" y="0"/>
                      <a:pt x="266" y="0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96" name="ExtraShape8"/>
              <p:cNvSpPr/>
              <p:nvPr/>
            </p:nvSpPr>
            <p:spPr bwMode="auto">
              <a:xfrm>
                <a:off x="10163399" y="2492041"/>
                <a:ext cx="161567" cy="63555"/>
              </a:xfrm>
              <a:custGeom>
                <a:avLst/>
                <a:gdLst>
                  <a:gd name="T0" fmla="*/ 122 w 152"/>
                  <a:gd name="T1" fmla="*/ 0 h 60"/>
                  <a:gd name="T2" fmla="*/ 0 w 152"/>
                  <a:gd name="T3" fmla="*/ 0 h 60"/>
                  <a:gd name="T4" fmla="*/ 30 w 152"/>
                  <a:gd name="T5" fmla="*/ 30 h 60"/>
                  <a:gd name="T6" fmla="*/ 0 w 152"/>
                  <a:gd name="T7" fmla="*/ 60 h 60"/>
                  <a:gd name="T8" fmla="*/ 0 w 152"/>
                  <a:gd name="T9" fmla="*/ 60 h 60"/>
                  <a:gd name="T10" fmla="*/ 0 w 152"/>
                  <a:gd name="T11" fmla="*/ 60 h 60"/>
                  <a:gd name="T12" fmla="*/ 122 w 152"/>
                  <a:gd name="T13" fmla="*/ 60 h 60"/>
                  <a:gd name="T14" fmla="*/ 152 w 152"/>
                  <a:gd name="T15" fmla="*/ 30 h 60"/>
                  <a:gd name="T16" fmla="*/ 122 w 152"/>
                  <a:gd name="T1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2" h="60">
                    <a:moveTo>
                      <a:pt x="12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7" y="0"/>
                      <a:pt x="30" y="14"/>
                      <a:pt x="30" y="30"/>
                    </a:cubicBezTo>
                    <a:cubicBezTo>
                      <a:pt x="30" y="47"/>
                      <a:pt x="17" y="60"/>
                      <a:pt x="0" y="6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122" y="60"/>
                      <a:pt x="122" y="60"/>
                      <a:pt x="122" y="60"/>
                    </a:cubicBezTo>
                    <a:cubicBezTo>
                      <a:pt x="139" y="60"/>
                      <a:pt x="152" y="47"/>
                      <a:pt x="152" y="30"/>
                    </a:cubicBezTo>
                    <a:cubicBezTo>
                      <a:pt x="152" y="14"/>
                      <a:pt x="139" y="0"/>
                      <a:pt x="122" y="0"/>
                    </a:cubicBezTo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97" name="ExtraShape9"/>
              <p:cNvSpPr/>
              <p:nvPr/>
            </p:nvSpPr>
            <p:spPr bwMode="auto">
              <a:xfrm>
                <a:off x="10009490" y="2492041"/>
                <a:ext cx="153909" cy="63555"/>
              </a:xfrm>
              <a:custGeom>
                <a:avLst/>
                <a:gdLst>
                  <a:gd name="T0" fmla="*/ 144 w 144"/>
                  <a:gd name="T1" fmla="*/ 0 h 60"/>
                  <a:gd name="T2" fmla="*/ 30 w 144"/>
                  <a:gd name="T3" fmla="*/ 0 h 60"/>
                  <a:gd name="T4" fmla="*/ 0 w 144"/>
                  <a:gd name="T5" fmla="*/ 30 h 60"/>
                  <a:gd name="T6" fmla="*/ 30 w 144"/>
                  <a:gd name="T7" fmla="*/ 60 h 60"/>
                  <a:gd name="T8" fmla="*/ 144 w 144"/>
                  <a:gd name="T9" fmla="*/ 60 h 60"/>
                  <a:gd name="T10" fmla="*/ 114 w 144"/>
                  <a:gd name="T11" fmla="*/ 30 h 60"/>
                  <a:gd name="T12" fmla="*/ 144 w 144"/>
                  <a:gd name="T13" fmla="*/ 0 h 60"/>
                  <a:gd name="T14" fmla="*/ 144 w 144"/>
                  <a:gd name="T15" fmla="*/ 0 h 60"/>
                  <a:gd name="T16" fmla="*/ 144 w 144"/>
                  <a:gd name="T1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4" h="60">
                    <a:moveTo>
                      <a:pt x="144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13" y="0"/>
                      <a:pt x="0" y="14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144" y="60"/>
                      <a:pt x="144" y="60"/>
                      <a:pt x="144" y="60"/>
                    </a:cubicBezTo>
                    <a:cubicBezTo>
                      <a:pt x="128" y="60"/>
                      <a:pt x="114" y="47"/>
                      <a:pt x="114" y="30"/>
                    </a:cubicBezTo>
                    <a:cubicBezTo>
                      <a:pt x="114" y="14"/>
                      <a:pt x="128" y="0"/>
                      <a:pt x="144" y="0"/>
                    </a:cubicBezTo>
                    <a:cubicBezTo>
                      <a:pt x="144" y="0"/>
                      <a:pt x="144" y="0"/>
                      <a:pt x="144" y="0"/>
                    </a:cubicBezTo>
                    <a:cubicBezTo>
                      <a:pt x="144" y="0"/>
                      <a:pt x="144" y="0"/>
                      <a:pt x="144" y="0"/>
                    </a:cubicBezTo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98" name="ExtraShape10"/>
              <p:cNvSpPr/>
              <p:nvPr/>
            </p:nvSpPr>
            <p:spPr bwMode="auto">
              <a:xfrm>
                <a:off x="10131239" y="2492041"/>
                <a:ext cx="63555" cy="63555"/>
              </a:xfrm>
              <a:custGeom>
                <a:avLst/>
                <a:gdLst>
                  <a:gd name="T0" fmla="*/ 30 w 60"/>
                  <a:gd name="T1" fmla="*/ 0 h 60"/>
                  <a:gd name="T2" fmla="*/ 30 w 60"/>
                  <a:gd name="T3" fmla="*/ 0 h 60"/>
                  <a:gd name="T4" fmla="*/ 0 w 60"/>
                  <a:gd name="T5" fmla="*/ 30 h 60"/>
                  <a:gd name="T6" fmla="*/ 30 w 60"/>
                  <a:gd name="T7" fmla="*/ 60 h 60"/>
                  <a:gd name="T8" fmla="*/ 30 w 60"/>
                  <a:gd name="T9" fmla="*/ 60 h 60"/>
                  <a:gd name="T10" fmla="*/ 60 w 60"/>
                  <a:gd name="T11" fmla="*/ 30 h 60"/>
                  <a:gd name="T12" fmla="*/ 30 w 60"/>
                  <a:gd name="T1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14" y="0"/>
                      <a:pt x="0" y="14"/>
                      <a:pt x="0" y="30"/>
                    </a:cubicBezTo>
                    <a:cubicBezTo>
                      <a:pt x="0" y="47"/>
                      <a:pt x="14" y="60"/>
                      <a:pt x="30" y="60"/>
                    </a:cubicBezTo>
                    <a:cubicBezTo>
                      <a:pt x="30" y="60"/>
                      <a:pt x="30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4"/>
                      <a:pt x="47" y="0"/>
                      <a:pt x="30" y="0"/>
                    </a:cubicBezTo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99" name="ExtraShape11"/>
              <p:cNvSpPr/>
              <p:nvPr/>
            </p:nvSpPr>
            <p:spPr bwMode="auto">
              <a:xfrm>
                <a:off x="9923730" y="2578567"/>
                <a:ext cx="315476" cy="63555"/>
              </a:xfrm>
              <a:custGeom>
                <a:avLst/>
                <a:gdLst>
                  <a:gd name="T0" fmla="*/ 266 w 296"/>
                  <a:gd name="T1" fmla="*/ 0 h 60"/>
                  <a:gd name="T2" fmla="*/ 30 w 296"/>
                  <a:gd name="T3" fmla="*/ 0 h 60"/>
                  <a:gd name="T4" fmla="*/ 0 w 296"/>
                  <a:gd name="T5" fmla="*/ 30 h 60"/>
                  <a:gd name="T6" fmla="*/ 30 w 296"/>
                  <a:gd name="T7" fmla="*/ 60 h 60"/>
                  <a:gd name="T8" fmla="*/ 266 w 296"/>
                  <a:gd name="T9" fmla="*/ 60 h 60"/>
                  <a:gd name="T10" fmla="*/ 296 w 296"/>
                  <a:gd name="T11" fmla="*/ 30 h 60"/>
                  <a:gd name="T12" fmla="*/ 266 w 296"/>
                  <a:gd name="T1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6" h="60">
                    <a:moveTo>
                      <a:pt x="266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13" y="0"/>
                      <a:pt x="0" y="14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266" y="60"/>
                      <a:pt x="266" y="60"/>
                      <a:pt x="266" y="60"/>
                    </a:cubicBezTo>
                    <a:cubicBezTo>
                      <a:pt x="283" y="60"/>
                      <a:pt x="296" y="47"/>
                      <a:pt x="296" y="30"/>
                    </a:cubicBezTo>
                    <a:cubicBezTo>
                      <a:pt x="296" y="14"/>
                      <a:pt x="283" y="0"/>
                      <a:pt x="266" y="0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00" name="ValueShape2"/>
              <p:cNvSpPr/>
              <p:nvPr/>
            </p:nvSpPr>
            <p:spPr>
              <a:xfrm rot="6576035">
                <a:off x="8363809" y="2669919"/>
                <a:ext cx="1372072" cy="1372072"/>
              </a:xfrm>
              <a:prstGeom prst="arc">
                <a:avLst>
                  <a:gd name="adj1" fmla="val 288000"/>
                  <a:gd name="adj2" fmla="val 9000000"/>
                </a:avLst>
              </a:prstGeom>
              <a:noFill/>
              <a:ln w="127000" cap="rnd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 sz="12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01" name="ValueText1"/>
              <p:cNvSpPr/>
              <p:nvPr/>
            </p:nvSpPr>
            <p:spPr>
              <a:xfrm>
                <a:off x="9772174" y="3328142"/>
                <a:ext cx="411318" cy="411318"/>
              </a:xfrm>
              <a:prstGeom prst="ellipse">
                <a:avLst/>
              </a:prstGeom>
              <a:solidFill>
                <a:schemeClr val="accent1"/>
              </a:solidFill>
              <a:ln w="34925">
                <a:solidFill>
                  <a:schemeClr val="bg1">
                    <a:alpha val="7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64</a:t>
                </a:r>
              </a:p>
            </p:txBody>
          </p:sp>
          <p:sp>
            <p:nvSpPr>
              <p:cNvPr id="102" name="ValueText2"/>
              <p:cNvSpPr/>
              <p:nvPr/>
            </p:nvSpPr>
            <p:spPr>
              <a:xfrm>
                <a:off x="8898175" y="2514635"/>
                <a:ext cx="347124" cy="347124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34925">
                <a:solidFill>
                  <a:schemeClr val="bg1">
                    <a:alpha val="7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44</a:t>
                </a:r>
              </a:p>
            </p:txBody>
          </p:sp>
        </p:grpSp>
      </p:grpSp>
      <p:grpSp>
        <p:nvGrpSpPr>
          <p:cNvPr id="103" name="组合 102"/>
          <p:cNvGrpSpPr/>
          <p:nvPr/>
        </p:nvGrpSpPr>
        <p:grpSpPr>
          <a:xfrm>
            <a:off x="1374484" y="4484715"/>
            <a:ext cx="2723294" cy="851900"/>
            <a:chOff x="1511243" y="2349127"/>
            <a:chExt cx="2723294" cy="851900"/>
          </a:xfrm>
        </p:grpSpPr>
        <p:sp>
          <p:nvSpPr>
            <p:cNvPr id="104" name="文本框 103"/>
            <p:cNvSpPr txBox="1"/>
            <p:nvPr/>
          </p:nvSpPr>
          <p:spPr>
            <a:xfrm>
              <a:off x="180600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105" name="文本框 104"/>
            <p:cNvSpPr txBox="1"/>
            <p:nvPr/>
          </p:nvSpPr>
          <p:spPr>
            <a:xfrm>
              <a:off x="1511243" y="2687681"/>
              <a:ext cx="2723294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 or print</a:t>
              </a: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4539076" y="4484715"/>
            <a:ext cx="2723294" cy="851900"/>
            <a:chOff x="1511243" y="2349127"/>
            <a:chExt cx="2723294" cy="851900"/>
          </a:xfrm>
        </p:grpSpPr>
        <p:sp>
          <p:nvSpPr>
            <p:cNvPr id="107" name="文本框 106"/>
            <p:cNvSpPr txBox="1"/>
            <p:nvPr/>
          </p:nvSpPr>
          <p:spPr>
            <a:xfrm>
              <a:off x="180600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108" name="文本框 107"/>
            <p:cNvSpPr txBox="1"/>
            <p:nvPr/>
          </p:nvSpPr>
          <p:spPr>
            <a:xfrm>
              <a:off x="1511243" y="2687681"/>
              <a:ext cx="2723294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 or print</a:t>
              </a:r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7710090" y="4484715"/>
            <a:ext cx="2723294" cy="851900"/>
            <a:chOff x="1511243" y="2349127"/>
            <a:chExt cx="2723294" cy="851900"/>
          </a:xfrm>
        </p:grpSpPr>
        <p:sp>
          <p:nvSpPr>
            <p:cNvPr id="110" name="文本框 109"/>
            <p:cNvSpPr txBox="1"/>
            <p:nvPr/>
          </p:nvSpPr>
          <p:spPr>
            <a:xfrm>
              <a:off x="180600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111" name="文本框 110"/>
            <p:cNvSpPr txBox="1"/>
            <p:nvPr/>
          </p:nvSpPr>
          <p:spPr>
            <a:xfrm>
              <a:off x="1511243" y="2687681"/>
              <a:ext cx="2723294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 or print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618"/>
          <p:cNvPicPr>
            <a:picLocks noChangeAspect="1"/>
          </p:cNvPicPr>
          <p:nvPr/>
        </p:nvPicPr>
        <p:blipFill>
          <a:blip r:embed="rId5"/>
          <a:srcRect b="57707"/>
          <a:stretch>
            <a:fillRect/>
          </a:stretch>
        </p:blipFill>
        <p:spPr>
          <a:xfrm>
            <a:off x="0" y="-17145"/>
            <a:ext cx="12192000" cy="6875145"/>
          </a:xfrm>
          <a:prstGeom prst="rect">
            <a:avLst/>
          </a:prstGeom>
        </p:spPr>
      </p:pic>
      <p:sp>
        <p:nvSpPr>
          <p:cNvPr id="40" name="文本框 39"/>
          <p:cNvSpPr txBox="1"/>
          <p:nvPr/>
        </p:nvSpPr>
        <p:spPr>
          <a:xfrm>
            <a:off x="1289685" y="2549525"/>
            <a:ext cx="11250930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信息化</a:t>
            </a:r>
            <a:r>
              <a:rPr lang="zh-CN" altLang="en-US" sz="8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教学设计模板</a:t>
            </a:r>
          </a:p>
        </p:txBody>
      </p:sp>
      <p:grpSp>
        <p:nvGrpSpPr>
          <p:cNvPr id="54" name="组合 53"/>
          <p:cNvGrpSpPr/>
          <p:nvPr/>
        </p:nvGrpSpPr>
        <p:grpSpPr>
          <a:xfrm>
            <a:off x="643852" y="2110302"/>
            <a:ext cx="406107" cy="1155987"/>
            <a:chOff x="4454660" y="3810474"/>
            <a:chExt cx="406107" cy="1155987"/>
          </a:xfrm>
        </p:grpSpPr>
        <p:sp>
          <p:nvSpPr>
            <p:cNvPr id="47" name="Freeform 16"/>
            <p:cNvSpPr/>
            <p:nvPr/>
          </p:nvSpPr>
          <p:spPr bwMode="auto">
            <a:xfrm flipV="1">
              <a:off x="4459674" y="3810474"/>
              <a:ext cx="396080" cy="564858"/>
            </a:xfrm>
            <a:custGeom>
              <a:avLst/>
              <a:gdLst>
                <a:gd name="T0" fmla="*/ 284 w 758"/>
                <a:gd name="T1" fmla="*/ 1081 h 1081"/>
                <a:gd name="T2" fmla="*/ 758 w 758"/>
                <a:gd name="T3" fmla="*/ 0 h 1081"/>
                <a:gd name="T4" fmla="*/ 0 w 758"/>
                <a:gd name="T5" fmla="*/ 288 h 1081"/>
                <a:gd name="T6" fmla="*/ 284 w 758"/>
                <a:gd name="T7" fmla="*/ 1081 h 10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8" h="1081">
                  <a:moveTo>
                    <a:pt x="284" y="1081"/>
                  </a:moveTo>
                  <a:lnTo>
                    <a:pt x="758" y="0"/>
                  </a:lnTo>
                  <a:lnTo>
                    <a:pt x="0" y="288"/>
                  </a:lnTo>
                  <a:lnTo>
                    <a:pt x="284" y="1081"/>
                  </a:lnTo>
                  <a:close/>
                </a:path>
              </a:pathLst>
            </a:custGeom>
            <a:solidFill>
              <a:srgbClr val="3190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8" name="Freeform 30"/>
            <p:cNvSpPr/>
            <p:nvPr/>
          </p:nvSpPr>
          <p:spPr bwMode="auto">
            <a:xfrm rot="15296182">
              <a:off x="4522923" y="4261161"/>
              <a:ext cx="275725" cy="329602"/>
            </a:xfrm>
            <a:custGeom>
              <a:avLst/>
              <a:gdLst>
                <a:gd name="T0" fmla="*/ 0 w 261"/>
                <a:gd name="T1" fmla="*/ 0 h 312"/>
                <a:gd name="T2" fmla="*/ 119 w 261"/>
                <a:gd name="T3" fmla="*/ 312 h 312"/>
                <a:gd name="T4" fmla="*/ 119 w 261"/>
                <a:gd name="T5" fmla="*/ 312 h 312"/>
                <a:gd name="T6" fmla="*/ 261 w 261"/>
                <a:gd name="T7" fmla="*/ 0 h 312"/>
                <a:gd name="T8" fmla="*/ 0 w 261"/>
                <a:gd name="T9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1" h="312">
                  <a:moveTo>
                    <a:pt x="0" y="0"/>
                  </a:moveTo>
                  <a:lnTo>
                    <a:pt x="119" y="312"/>
                  </a:lnTo>
                  <a:lnTo>
                    <a:pt x="119" y="312"/>
                  </a:lnTo>
                  <a:lnTo>
                    <a:pt x="2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0BF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9" name="Freeform 12"/>
            <p:cNvSpPr/>
            <p:nvPr/>
          </p:nvSpPr>
          <p:spPr bwMode="auto">
            <a:xfrm rot="7160246">
              <a:off x="4384500" y="4490194"/>
              <a:ext cx="546427" cy="406107"/>
            </a:xfrm>
            <a:custGeom>
              <a:avLst/>
              <a:gdLst>
                <a:gd name="T0" fmla="*/ 782 w 1067"/>
                <a:gd name="T1" fmla="*/ 0 h 793"/>
                <a:gd name="T2" fmla="*/ 0 w 1067"/>
                <a:gd name="T3" fmla="*/ 288 h 793"/>
                <a:gd name="T4" fmla="*/ 1067 w 1067"/>
                <a:gd name="T5" fmla="*/ 793 h 793"/>
                <a:gd name="T6" fmla="*/ 782 w 1067"/>
                <a:gd name="T7" fmla="*/ 0 h 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7" h="793">
                  <a:moveTo>
                    <a:pt x="782" y="0"/>
                  </a:moveTo>
                  <a:lnTo>
                    <a:pt x="0" y="288"/>
                  </a:lnTo>
                  <a:lnTo>
                    <a:pt x="1067" y="793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DB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 rot="6543834">
            <a:off x="10768947" y="1932829"/>
            <a:ext cx="406107" cy="1155987"/>
            <a:chOff x="11762339" y="3746221"/>
            <a:chExt cx="406107" cy="1155987"/>
          </a:xfrm>
        </p:grpSpPr>
        <p:sp>
          <p:nvSpPr>
            <p:cNvPr id="50" name="Freeform 16"/>
            <p:cNvSpPr/>
            <p:nvPr/>
          </p:nvSpPr>
          <p:spPr bwMode="auto">
            <a:xfrm flipV="1">
              <a:off x="11767353" y="3746221"/>
              <a:ext cx="396080" cy="564858"/>
            </a:xfrm>
            <a:custGeom>
              <a:avLst/>
              <a:gdLst>
                <a:gd name="T0" fmla="*/ 284 w 758"/>
                <a:gd name="T1" fmla="*/ 1081 h 1081"/>
                <a:gd name="T2" fmla="*/ 758 w 758"/>
                <a:gd name="T3" fmla="*/ 0 h 1081"/>
                <a:gd name="T4" fmla="*/ 0 w 758"/>
                <a:gd name="T5" fmla="*/ 288 h 1081"/>
                <a:gd name="T6" fmla="*/ 284 w 758"/>
                <a:gd name="T7" fmla="*/ 1081 h 10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8" h="1081">
                  <a:moveTo>
                    <a:pt x="284" y="1081"/>
                  </a:moveTo>
                  <a:lnTo>
                    <a:pt x="758" y="0"/>
                  </a:lnTo>
                  <a:lnTo>
                    <a:pt x="0" y="288"/>
                  </a:lnTo>
                  <a:lnTo>
                    <a:pt x="284" y="1081"/>
                  </a:lnTo>
                  <a:close/>
                </a:path>
              </a:pathLst>
            </a:custGeom>
            <a:solidFill>
              <a:srgbClr val="3190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1" name="Freeform 30"/>
            <p:cNvSpPr/>
            <p:nvPr/>
          </p:nvSpPr>
          <p:spPr bwMode="auto">
            <a:xfrm rot="15296182">
              <a:off x="11830602" y="4196908"/>
              <a:ext cx="275725" cy="329602"/>
            </a:xfrm>
            <a:custGeom>
              <a:avLst/>
              <a:gdLst>
                <a:gd name="T0" fmla="*/ 0 w 261"/>
                <a:gd name="T1" fmla="*/ 0 h 312"/>
                <a:gd name="T2" fmla="*/ 119 w 261"/>
                <a:gd name="T3" fmla="*/ 312 h 312"/>
                <a:gd name="T4" fmla="*/ 119 w 261"/>
                <a:gd name="T5" fmla="*/ 312 h 312"/>
                <a:gd name="T6" fmla="*/ 261 w 261"/>
                <a:gd name="T7" fmla="*/ 0 h 312"/>
                <a:gd name="T8" fmla="*/ 0 w 261"/>
                <a:gd name="T9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1" h="312">
                  <a:moveTo>
                    <a:pt x="0" y="0"/>
                  </a:moveTo>
                  <a:lnTo>
                    <a:pt x="119" y="312"/>
                  </a:lnTo>
                  <a:lnTo>
                    <a:pt x="119" y="312"/>
                  </a:lnTo>
                  <a:lnTo>
                    <a:pt x="2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0BF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2" name="Freeform 12"/>
            <p:cNvSpPr/>
            <p:nvPr/>
          </p:nvSpPr>
          <p:spPr bwMode="auto">
            <a:xfrm rot="7160246">
              <a:off x="11692179" y="4425941"/>
              <a:ext cx="546427" cy="406107"/>
            </a:xfrm>
            <a:custGeom>
              <a:avLst/>
              <a:gdLst>
                <a:gd name="T0" fmla="*/ 782 w 1067"/>
                <a:gd name="T1" fmla="*/ 0 h 793"/>
                <a:gd name="T2" fmla="*/ 0 w 1067"/>
                <a:gd name="T3" fmla="*/ 288 h 793"/>
                <a:gd name="T4" fmla="*/ 1067 w 1067"/>
                <a:gd name="T5" fmla="*/ 793 h 793"/>
                <a:gd name="T6" fmla="*/ 782 w 1067"/>
                <a:gd name="T7" fmla="*/ 0 h 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7" h="793">
                  <a:moveTo>
                    <a:pt x="782" y="0"/>
                  </a:moveTo>
                  <a:lnTo>
                    <a:pt x="0" y="288"/>
                  </a:lnTo>
                  <a:lnTo>
                    <a:pt x="1067" y="793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DB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62" name="文本框 61"/>
          <p:cNvSpPr txBox="1"/>
          <p:nvPr/>
        </p:nvSpPr>
        <p:spPr>
          <a:xfrm>
            <a:off x="497840" y="4298315"/>
            <a:ext cx="108331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教育教学培训 </a:t>
            </a: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信息化教学设计 </a:t>
            </a: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课堂教学课件</a:t>
            </a: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pic>
        <p:nvPicPr>
          <p:cNvPr id="2" name="media1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7071.689453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726367" y="-1671647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99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99"/>
                            </p:stCondLst>
                            <p:childTnLst>
                              <p:par>
                                <p:cTn id="2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2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0" grpId="0"/>
      <p:bldP spid="6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教育教学—亮亮图文 (13)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6546929a-7cac-4b66-9020-3d009edf947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aba05987-862f-426f-886b-31795f8cfb8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c0848a39-9a4f-489a-bce4-087412db6c1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c73c5dc9-c36e-4d33-9832-9851530ac367"/>
</p:tagLst>
</file>

<file path=ppt/theme/theme1.xml><?xml version="1.0" encoding="utf-8"?>
<a:theme xmlns:a="http://schemas.openxmlformats.org/drawingml/2006/main" name="Office 主题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1519</Words>
  <Application>Microsoft Office PowerPoint</Application>
  <PresentationFormat>宽屏</PresentationFormat>
  <Paragraphs>247</Paragraphs>
  <Slides>24</Slides>
  <Notes>24</Notes>
  <HiddenSlides>0</HiddenSlides>
  <MMClips>2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24</vt:i4>
      </vt:variant>
    </vt:vector>
  </HeadingPairs>
  <TitlesOfParts>
    <vt:vector size="34" baseType="lpstr">
      <vt:lpstr>EngraversGothic BT</vt:lpstr>
      <vt:lpstr>맑은 고딕</vt:lpstr>
      <vt:lpstr>宋体</vt:lpstr>
      <vt:lpstr>微软雅黑</vt:lpstr>
      <vt:lpstr>Arial</vt:lpstr>
      <vt:lpstr>Calibri</vt:lpstr>
      <vt:lpstr>Century Gothic</vt:lpstr>
      <vt:lpstr>Impact</vt:lpstr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教育教学—亮亮图文 (13)</dc:title>
  <dc:subject>亮亮图文旗舰店</dc:subject>
  <dc:creator/>
  <cp:keywords>更多模版：亮亮图文旗舰店https:/liangliangtuwen.tmall.com</cp:keywords>
  <dc:description>更多模版：亮亮图文旗舰店https://liangliangtuwen.tmall.com</dc:description>
  <cp:lastModifiedBy>faith123</cp:lastModifiedBy>
  <cp:revision>5</cp:revision>
  <dcterms:created xsi:type="dcterms:W3CDTF">2015-03-10T09:38:00Z</dcterms:created>
  <dcterms:modified xsi:type="dcterms:W3CDTF">2020-07-01T00:47:11Z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