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59" r:id="rId6"/>
    <p:sldId id="261" r:id="rId7"/>
    <p:sldId id="268" r:id="rId8"/>
    <p:sldId id="262" r:id="rId9"/>
    <p:sldId id="263" r:id="rId10"/>
    <p:sldId id="269" r:id="rId11"/>
    <p:sldId id="270" r:id="rId12"/>
    <p:sldId id="271" r:id="rId13"/>
    <p:sldId id="264" r:id="rId14"/>
    <p:sldId id="265" r:id="rId15"/>
    <p:sldId id="272" r:id="rId16"/>
    <p:sldId id="273" r:id="rId17"/>
    <p:sldId id="274" r:id="rId18"/>
    <p:sldId id="266" r:id="rId19"/>
    <p:sldId id="267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668"/>
    <a:srgbClr val="4FFF9F"/>
    <a:srgbClr val="F3F2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56" autoAdjust="0"/>
  </p:normalViewPr>
  <p:slideViewPr>
    <p:cSldViewPr snapToGrid="0">
      <p:cViewPr varScale="1">
        <p:scale>
          <a:sx n="84" d="100"/>
          <a:sy n="84" d="100"/>
        </p:scale>
        <p:origin x="-34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70FD3-E0D4-472A-9CE4-0624514FFA7A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14B34-9E61-4118-A3D0-57D888DB21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05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14B34-9E61-4118-A3D0-57D888DB21D1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488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8011" y="164638"/>
            <a:ext cx="3655808" cy="369524"/>
          </a:xfrm>
        </p:spPr>
        <p:txBody>
          <a:bodyPr/>
          <a:lstStyle>
            <a:lvl1pPr algn="l">
              <a:defRPr sz="2135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0" y="599480"/>
            <a:ext cx="12192000" cy="6258520"/>
          </a:xfrm>
          <a:prstGeom prst="rect">
            <a:avLst/>
          </a:prstGeom>
          <a:gradFill flip="none" rotWithShape="1">
            <a:gsLst>
              <a:gs pos="0">
                <a:srgbClr val="E8E8E8"/>
              </a:gs>
              <a:gs pos="50000">
                <a:srgbClr val="F3F3F3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流程图: 离页连接符 20"/>
          <p:cNvSpPr/>
          <p:nvPr userDrawn="1"/>
        </p:nvSpPr>
        <p:spPr>
          <a:xfrm>
            <a:off x="284566" y="-1"/>
            <a:ext cx="508759" cy="749300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542D0-B8F8-4A5A-95FB-0F7EA5852CD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7F8F8-69B0-45DD-A905-EAE03648EA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68" y="2062105"/>
            <a:ext cx="2820779" cy="28421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47647" y="2322286"/>
            <a:ext cx="74847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绿色环保健康生态类</a:t>
            </a:r>
            <a:r>
              <a:rPr lang="en-US" altLang="zh-CN" sz="4400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31011" y="3113871"/>
            <a:ext cx="6201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service by meow star is a professional PPT design studio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53692" y="3675767"/>
            <a:ext cx="693782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该模板适用于绿色环保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可持续发展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经济节能等领域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1491"/>
          <p:cNvGrpSpPr/>
          <p:nvPr/>
        </p:nvGrpSpPr>
        <p:grpSpPr>
          <a:xfrm>
            <a:off x="8422212" y="4344143"/>
            <a:ext cx="243350" cy="284068"/>
            <a:chOff x="1279526" y="3703638"/>
            <a:chExt cx="398463" cy="465137"/>
          </a:xfrm>
          <a:solidFill>
            <a:srgbClr val="00B050"/>
          </a:solidFill>
        </p:grpSpPr>
        <p:sp>
          <p:nvSpPr>
            <p:cNvPr id="9" name="Freeform 83"/>
            <p:cNvSpPr>
              <a:spLocks noEditPoints="1"/>
            </p:cNvSpPr>
            <p:nvPr/>
          </p:nvSpPr>
          <p:spPr bwMode="auto">
            <a:xfrm>
              <a:off x="1330326" y="3703638"/>
              <a:ext cx="296863" cy="244475"/>
            </a:xfrm>
            <a:custGeom>
              <a:avLst/>
              <a:gdLst>
                <a:gd name="T0" fmla="*/ 128 w 140"/>
                <a:gd name="T1" fmla="*/ 43 h 115"/>
                <a:gd name="T2" fmla="*/ 73 w 140"/>
                <a:gd name="T3" fmla="*/ 0 h 115"/>
                <a:gd name="T4" fmla="*/ 67 w 140"/>
                <a:gd name="T5" fmla="*/ 0 h 115"/>
                <a:gd name="T6" fmla="*/ 12 w 140"/>
                <a:gd name="T7" fmla="*/ 43 h 115"/>
                <a:gd name="T8" fmla="*/ 11 w 140"/>
                <a:gd name="T9" fmla="*/ 45 h 115"/>
                <a:gd name="T10" fmla="*/ 0 w 140"/>
                <a:gd name="T11" fmla="*/ 66 h 115"/>
                <a:gd name="T12" fmla="*/ 0 w 140"/>
                <a:gd name="T13" fmla="*/ 75 h 115"/>
                <a:gd name="T14" fmla="*/ 13 w 140"/>
                <a:gd name="T15" fmla="*/ 91 h 115"/>
                <a:gd name="T16" fmla="*/ 24 w 140"/>
                <a:gd name="T17" fmla="*/ 91 h 115"/>
                <a:gd name="T18" fmla="*/ 27 w 140"/>
                <a:gd name="T19" fmla="*/ 91 h 115"/>
                <a:gd name="T20" fmla="*/ 29 w 140"/>
                <a:gd name="T21" fmla="*/ 92 h 115"/>
                <a:gd name="T22" fmla="*/ 70 w 140"/>
                <a:gd name="T23" fmla="*/ 115 h 115"/>
                <a:gd name="T24" fmla="*/ 111 w 140"/>
                <a:gd name="T25" fmla="*/ 92 h 115"/>
                <a:gd name="T26" fmla="*/ 113 w 140"/>
                <a:gd name="T27" fmla="*/ 91 h 115"/>
                <a:gd name="T28" fmla="*/ 116 w 140"/>
                <a:gd name="T29" fmla="*/ 91 h 115"/>
                <a:gd name="T30" fmla="*/ 127 w 140"/>
                <a:gd name="T31" fmla="*/ 91 h 115"/>
                <a:gd name="T32" fmla="*/ 140 w 140"/>
                <a:gd name="T33" fmla="*/ 75 h 115"/>
                <a:gd name="T34" fmla="*/ 140 w 140"/>
                <a:gd name="T35" fmla="*/ 66 h 115"/>
                <a:gd name="T36" fmla="*/ 129 w 140"/>
                <a:gd name="T37" fmla="*/ 45 h 115"/>
                <a:gd name="T38" fmla="*/ 128 w 140"/>
                <a:gd name="T39" fmla="*/ 43 h 115"/>
                <a:gd name="T40" fmla="*/ 70 w 140"/>
                <a:gd name="T41" fmla="*/ 19 h 115"/>
                <a:gd name="T42" fmla="*/ 27 w 140"/>
                <a:gd name="T43" fmla="*/ 43 h 115"/>
                <a:gd name="T44" fmla="*/ 26 w 140"/>
                <a:gd name="T45" fmla="*/ 45 h 115"/>
                <a:gd name="T46" fmla="*/ 24 w 140"/>
                <a:gd name="T47" fmla="*/ 44 h 115"/>
                <a:gd name="T48" fmla="*/ 23 w 140"/>
                <a:gd name="T49" fmla="*/ 42 h 115"/>
                <a:gd name="T50" fmla="*/ 67 w 140"/>
                <a:gd name="T51" fmla="*/ 10 h 115"/>
                <a:gd name="T52" fmla="*/ 73 w 140"/>
                <a:gd name="T53" fmla="*/ 10 h 115"/>
                <a:gd name="T54" fmla="*/ 117 w 140"/>
                <a:gd name="T55" fmla="*/ 43 h 115"/>
                <a:gd name="T56" fmla="*/ 116 w 140"/>
                <a:gd name="T57" fmla="*/ 44 h 115"/>
                <a:gd name="T58" fmla="*/ 114 w 140"/>
                <a:gd name="T59" fmla="*/ 45 h 115"/>
                <a:gd name="T60" fmla="*/ 113 w 140"/>
                <a:gd name="T61" fmla="*/ 43 h 115"/>
                <a:gd name="T62" fmla="*/ 70 w 140"/>
                <a:gd name="T63" fmla="*/ 1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15">
                  <a:moveTo>
                    <a:pt x="128" y="43"/>
                  </a:moveTo>
                  <a:cubicBezTo>
                    <a:pt x="125" y="18"/>
                    <a:pt x="102" y="0"/>
                    <a:pt x="73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38" y="0"/>
                    <a:pt x="15" y="18"/>
                    <a:pt x="12" y="43"/>
                  </a:cubicBezTo>
                  <a:cubicBezTo>
                    <a:pt x="12" y="44"/>
                    <a:pt x="11" y="44"/>
                    <a:pt x="11" y="45"/>
                  </a:cubicBezTo>
                  <a:cubicBezTo>
                    <a:pt x="6" y="46"/>
                    <a:pt x="0" y="51"/>
                    <a:pt x="0" y="66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8"/>
                    <a:pt x="9" y="91"/>
                    <a:pt x="13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5" y="91"/>
                    <a:pt x="26" y="91"/>
                    <a:pt x="27" y="91"/>
                  </a:cubicBezTo>
                  <a:cubicBezTo>
                    <a:pt x="28" y="91"/>
                    <a:pt x="28" y="91"/>
                    <a:pt x="29" y="92"/>
                  </a:cubicBezTo>
                  <a:cubicBezTo>
                    <a:pt x="37" y="106"/>
                    <a:pt x="53" y="115"/>
                    <a:pt x="70" y="115"/>
                  </a:cubicBezTo>
                  <a:cubicBezTo>
                    <a:pt x="87" y="115"/>
                    <a:pt x="103" y="106"/>
                    <a:pt x="111" y="92"/>
                  </a:cubicBezTo>
                  <a:cubicBezTo>
                    <a:pt x="112" y="92"/>
                    <a:pt x="112" y="91"/>
                    <a:pt x="113" y="91"/>
                  </a:cubicBezTo>
                  <a:cubicBezTo>
                    <a:pt x="114" y="90"/>
                    <a:pt x="115" y="91"/>
                    <a:pt x="116" y="91"/>
                  </a:cubicBezTo>
                  <a:cubicBezTo>
                    <a:pt x="127" y="91"/>
                    <a:pt x="127" y="91"/>
                    <a:pt x="127" y="91"/>
                  </a:cubicBezTo>
                  <a:cubicBezTo>
                    <a:pt x="131" y="91"/>
                    <a:pt x="140" y="88"/>
                    <a:pt x="140" y="75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51"/>
                    <a:pt x="134" y="46"/>
                    <a:pt x="129" y="45"/>
                  </a:cubicBezTo>
                  <a:cubicBezTo>
                    <a:pt x="129" y="44"/>
                    <a:pt x="128" y="44"/>
                    <a:pt x="128" y="43"/>
                  </a:cubicBezTo>
                  <a:close/>
                  <a:moveTo>
                    <a:pt x="70" y="19"/>
                  </a:moveTo>
                  <a:cubicBezTo>
                    <a:pt x="52" y="19"/>
                    <a:pt x="36" y="29"/>
                    <a:pt x="27" y="43"/>
                  </a:cubicBezTo>
                  <a:cubicBezTo>
                    <a:pt x="27" y="44"/>
                    <a:pt x="27" y="45"/>
                    <a:pt x="26" y="45"/>
                  </a:cubicBezTo>
                  <a:cubicBezTo>
                    <a:pt x="25" y="44"/>
                    <a:pt x="25" y="44"/>
                    <a:pt x="24" y="44"/>
                  </a:cubicBezTo>
                  <a:cubicBezTo>
                    <a:pt x="24" y="44"/>
                    <a:pt x="23" y="44"/>
                    <a:pt x="23" y="42"/>
                  </a:cubicBezTo>
                  <a:cubicBezTo>
                    <a:pt x="24" y="24"/>
                    <a:pt x="44" y="10"/>
                    <a:pt x="67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95" y="10"/>
                    <a:pt x="114" y="24"/>
                    <a:pt x="117" y="43"/>
                  </a:cubicBezTo>
                  <a:cubicBezTo>
                    <a:pt x="117" y="43"/>
                    <a:pt x="117" y="44"/>
                    <a:pt x="116" y="44"/>
                  </a:cubicBezTo>
                  <a:cubicBezTo>
                    <a:pt x="115" y="44"/>
                    <a:pt x="115" y="44"/>
                    <a:pt x="114" y="45"/>
                  </a:cubicBezTo>
                  <a:cubicBezTo>
                    <a:pt x="113" y="45"/>
                    <a:pt x="113" y="44"/>
                    <a:pt x="113" y="43"/>
                  </a:cubicBezTo>
                  <a:cubicBezTo>
                    <a:pt x="104" y="29"/>
                    <a:pt x="88" y="19"/>
                    <a:pt x="7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Freeform 84"/>
            <p:cNvSpPr>
              <a:spLocks noEditPoints="1"/>
            </p:cNvSpPr>
            <p:nvPr/>
          </p:nvSpPr>
          <p:spPr bwMode="auto">
            <a:xfrm>
              <a:off x="1279526" y="3975100"/>
              <a:ext cx="398463" cy="193675"/>
            </a:xfrm>
            <a:custGeom>
              <a:avLst/>
              <a:gdLst>
                <a:gd name="T0" fmla="*/ 187 w 188"/>
                <a:gd name="T1" fmla="*/ 86 h 91"/>
                <a:gd name="T2" fmla="*/ 155 w 188"/>
                <a:gd name="T3" fmla="*/ 17 h 91"/>
                <a:gd name="T4" fmla="*/ 134 w 188"/>
                <a:gd name="T5" fmla="*/ 0 h 91"/>
                <a:gd name="T6" fmla="*/ 57 w 188"/>
                <a:gd name="T7" fmla="*/ 0 h 91"/>
                <a:gd name="T8" fmla="*/ 54 w 188"/>
                <a:gd name="T9" fmla="*/ 0 h 91"/>
                <a:gd name="T10" fmla="*/ 33 w 188"/>
                <a:gd name="T11" fmla="*/ 17 h 91"/>
                <a:gd name="T12" fmla="*/ 1 w 188"/>
                <a:gd name="T13" fmla="*/ 86 h 91"/>
                <a:gd name="T14" fmla="*/ 5 w 188"/>
                <a:gd name="T15" fmla="*/ 91 h 91"/>
                <a:gd name="T16" fmla="*/ 29 w 188"/>
                <a:gd name="T17" fmla="*/ 91 h 91"/>
                <a:gd name="T18" fmla="*/ 35 w 188"/>
                <a:gd name="T19" fmla="*/ 87 h 91"/>
                <a:gd name="T20" fmla="*/ 48 w 188"/>
                <a:gd name="T21" fmla="*/ 62 h 91"/>
                <a:gd name="T22" fmla="*/ 52 w 188"/>
                <a:gd name="T23" fmla="*/ 63 h 91"/>
                <a:gd name="T24" fmla="*/ 52 w 188"/>
                <a:gd name="T25" fmla="*/ 85 h 91"/>
                <a:gd name="T26" fmla="*/ 57 w 188"/>
                <a:gd name="T27" fmla="*/ 91 h 91"/>
                <a:gd name="T28" fmla="*/ 136 w 188"/>
                <a:gd name="T29" fmla="*/ 91 h 91"/>
                <a:gd name="T30" fmla="*/ 141 w 188"/>
                <a:gd name="T31" fmla="*/ 83 h 91"/>
                <a:gd name="T32" fmla="*/ 141 w 188"/>
                <a:gd name="T33" fmla="*/ 62 h 91"/>
                <a:gd name="T34" fmla="*/ 144 w 188"/>
                <a:gd name="T35" fmla="*/ 61 h 91"/>
                <a:gd name="T36" fmla="*/ 156 w 188"/>
                <a:gd name="T37" fmla="*/ 86 h 91"/>
                <a:gd name="T38" fmla="*/ 163 w 188"/>
                <a:gd name="T39" fmla="*/ 91 h 91"/>
                <a:gd name="T40" fmla="*/ 183 w 188"/>
                <a:gd name="T41" fmla="*/ 91 h 91"/>
                <a:gd name="T42" fmla="*/ 187 w 188"/>
                <a:gd name="T43" fmla="*/ 86 h 91"/>
                <a:gd name="T44" fmla="*/ 133 w 188"/>
                <a:gd name="T45" fmla="*/ 40 h 91"/>
                <a:gd name="T46" fmla="*/ 129 w 188"/>
                <a:gd name="T47" fmla="*/ 44 h 91"/>
                <a:gd name="T48" fmla="*/ 105 w 188"/>
                <a:gd name="T49" fmla="*/ 44 h 91"/>
                <a:gd name="T50" fmla="*/ 101 w 188"/>
                <a:gd name="T51" fmla="*/ 40 h 91"/>
                <a:gd name="T52" fmla="*/ 101 w 188"/>
                <a:gd name="T53" fmla="*/ 35 h 91"/>
                <a:gd name="T54" fmla="*/ 105 w 188"/>
                <a:gd name="T55" fmla="*/ 31 h 91"/>
                <a:gd name="T56" fmla="*/ 129 w 188"/>
                <a:gd name="T57" fmla="*/ 31 h 91"/>
                <a:gd name="T58" fmla="*/ 133 w 188"/>
                <a:gd name="T59" fmla="*/ 35 h 91"/>
                <a:gd name="T60" fmla="*/ 133 w 188"/>
                <a:gd name="T61" fmla="*/ 4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8" h="91">
                  <a:moveTo>
                    <a:pt x="187" y="86"/>
                  </a:moveTo>
                  <a:cubicBezTo>
                    <a:pt x="155" y="17"/>
                    <a:pt x="155" y="17"/>
                    <a:pt x="155" y="17"/>
                  </a:cubicBezTo>
                  <a:cubicBezTo>
                    <a:pt x="154" y="15"/>
                    <a:pt x="147" y="0"/>
                    <a:pt x="134" y="0"/>
                  </a:cubicBezTo>
                  <a:cubicBezTo>
                    <a:pt x="130" y="0"/>
                    <a:pt x="59" y="0"/>
                    <a:pt x="57" y="0"/>
                  </a:cubicBezTo>
                  <a:cubicBezTo>
                    <a:pt x="57" y="0"/>
                    <a:pt x="56" y="0"/>
                    <a:pt x="54" y="0"/>
                  </a:cubicBezTo>
                  <a:cubicBezTo>
                    <a:pt x="39" y="0"/>
                    <a:pt x="34" y="15"/>
                    <a:pt x="33" y="17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0" y="88"/>
                    <a:pt x="0" y="91"/>
                    <a:pt x="5" y="91"/>
                  </a:cubicBezTo>
                  <a:cubicBezTo>
                    <a:pt x="5" y="91"/>
                    <a:pt x="22" y="91"/>
                    <a:pt x="29" y="91"/>
                  </a:cubicBezTo>
                  <a:cubicBezTo>
                    <a:pt x="33" y="91"/>
                    <a:pt x="35" y="87"/>
                    <a:pt x="35" y="87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62"/>
                    <a:pt x="52" y="53"/>
                    <a:pt x="52" y="63"/>
                  </a:cubicBezTo>
                  <a:cubicBezTo>
                    <a:pt x="52" y="70"/>
                    <a:pt x="52" y="75"/>
                    <a:pt x="52" y="85"/>
                  </a:cubicBezTo>
                  <a:cubicBezTo>
                    <a:pt x="52" y="88"/>
                    <a:pt x="53" y="91"/>
                    <a:pt x="57" y="91"/>
                  </a:cubicBezTo>
                  <a:cubicBezTo>
                    <a:pt x="78" y="91"/>
                    <a:pt x="116" y="91"/>
                    <a:pt x="136" y="91"/>
                  </a:cubicBezTo>
                  <a:cubicBezTo>
                    <a:pt x="141" y="91"/>
                    <a:pt x="141" y="88"/>
                    <a:pt x="141" y="83"/>
                  </a:cubicBezTo>
                  <a:cubicBezTo>
                    <a:pt x="141" y="73"/>
                    <a:pt x="141" y="70"/>
                    <a:pt x="141" y="62"/>
                  </a:cubicBezTo>
                  <a:cubicBezTo>
                    <a:pt x="141" y="56"/>
                    <a:pt x="144" y="61"/>
                    <a:pt x="144" y="61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6"/>
                    <a:pt x="158" y="91"/>
                    <a:pt x="163" y="91"/>
                  </a:cubicBezTo>
                  <a:cubicBezTo>
                    <a:pt x="168" y="91"/>
                    <a:pt x="183" y="91"/>
                    <a:pt x="183" y="91"/>
                  </a:cubicBezTo>
                  <a:cubicBezTo>
                    <a:pt x="187" y="91"/>
                    <a:pt x="188" y="88"/>
                    <a:pt x="187" y="86"/>
                  </a:cubicBezTo>
                  <a:close/>
                  <a:moveTo>
                    <a:pt x="133" y="40"/>
                  </a:moveTo>
                  <a:cubicBezTo>
                    <a:pt x="133" y="43"/>
                    <a:pt x="131" y="44"/>
                    <a:pt x="129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3" y="44"/>
                    <a:pt x="101" y="43"/>
                    <a:pt x="101" y="40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33"/>
                    <a:pt x="103" y="31"/>
                    <a:pt x="105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1" y="31"/>
                    <a:pt x="133" y="33"/>
                    <a:pt x="133" y="35"/>
                  </a:cubicBezTo>
                  <a:lnTo>
                    <a:pt x="133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665562" y="4308783"/>
            <a:ext cx="145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2"/>
          <p:cNvSpPr>
            <a:spLocks noEditPoints="1"/>
          </p:cNvSpPr>
          <p:nvPr/>
        </p:nvSpPr>
        <p:spPr bwMode="auto">
          <a:xfrm>
            <a:off x="10888825" y="5823543"/>
            <a:ext cx="1068580" cy="1034457"/>
          </a:xfrm>
          <a:custGeom>
            <a:avLst/>
            <a:gdLst>
              <a:gd name="T0" fmla="*/ 420 w 476"/>
              <a:gd name="T1" fmla="*/ 310 h 461"/>
              <a:gd name="T2" fmla="*/ 129 w 476"/>
              <a:gd name="T3" fmla="*/ 149 h 461"/>
              <a:gd name="T4" fmla="*/ 147 w 476"/>
              <a:gd name="T5" fmla="*/ 231 h 461"/>
              <a:gd name="T6" fmla="*/ 78 w 476"/>
              <a:gd name="T7" fmla="*/ 255 h 461"/>
              <a:gd name="T8" fmla="*/ 27 w 476"/>
              <a:gd name="T9" fmla="*/ 239 h 461"/>
              <a:gd name="T10" fmla="*/ 9 w 476"/>
              <a:gd name="T11" fmla="*/ 157 h 461"/>
              <a:gd name="T12" fmla="*/ 78 w 476"/>
              <a:gd name="T13" fmla="*/ 133 h 461"/>
              <a:gd name="T14" fmla="*/ 78 w 476"/>
              <a:gd name="T15" fmla="*/ 231 h 461"/>
              <a:gd name="T16" fmla="*/ 51 w 476"/>
              <a:gd name="T17" fmla="*/ 194 h 461"/>
              <a:gd name="T18" fmla="*/ 51 w 476"/>
              <a:gd name="T19" fmla="*/ 194 h 461"/>
              <a:gd name="T20" fmla="*/ 233 w 476"/>
              <a:gd name="T21" fmla="*/ 180 h 461"/>
              <a:gd name="T22" fmla="*/ 83 w 476"/>
              <a:gd name="T23" fmla="*/ 461 h 461"/>
              <a:gd name="T24" fmla="*/ 83 w 476"/>
              <a:gd name="T25" fmla="*/ 273 h 461"/>
              <a:gd name="T26" fmla="*/ 165 w 476"/>
              <a:gd name="T27" fmla="*/ 33 h 461"/>
              <a:gd name="T28" fmla="*/ 445 w 476"/>
              <a:gd name="T29" fmla="*/ 91 h 461"/>
              <a:gd name="T30" fmla="*/ 47 w 476"/>
              <a:gd name="T31" fmla="*/ 74 h 461"/>
              <a:gd name="T32" fmla="*/ 94 w 476"/>
              <a:gd name="T33" fmla="*/ 67 h 461"/>
              <a:gd name="T34" fmla="*/ 94 w 476"/>
              <a:gd name="T35" fmla="*/ 67 h 461"/>
              <a:gd name="T36" fmla="*/ 146 w 476"/>
              <a:gd name="T37" fmla="*/ 56 h 461"/>
              <a:gd name="T38" fmla="*/ 131 w 476"/>
              <a:gd name="T39" fmla="*/ 87 h 461"/>
              <a:gd name="T40" fmla="*/ 109 w 476"/>
              <a:gd name="T41" fmla="*/ 98 h 461"/>
              <a:gd name="T42" fmla="*/ 76 w 476"/>
              <a:gd name="T43" fmla="*/ 77 h 461"/>
              <a:gd name="T44" fmla="*/ 91 w 476"/>
              <a:gd name="T45" fmla="*/ 47 h 461"/>
              <a:gd name="T46" fmla="*/ 113 w 476"/>
              <a:gd name="T47" fmla="*/ 36 h 461"/>
              <a:gd name="T48" fmla="*/ 123 w 476"/>
              <a:gd name="T49" fmla="*/ 67 h 461"/>
              <a:gd name="T50" fmla="*/ 365 w 476"/>
              <a:gd name="T51" fmla="*/ 84 h 461"/>
              <a:gd name="T52" fmla="*/ 382 w 476"/>
              <a:gd name="T53" fmla="*/ 35 h 461"/>
              <a:gd name="T54" fmla="*/ 393 w 476"/>
              <a:gd name="T55" fmla="*/ 67 h 461"/>
              <a:gd name="T56" fmla="*/ 386 w 476"/>
              <a:gd name="T57" fmla="*/ 90 h 461"/>
              <a:gd name="T58" fmla="*/ 347 w 476"/>
              <a:gd name="T59" fmla="*/ 99 h 461"/>
              <a:gd name="T60" fmla="*/ 336 w 476"/>
              <a:gd name="T61" fmla="*/ 67 h 461"/>
              <a:gd name="T62" fmla="*/ 344 w 476"/>
              <a:gd name="T63" fmla="*/ 43 h 461"/>
              <a:gd name="T64" fmla="*/ 382 w 476"/>
              <a:gd name="T65" fmla="*/ 35 h 461"/>
              <a:gd name="T66" fmla="*/ 365 w 476"/>
              <a:gd name="T67" fmla="*/ 79 h 461"/>
              <a:gd name="T68" fmla="*/ 435 w 476"/>
              <a:gd name="T69" fmla="*/ 194 h 461"/>
              <a:gd name="T70" fmla="*/ 441 w 476"/>
              <a:gd name="T71" fmla="*/ 150 h 461"/>
              <a:gd name="T72" fmla="*/ 465 w 476"/>
              <a:gd name="T73" fmla="*/ 198 h 461"/>
              <a:gd name="T74" fmla="*/ 420 w 476"/>
              <a:gd name="T75" fmla="*/ 269 h 461"/>
              <a:gd name="T76" fmla="*/ 354 w 476"/>
              <a:gd name="T77" fmla="*/ 237 h 461"/>
              <a:gd name="T78" fmla="*/ 330 w 476"/>
              <a:gd name="T79" fmla="*/ 190 h 461"/>
              <a:gd name="T80" fmla="*/ 375 w 476"/>
              <a:gd name="T81" fmla="*/ 118 h 461"/>
              <a:gd name="T82" fmla="*/ 371 w 476"/>
              <a:gd name="T83" fmla="*/ 194 h 461"/>
              <a:gd name="T84" fmla="*/ 371 w 476"/>
              <a:gd name="T85" fmla="*/ 194 h 461"/>
              <a:gd name="T86" fmla="*/ 238 w 476"/>
              <a:gd name="T87" fmla="*/ 63 h 461"/>
              <a:gd name="T88" fmla="*/ 289 w 476"/>
              <a:gd name="T89" fmla="*/ 55 h 461"/>
              <a:gd name="T90" fmla="*/ 307 w 476"/>
              <a:gd name="T91" fmla="*/ 138 h 461"/>
              <a:gd name="T92" fmla="*/ 238 w 476"/>
              <a:gd name="T93" fmla="*/ 162 h 461"/>
              <a:gd name="T94" fmla="*/ 187 w 476"/>
              <a:gd name="T95" fmla="*/ 145 h 461"/>
              <a:gd name="T96" fmla="*/ 168 w 476"/>
              <a:gd name="T97" fmla="*/ 63 h 461"/>
              <a:gd name="T98" fmla="*/ 238 w 476"/>
              <a:gd name="T99" fmla="*/ 39 h 461"/>
              <a:gd name="T100" fmla="*/ 238 w 476"/>
              <a:gd name="T101" fmla="*/ 74 h 461"/>
              <a:gd name="T102" fmla="*/ 294 w 476"/>
              <a:gd name="T103" fmla="*/ 16 h 461"/>
              <a:gd name="T104" fmla="*/ 294 w 476"/>
              <a:gd name="T105" fmla="*/ 16 h 461"/>
              <a:gd name="T106" fmla="*/ 393 w 476"/>
              <a:gd name="T107" fmla="*/ 273 h 461"/>
              <a:gd name="T108" fmla="*/ 287 w 476"/>
              <a:gd name="T109" fmla="*/ 244 h 461"/>
              <a:gd name="T110" fmla="*/ 181 w 476"/>
              <a:gd name="T111" fmla="*/ 209 h 461"/>
              <a:gd name="T112" fmla="*/ 181 w 476"/>
              <a:gd name="T113" fmla="*/ 209 h 461"/>
              <a:gd name="T114" fmla="*/ 29 w 476"/>
              <a:gd name="T115" fmla="*/ 337 h 461"/>
              <a:gd name="T116" fmla="*/ 92 w 476"/>
              <a:gd name="T117" fmla="*/ 345 h 461"/>
              <a:gd name="T118" fmla="*/ 376 w 476"/>
              <a:gd name="T119" fmla="*/ 31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6" h="461">
                <a:moveTo>
                  <a:pt x="455" y="302"/>
                </a:moveTo>
                <a:cubicBezTo>
                  <a:pt x="459" y="314"/>
                  <a:pt x="456" y="328"/>
                  <a:pt x="447" y="337"/>
                </a:cubicBezTo>
                <a:cubicBezTo>
                  <a:pt x="437" y="347"/>
                  <a:pt x="423" y="350"/>
                  <a:pt x="411" y="345"/>
                </a:cubicBezTo>
                <a:cubicBezTo>
                  <a:pt x="407" y="333"/>
                  <a:pt x="410" y="320"/>
                  <a:pt x="420" y="310"/>
                </a:cubicBezTo>
                <a:cubicBezTo>
                  <a:pt x="429" y="301"/>
                  <a:pt x="443" y="298"/>
                  <a:pt x="455" y="302"/>
                </a:cubicBezTo>
                <a:close/>
                <a:moveTo>
                  <a:pt x="115" y="125"/>
                </a:moveTo>
                <a:cubicBezTo>
                  <a:pt x="123" y="131"/>
                  <a:pt x="125" y="142"/>
                  <a:pt x="121" y="150"/>
                </a:cubicBezTo>
                <a:cubicBezTo>
                  <a:pt x="123" y="150"/>
                  <a:pt x="126" y="149"/>
                  <a:pt x="129" y="149"/>
                </a:cubicBezTo>
                <a:cubicBezTo>
                  <a:pt x="142" y="148"/>
                  <a:pt x="153" y="158"/>
                  <a:pt x="153" y="171"/>
                </a:cubicBezTo>
                <a:cubicBezTo>
                  <a:pt x="154" y="181"/>
                  <a:pt x="148" y="190"/>
                  <a:pt x="139" y="194"/>
                </a:cubicBezTo>
                <a:cubicBezTo>
                  <a:pt x="141" y="195"/>
                  <a:pt x="144" y="196"/>
                  <a:pt x="146" y="198"/>
                </a:cubicBezTo>
                <a:cubicBezTo>
                  <a:pt x="155" y="207"/>
                  <a:pt x="156" y="221"/>
                  <a:pt x="147" y="231"/>
                </a:cubicBezTo>
                <a:cubicBezTo>
                  <a:pt x="140" y="238"/>
                  <a:pt x="130" y="240"/>
                  <a:pt x="121" y="237"/>
                </a:cubicBezTo>
                <a:cubicBezTo>
                  <a:pt x="122" y="239"/>
                  <a:pt x="123" y="242"/>
                  <a:pt x="123" y="245"/>
                </a:cubicBezTo>
                <a:cubicBezTo>
                  <a:pt x="123" y="258"/>
                  <a:pt x="113" y="269"/>
                  <a:pt x="100" y="269"/>
                </a:cubicBezTo>
                <a:cubicBezTo>
                  <a:pt x="90" y="270"/>
                  <a:pt x="82" y="264"/>
                  <a:pt x="78" y="255"/>
                </a:cubicBezTo>
                <a:cubicBezTo>
                  <a:pt x="77" y="257"/>
                  <a:pt x="76" y="260"/>
                  <a:pt x="74" y="262"/>
                </a:cubicBezTo>
                <a:cubicBezTo>
                  <a:pt x="65" y="271"/>
                  <a:pt x="50" y="272"/>
                  <a:pt x="41" y="263"/>
                </a:cubicBezTo>
                <a:cubicBezTo>
                  <a:pt x="33" y="256"/>
                  <a:pt x="31" y="246"/>
                  <a:pt x="35" y="237"/>
                </a:cubicBezTo>
                <a:cubicBezTo>
                  <a:pt x="32" y="238"/>
                  <a:pt x="30" y="239"/>
                  <a:pt x="27" y="239"/>
                </a:cubicBezTo>
                <a:cubicBezTo>
                  <a:pt x="14" y="239"/>
                  <a:pt x="3" y="229"/>
                  <a:pt x="3" y="216"/>
                </a:cubicBezTo>
                <a:cubicBezTo>
                  <a:pt x="2" y="206"/>
                  <a:pt x="8" y="198"/>
                  <a:pt x="17" y="194"/>
                </a:cubicBezTo>
                <a:cubicBezTo>
                  <a:pt x="14" y="193"/>
                  <a:pt x="12" y="191"/>
                  <a:pt x="10" y="190"/>
                </a:cubicBezTo>
                <a:cubicBezTo>
                  <a:pt x="1" y="181"/>
                  <a:pt x="0" y="166"/>
                  <a:pt x="9" y="157"/>
                </a:cubicBezTo>
                <a:cubicBezTo>
                  <a:pt x="15" y="149"/>
                  <a:pt x="26" y="147"/>
                  <a:pt x="35" y="151"/>
                </a:cubicBezTo>
                <a:cubicBezTo>
                  <a:pt x="34" y="148"/>
                  <a:pt x="33" y="146"/>
                  <a:pt x="33" y="143"/>
                </a:cubicBezTo>
                <a:cubicBezTo>
                  <a:pt x="32" y="130"/>
                  <a:pt x="42" y="119"/>
                  <a:pt x="55" y="118"/>
                </a:cubicBezTo>
                <a:cubicBezTo>
                  <a:pt x="65" y="118"/>
                  <a:pt x="74" y="124"/>
                  <a:pt x="78" y="133"/>
                </a:cubicBezTo>
                <a:cubicBezTo>
                  <a:pt x="79" y="130"/>
                  <a:pt x="80" y="128"/>
                  <a:pt x="82" y="126"/>
                </a:cubicBezTo>
                <a:cubicBezTo>
                  <a:pt x="91" y="116"/>
                  <a:pt x="106" y="116"/>
                  <a:pt x="115" y="125"/>
                </a:cubicBezTo>
                <a:close/>
                <a:moveTo>
                  <a:pt x="41" y="194"/>
                </a:moveTo>
                <a:cubicBezTo>
                  <a:pt x="41" y="214"/>
                  <a:pt x="57" y="231"/>
                  <a:pt x="78" y="231"/>
                </a:cubicBezTo>
                <a:cubicBezTo>
                  <a:pt x="98" y="231"/>
                  <a:pt x="115" y="214"/>
                  <a:pt x="115" y="194"/>
                </a:cubicBezTo>
                <a:cubicBezTo>
                  <a:pt x="115" y="173"/>
                  <a:pt x="98" y="157"/>
                  <a:pt x="78" y="157"/>
                </a:cubicBezTo>
                <a:cubicBezTo>
                  <a:pt x="57" y="157"/>
                  <a:pt x="41" y="173"/>
                  <a:pt x="41" y="194"/>
                </a:cubicBezTo>
                <a:close/>
                <a:moveTo>
                  <a:pt x="51" y="194"/>
                </a:moveTo>
                <a:cubicBezTo>
                  <a:pt x="51" y="179"/>
                  <a:pt x="63" y="167"/>
                  <a:pt x="78" y="167"/>
                </a:cubicBezTo>
                <a:cubicBezTo>
                  <a:pt x="93" y="167"/>
                  <a:pt x="104" y="179"/>
                  <a:pt x="104" y="194"/>
                </a:cubicBezTo>
                <a:cubicBezTo>
                  <a:pt x="104" y="208"/>
                  <a:pt x="93" y="220"/>
                  <a:pt x="78" y="220"/>
                </a:cubicBezTo>
                <a:cubicBezTo>
                  <a:pt x="63" y="220"/>
                  <a:pt x="51" y="208"/>
                  <a:pt x="51" y="194"/>
                </a:cubicBezTo>
                <a:close/>
                <a:moveTo>
                  <a:pt x="243" y="180"/>
                </a:moveTo>
                <a:cubicBezTo>
                  <a:pt x="243" y="461"/>
                  <a:pt x="243" y="461"/>
                  <a:pt x="243" y="461"/>
                </a:cubicBezTo>
                <a:cubicBezTo>
                  <a:pt x="233" y="461"/>
                  <a:pt x="233" y="461"/>
                  <a:pt x="233" y="461"/>
                </a:cubicBezTo>
                <a:cubicBezTo>
                  <a:pt x="233" y="180"/>
                  <a:pt x="233" y="180"/>
                  <a:pt x="233" y="180"/>
                </a:cubicBezTo>
                <a:cubicBezTo>
                  <a:pt x="234" y="179"/>
                  <a:pt x="236" y="178"/>
                  <a:pt x="238" y="176"/>
                </a:cubicBezTo>
                <a:cubicBezTo>
                  <a:pt x="239" y="177"/>
                  <a:pt x="241" y="179"/>
                  <a:pt x="243" y="180"/>
                </a:cubicBezTo>
                <a:close/>
                <a:moveTo>
                  <a:pt x="83" y="273"/>
                </a:moveTo>
                <a:cubicBezTo>
                  <a:pt x="83" y="461"/>
                  <a:pt x="83" y="461"/>
                  <a:pt x="83" y="461"/>
                </a:cubicBezTo>
                <a:cubicBezTo>
                  <a:pt x="73" y="461"/>
                  <a:pt x="73" y="461"/>
                  <a:pt x="73" y="461"/>
                </a:cubicBezTo>
                <a:cubicBezTo>
                  <a:pt x="73" y="273"/>
                  <a:pt x="73" y="273"/>
                  <a:pt x="73" y="273"/>
                </a:cubicBezTo>
                <a:cubicBezTo>
                  <a:pt x="75" y="272"/>
                  <a:pt x="76" y="271"/>
                  <a:pt x="78" y="269"/>
                </a:cubicBezTo>
                <a:cubicBezTo>
                  <a:pt x="79" y="271"/>
                  <a:pt x="81" y="272"/>
                  <a:pt x="83" y="273"/>
                </a:cubicBezTo>
                <a:close/>
                <a:moveTo>
                  <a:pt x="148" y="16"/>
                </a:moveTo>
                <a:cubicBezTo>
                  <a:pt x="148" y="7"/>
                  <a:pt x="156" y="0"/>
                  <a:pt x="165" y="0"/>
                </a:cubicBezTo>
                <a:cubicBezTo>
                  <a:pt x="174" y="0"/>
                  <a:pt x="181" y="7"/>
                  <a:pt x="181" y="16"/>
                </a:cubicBezTo>
                <a:cubicBezTo>
                  <a:pt x="181" y="25"/>
                  <a:pt x="174" y="33"/>
                  <a:pt x="165" y="33"/>
                </a:cubicBezTo>
                <a:cubicBezTo>
                  <a:pt x="156" y="33"/>
                  <a:pt x="148" y="25"/>
                  <a:pt x="148" y="16"/>
                </a:cubicBezTo>
                <a:close/>
                <a:moveTo>
                  <a:pt x="412" y="91"/>
                </a:moveTo>
                <a:cubicBezTo>
                  <a:pt x="412" y="82"/>
                  <a:pt x="420" y="74"/>
                  <a:pt x="429" y="74"/>
                </a:cubicBezTo>
                <a:cubicBezTo>
                  <a:pt x="438" y="74"/>
                  <a:pt x="445" y="82"/>
                  <a:pt x="445" y="91"/>
                </a:cubicBezTo>
                <a:cubicBezTo>
                  <a:pt x="445" y="100"/>
                  <a:pt x="438" y="107"/>
                  <a:pt x="429" y="107"/>
                </a:cubicBezTo>
                <a:cubicBezTo>
                  <a:pt x="420" y="107"/>
                  <a:pt x="412" y="100"/>
                  <a:pt x="412" y="91"/>
                </a:cubicBezTo>
                <a:close/>
                <a:moveTo>
                  <a:pt x="30" y="91"/>
                </a:moveTo>
                <a:cubicBezTo>
                  <a:pt x="30" y="82"/>
                  <a:pt x="38" y="74"/>
                  <a:pt x="47" y="74"/>
                </a:cubicBezTo>
                <a:cubicBezTo>
                  <a:pt x="56" y="74"/>
                  <a:pt x="63" y="82"/>
                  <a:pt x="63" y="91"/>
                </a:cubicBezTo>
                <a:cubicBezTo>
                  <a:pt x="63" y="100"/>
                  <a:pt x="56" y="107"/>
                  <a:pt x="47" y="107"/>
                </a:cubicBezTo>
                <a:cubicBezTo>
                  <a:pt x="38" y="107"/>
                  <a:pt x="30" y="100"/>
                  <a:pt x="30" y="91"/>
                </a:cubicBezTo>
                <a:close/>
                <a:moveTo>
                  <a:pt x="94" y="67"/>
                </a:moveTo>
                <a:cubicBezTo>
                  <a:pt x="94" y="76"/>
                  <a:pt x="101" y="84"/>
                  <a:pt x="111" y="84"/>
                </a:cubicBezTo>
                <a:cubicBezTo>
                  <a:pt x="120" y="84"/>
                  <a:pt x="128" y="76"/>
                  <a:pt x="128" y="67"/>
                </a:cubicBezTo>
                <a:cubicBezTo>
                  <a:pt x="128" y="57"/>
                  <a:pt x="120" y="50"/>
                  <a:pt x="111" y="50"/>
                </a:cubicBezTo>
                <a:cubicBezTo>
                  <a:pt x="101" y="50"/>
                  <a:pt x="94" y="57"/>
                  <a:pt x="94" y="67"/>
                </a:cubicBezTo>
                <a:close/>
                <a:moveTo>
                  <a:pt x="128" y="35"/>
                </a:moveTo>
                <a:cubicBezTo>
                  <a:pt x="131" y="38"/>
                  <a:pt x="132" y="43"/>
                  <a:pt x="131" y="47"/>
                </a:cubicBezTo>
                <a:cubicBezTo>
                  <a:pt x="132" y="46"/>
                  <a:pt x="133" y="46"/>
                  <a:pt x="134" y="46"/>
                </a:cubicBezTo>
                <a:cubicBezTo>
                  <a:pt x="140" y="46"/>
                  <a:pt x="145" y="50"/>
                  <a:pt x="146" y="56"/>
                </a:cubicBezTo>
                <a:cubicBezTo>
                  <a:pt x="146" y="61"/>
                  <a:pt x="143" y="65"/>
                  <a:pt x="139" y="67"/>
                </a:cubicBezTo>
                <a:cubicBezTo>
                  <a:pt x="140" y="67"/>
                  <a:pt x="141" y="68"/>
                  <a:pt x="142" y="69"/>
                </a:cubicBezTo>
                <a:cubicBezTo>
                  <a:pt x="147" y="73"/>
                  <a:pt x="147" y="80"/>
                  <a:pt x="143" y="84"/>
                </a:cubicBezTo>
                <a:cubicBezTo>
                  <a:pt x="140" y="88"/>
                  <a:pt x="135" y="89"/>
                  <a:pt x="131" y="87"/>
                </a:cubicBezTo>
                <a:cubicBezTo>
                  <a:pt x="131" y="88"/>
                  <a:pt x="132" y="89"/>
                  <a:pt x="132" y="90"/>
                </a:cubicBezTo>
                <a:cubicBezTo>
                  <a:pt x="132" y="96"/>
                  <a:pt x="127" y="102"/>
                  <a:pt x="121" y="102"/>
                </a:cubicBezTo>
                <a:cubicBezTo>
                  <a:pt x="117" y="102"/>
                  <a:pt x="113" y="99"/>
                  <a:pt x="111" y="95"/>
                </a:cubicBezTo>
                <a:cubicBezTo>
                  <a:pt x="110" y="96"/>
                  <a:pt x="110" y="97"/>
                  <a:pt x="109" y="98"/>
                </a:cubicBezTo>
                <a:cubicBezTo>
                  <a:pt x="105" y="103"/>
                  <a:pt x="98" y="103"/>
                  <a:pt x="93" y="99"/>
                </a:cubicBezTo>
                <a:cubicBezTo>
                  <a:pt x="90" y="96"/>
                  <a:pt x="89" y="91"/>
                  <a:pt x="91" y="87"/>
                </a:cubicBezTo>
                <a:cubicBezTo>
                  <a:pt x="90" y="87"/>
                  <a:pt x="88" y="88"/>
                  <a:pt x="87" y="88"/>
                </a:cubicBezTo>
                <a:cubicBezTo>
                  <a:pt x="81" y="88"/>
                  <a:pt x="76" y="83"/>
                  <a:pt x="76" y="77"/>
                </a:cubicBezTo>
                <a:cubicBezTo>
                  <a:pt x="76" y="73"/>
                  <a:pt x="78" y="69"/>
                  <a:pt x="82" y="67"/>
                </a:cubicBezTo>
                <a:cubicBezTo>
                  <a:pt x="81" y="66"/>
                  <a:pt x="80" y="66"/>
                  <a:pt x="79" y="65"/>
                </a:cubicBezTo>
                <a:cubicBezTo>
                  <a:pt x="75" y="61"/>
                  <a:pt x="75" y="54"/>
                  <a:pt x="79" y="50"/>
                </a:cubicBezTo>
                <a:cubicBezTo>
                  <a:pt x="82" y="46"/>
                  <a:pt x="87" y="45"/>
                  <a:pt x="91" y="47"/>
                </a:cubicBezTo>
                <a:cubicBezTo>
                  <a:pt x="90" y="46"/>
                  <a:pt x="90" y="45"/>
                  <a:pt x="90" y="43"/>
                </a:cubicBezTo>
                <a:cubicBezTo>
                  <a:pt x="90" y="37"/>
                  <a:pt x="94" y="32"/>
                  <a:pt x="100" y="32"/>
                </a:cubicBezTo>
                <a:cubicBezTo>
                  <a:pt x="105" y="32"/>
                  <a:pt x="109" y="35"/>
                  <a:pt x="111" y="39"/>
                </a:cubicBezTo>
                <a:cubicBezTo>
                  <a:pt x="111" y="38"/>
                  <a:pt x="112" y="36"/>
                  <a:pt x="113" y="36"/>
                </a:cubicBezTo>
                <a:cubicBezTo>
                  <a:pt x="117" y="31"/>
                  <a:pt x="124" y="31"/>
                  <a:pt x="128" y="35"/>
                </a:cubicBezTo>
                <a:close/>
                <a:moveTo>
                  <a:pt x="98" y="67"/>
                </a:moveTo>
                <a:cubicBezTo>
                  <a:pt x="98" y="60"/>
                  <a:pt x="104" y="55"/>
                  <a:pt x="111" y="55"/>
                </a:cubicBezTo>
                <a:cubicBezTo>
                  <a:pt x="118" y="55"/>
                  <a:pt x="123" y="60"/>
                  <a:pt x="123" y="67"/>
                </a:cubicBezTo>
                <a:cubicBezTo>
                  <a:pt x="123" y="74"/>
                  <a:pt x="118" y="79"/>
                  <a:pt x="111" y="79"/>
                </a:cubicBezTo>
                <a:cubicBezTo>
                  <a:pt x="104" y="79"/>
                  <a:pt x="98" y="74"/>
                  <a:pt x="98" y="67"/>
                </a:cubicBezTo>
                <a:close/>
                <a:moveTo>
                  <a:pt x="348" y="67"/>
                </a:moveTo>
                <a:cubicBezTo>
                  <a:pt x="348" y="76"/>
                  <a:pt x="355" y="84"/>
                  <a:pt x="365" y="84"/>
                </a:cubicBezTo>
                <a:cubicBezTo>
                  <a:pt x="374" y="84"/>
                  <a:pt x="382" y="76"/>
                  <a:pt x="382" y="67"/>
                </a:cubicBezTo>
                <a:cubicBezTo>
                  <a:pt x="382" y="57"/>
                  <a:pt x="374" y="50"/>
                  <a:pt x="365" y="50"/>
                </a:cubicBezTo>
                <a:cubicBezTo>
                  <a:pt x="355" y="50"/>
                  <a:pt x="348" y="57"/>
                  <a:pt x="348" y="67"/>
                </a:cubicBezTo>
                <a:close/>
                <a:moveTo>
                  <a:pt x="382" y="35"/>
                </a:moveTo>
                <a:cubicBezTo>
                  <a:pt x="385" y="38"/>
                  <a:pt x="386" y="43"/>
                  <a:pt x="385" y="47"/>
                </a:cubicBezTo>
                <a:cubicBezTo>
                  <a:pt x="386" y="46"/>
                  <a:pt x="387" y="46"/>
                  <a:pt x="388" y="46"/>
                </a:cubicBezTo>
                <a:cubicBezTo>
                  <a:pt x="394" y="46"/>
                  <a:pt x="399" y="50"/>
                  <a:pt x="400" y="56"/>
                </a:cubicBezTo>
                <a:cubicBezTo>
                  <a:pt x="400" y="61"/>
                  <a:pt x="397" y="65"/>
                  <a:pt x="393" y="67"/>
                </a:cubicBezTo>
                <a:cubicBezTo>
                  <a:pt x="394" y="67"/>
                  <a:pt x="395" y="68"/>
                  <a:pt x="396" y="69"/>
                </a:cubicBezTo>
                <a:cubicBezTo>
                  <a:pt x="400" y="73"/>
                  <a:pt x="401" y="80"/>
                  <a:pt x="397" y="84"/>
                </a:cubicBezTo>
                <a:cubicBezTo>
                  <a:pt x="394" y="88"/>
                  <a:pt x="389" y="89"/>
                  <a:pt x="385" y="87"/>
                </a:cubicBezTo>
                <a:cubicBezTo>
                  <a:pt x="385" y="88"/>
                  <a:pt x="385" y="89"/>
                  <a:pt x="386" y="90"/>
                </a:cubicBezTo>
                <a:cubicBezTo>
                  <a:pt x="386" y="96"/>
                  <a:pt x="381" y="102"/>
                  <a:pt x="375" y="102"/>
                </a:cubicBezTo>
                <a:cubicBezTo>
                  <a:pt x="371" y="102"/>
                  <a:pt x="366" y="99"/>
                  <a:pt x="365" y="95"/>
                </a:cubicBezTo>
                <a:cubicBezTo>
                  <a:pt x="364" y="96"/>
                  <a:pt x="364" y="97"/>
                  <a:pt x="363" y="98"/>
                </a:cubicBezTo>
                <a:cubicBezTo>
                  <a:pt x="359" y="103"/>
                  <a:pt x="352" y="103"/>
                  <a:pt x="347" y="99"/>
                </a:cubicBezTo>
                <a:cubicBezTo>
                  <a:pt x="344" y="96"/>
                  <a:pt x="343" y="91"/>
                  <a:pt x="345" y="87"/>
                </a:cubicBezTo>
                <a:cubicBezTo>
                  <a:pt x="344" y="87"/>
                  <a:pt x="342" y="88"/>
                  <a:pt x="341" y="88"/>
                </a:cubicBezTo>
                <a:cubicBezTo>
                  <a:pt x="335" y="88"/>
                  <a:pt x="330" y="83"/>
                  <a:pt x="330" y="77"/>
                </a:cubicBezTo>
                <a:cubicBezTo>
                  <a:pt x="330" y="73"/>
                  <a:pt x="332" y="69"/>
                  <a:pt x="336" y="67"/>
                </a:cubicBezTo>
                <a:cubicBezTo>
                  <a:pt x="335" y="66"/>
                  <a:pt x="334" y="66"/>
                  <a:pt x="333" y="65"/>
                </a:cubicBezTo>
                <a:cubicBezTo>
                  <a:pt x="329" y="61"/>
                  <a:pt x="329" y="54"/>
                  <a:pt x="333" y="50"/>
                </a:cubicBezTo>
                <a:cubicBezTo>
                  <a:pt x="336" y="46"/>
                  <a:pt x="341" y="45"/>
                  <a:pt x="345" y="47"/>
                </a:cubicBezTo>
                <a:cubicBezTo>
                  <a:pt x="344" y="46"/>
                  <a:pt x="344" y="45"/>
                  <a:pt x="344" y="43"/>
                </a:cubicBezTo>
                <a:cubicBezTo>
                  <a:pt x="344" y="37"/>
                  <a:pt x="348" y="32"/>
                  <a:pt x="354" y="32"/>
                </a:cubicBezTo>
                <a:cubicBezTo>
                  <a:pt x="359" y="32"/>
                  <a:pt x="363" y="35"/>
                  <a:pt x="365" y="39"/>
                </a:cubicBezTo>
                <a:cubicBezTo>
                  <a:pt x="365" y="38"/>
                  <a:pt x="366" y="36"/>
                  <a:pt x="367" y="36"/>
                </a:cubicBezTo>
                <a:cubicBezTo>
                  <a:pt x="371" y="31"/>
                  <a:pt x="377" y="31"/>
                  <a:pt x="382" y="35"/>
                </a:cubicBezTo>
                <a:close/>
                <a:moveTo>
                  <a:pt x="352" y="67"/>
                </a:moveTo>
                <a:cubicBezTo>
                  <a:pt x="352" y="60"/>
                  <a:pt x="358" y="55"/>
                  <a:pt x="365" y="55"/>
                </a:cubicBezTo>
                <a:cubicBezTo>
                  <a:pt x="371" y="55"/>
                  <a:pt x="377" y="60"/>
                  <a:pt x="377" y="67"/>
                </a:cubicBezTo>
                <a:cubicBezTo>
                  <a:pt x="377" y="74"/>
                  <a:pt x="371" y="79"/>
                  <a:pt x="365" y="79"/>
                </a:cubicBezTo>
                <a:cubicBezTo>
                  <a:pt x="358" y="79"/>
                  <a:pt x="352" y="74"/>
                  <a:pt x="352" y="67"/>
                </a:cubicBezTo>
                <a:close/>
                <a:moveTo>
                  <a:pt x="360" y="194"/>
                </a:moveTo>
                <a:cubicBezTo>
                  <a:pt x="360" y="214"/>
                  <a:pt x="377" y="231"/>
                  <a:pt x="398" y="231"/>
                </a:cubicBezTo>
                <a:cubicBezTo>
                  <a:pt x="418" y="231"/>
                  <a:pt x="435" y="214"/>
                  <a:pt x="435" y="194"/>
                </a:cubicBezTo>
                <a:cubicBezTo>
                  <a:pt x="435" y="173"/>
                  <a:pt x="418" y="157"/>
                  <a:pt x="398" y="157"/>
                </a:cubicBezTo>
                <a:cubicBezTo>
                  <a:pt x="377" y="157"/>
                  <a:pt x="360" y="173"/>
                  <a:pt x="360" y="194"/>
                </a:cubicBezTo>
                <a:close/>
                <a:moveTo>
                  <a:pt x="435" y="125"/>
                </a:moveTo>
                <a:cubicBezTo>
                  <a:pt x="442" y="131"/>
                  <a:pt x="444" y="142"/>
                  <a:pt x="441" y="150"/>
                </a:cubicBezTo>
                <a:cubicBezTo>
                  <a:pt x="443" y="150"/>
                  <a:pt x="446" y="149"/>
                  <a:pt x="448" y="149"/>
                </a:cubicBezTo>
                <a:cubicBezTo>
                  <a:pt x="461" y="148"/>
                  <a:pt x="472" y="158"/>
                  <a:pt x="473" y="171"/>
                </a:cubicBezTo>
                <a:cubicBezTo>
                  <a:pt x="473" y="181"/>
                  <a:pt x="467" y="190"/>
                  <a:pt x="459" y="194"/>
                </a:cubicBezTo>
                <a:cubicBezTo>
                  <a:pt x="461" y="195"/>
                  <a:pt x="463" y="196"/>
                  <a:pt x="465" y="198"/>
                </a:cubicBezTo>
                <a:cubicBezTo>
                  <a:pt x="475" y="207"/>
                  <a:pt x="476" y="221"/>
                  <a:pt x="467" y="231"/>
                </a:cubicBezTo>
                <a:cubicBezTo>
                  <a:pt x="460" y="238"/>
                  <a:pt x="450" y="240"/>
                  <a:pt x="441" y="237"/>
                </a:cubicBezTo>
                <a:cubicBezTo>
                  <a:pt x="442" y="239"/>
                  <a:pt x="442" y="242"/>
                  <a:pt x="443" y="245"/>
                </a:cubicBezTo>
                <a:cubicBezTo>
                  <a:pt x="443" y="258"/>
                  <a:pt x="433" y="269"/>
                  <a:pt x="420" y="269"/>
                </a:cubicBezTo>
                <a:cubicBezTo>
                  <a:pt x="410" y="270"/>
                  <a:pt x="401" y="264"/>
                  <a:pt x="398" y="255"/>
                </a:cubicBezTo>
                <a:cubicBezTo>
                  <a:pt x="397" y="257"/>
                  <a:pt x="395" y="260"/>
                  <a:pt x="393" y="262"/>
                </a:cubicBezTo>
                <a:cubicBezTo>
                  <a:pt x="385" y="271"/>
                  <a:pt x="370" y="272"/>
                  <a:pt x="360" y="263"/>
                </a:cubicBezTo>
                <a:cubicBezTo>
                  <a:pt x="353" y="256"/>
                  <a:pt x="351" y="246"/>
                  <a:pt x="354" y="237"/>
                </a:cubicBezTo>
                <a:cubicBezTo>
                  <a:pt x="352" y="238"/>
                  <a:pt x="349" y="239"/>
                  <a:pt x="347" y="239"/>
                </a:cubicBezTo>
                <a:cubicBezTo>
                  <a:pt x="334" y="239"/>
                  <a:pt x="323" y="229"/>
                  <a:pt x="322" y="216"/>
                </a:cubicBezTo>
                <a:cubicBezTo>
                  <a:pt x="322" y="206"/>
                  <a:pt x="328" y="198"/>
                  <a:pt x="336" y="194"/>
                </a:cubicBezTo>
                <a:cubicBezTo>
                  <a:pt x="334" y="193"/>
                  <a:pt x="332" y="191"/>
                  <a:pt x="330" y="190"/>
                </a:cubicBezTo>
                <a:cubicBezTo>
                  <a:pt x="320" y="181"/>
                  <a:pt x="320" y="166"/>
                  <a:pt x="328" y="157"/>
                </a:cubicBezTo>
                <a:cubicBezTo>
                  <a:pt x="335" y="149"/>
                  <a:pt x="345" y="147"/>
                  <a:pt x="354" y="151"/>
                </a:cubicBezTo>
                <a:cubicBezTo>
                  <a:pt x="353" y="148"/>
                  <a:pt x="353" y="146"/>
                  <a:pt x="353" y="143"/>
                </a:cubicBezTo>
                <a:cubicBezTo>
                  <a:pt x="352" y="130"/>
                  <a:pt x="362" y="119"/>
                  <a:pt x="375" y="118"/>
                </a:cubicBezTo>
                <a:cubicBezTo>
                  <a:pt x="385" y="118"/>
                  <a:pt x="394" y="124"/>
                  <a:pt x="398" y="133"/>
                </a:cubicBezTo>
                <a:cubicBezTo>
                  <a:pt x="399" y="130"/>
                  <a:pt x="400" y="128"/>
                  <a:pt x="402" y="126"/>
                </a:cubicBezTo>
                <a:cubicBezTo>
                  <a:pt x="410" y="116"/>
                  <a:pt x="425" y="116"/>
                  <a:pt x="435" y="125"/>
                </a:cubicBezTo>
                <a:close/>
                <a:moveTo>
                  <a:pt x="371" y="194"/>
                </a:moveTo>
                <a:cubicBezTo>
                  <a:pt x="371" y="179"/>
                  <a:pt x="383" y="167"/>
                  <a:pt x="398" y="167"/>
                </a:cubicBezTo>
                <a:cubicBezTo>
                  <a:pt x="412" y="167"/>
                  <a:pt x="424" y="179"/>
                  <a:pt x="424" y="194"/>
                </a:cubicBezTo>
                <a:cubicBezTo>
                  <a:pt x="424" y="208"/>
                  <a:pt x="412" y="220"/>
                  <a:pt x="398" y="220"/>
                </a:cubicBezTo>
                <a:cubicBezTo>
                  <a:pt x="383" y="220"/>
                  <a:pt x="371" y="208"/>
                  <a:pt x="371" y="194"/>
                </a:cubicBezTo>
                <a:close/>
                <a:moveTo>
                  <a:pt x="201" y="100"/>
                </a:moveTo>
                <a:cubicBezTo>
                  <a:pt x="201" y="121"/>
                  <a:pt x="217" y="137"/>
                  <a:pt x="238" y="137"/>
                </a:cubicBezTo>
                <a:cubicBezTo>
                  <a:pt x="258" y="137"/>
                  <a:pt x="275" y="121"/>
                  <a:pt x="275" y="100"/>
                </a:cubicBezTo>
                <a:cubicBezTo>
                  <a:pt x="275" y="80"/>
                  <a:pt x="258" y="63"/>
                  <a:pt x="238" y="63"/>
                </a:cubicBezTo>
                <a:cubicBezTo>
                  <a:pt x="217" y="63"/>
                  <a:pt x="201" y="80"/>
                  <a:pt x="201" y="100"/>
                </a:cubicBezTo>
                <a:close/>
                <a:moveTo>
                  <a:pt x="275" y="31"/>
                </a:moveTo>
                <a:cubicBezTo>
                  <a:pt x="282" y="38"/>
                  <a:pt x="284" y="48"/>
                  <a:pt x="281" y="57"/>
                </a:cubicBezTo>
                <a:cubicBezTo>
                  <a:pt x="283" y="56"/>
                  <a:pt x="286" y="55"/>
                  <a:pt x="289" y="55"/>
                </a:cubicBezTo>
                <a:cubicBezTo>
                  <a:pt x="301" y="55"/>
                  <a:pt x="312" y="65"/>
                  <a:pt x="313" y="78"/>
                </a:cubicBezTo>
                <a:cubicBezTo>
                  <a:pt x="314" y="88"/>
                  <a:pt x="308" y="97"/>
                  <a:pt x="299" y="100"/>
                </a:cubicBezTo>
                <a:cubicBezTo>
                  <a:pt x="301" y="101"/>
                  <a:pt x="303" y="103"/>
                  <a:pt x="305" y="104"/>
                </a:cubicBezTo>
                <a:cubicBezTo>
                  <a:pt x="315" y="113"/>
                  <a:pt x="316" y="128"/>
                  <a:pt x="307" y="138"/>
                </a:cubicBezTo>
                <a:cubicBezTo>
                  <a:pt x="300" y="145"/>
                  <a:pt x="290" y="147"/>
                  <a:pt x="281" y="144"/>
                </a:cubicBezTo>
                <a:cubicBezTo>
                  <a:pt x="282" y="146"/>
                  <a:pt x="283" y="148"/>
                  <a:pt x="283" y="151"/>
                </a:cubicBezTo>
                <a:cubicBezTo>
                  <a:pt x="283" y="164"/>
                  <a:pt x="273" y="175"/>
                  <a:pt x="260" y="176"/>
                </a:cubicBezTo>
                <a:cubicBezTo>
                  <a:pt x="250" y="176"/>
                  <a:pt x="242" y="170"/>
                  <a:pt x="238" y="162"/>
                </a:cubicBezTo>
                <a:cubicBezTo>
                  <a:pt x="237" y="164"/>
                  <a:pt x="235" y="166"/>
                  <a:pt x="234" y="168"/>
                </a:cubicBezTo>
                <a:cubicBezTo>
                  <a:pt x="225" y="178"/>
                  <a:pt x="210" y="178"/>
                  <a:pt x="200" y="170"/>
                </a:cubicBezTo>
                <a:cubicBezTo>
                  <a:pt x="193" y="163"/>
                  <a:pt x="191" y="152"/>
                  <a:pt x="194" y="144"/>
                </a:cubicBezTo>
                <a:cubicBezTo>
                  <a:pt x="192" y="145"/>
                  <a:pt x="190" y="145"/>
                  <a:pt x="187" y="145"/>
                </a:cubicBezTo>
                <a:cubicBezTo>
                  <a:pt x="174" y="146"/>
                  <a:pt x="163" y="136"/>
                  <a:pt x="162" y="123"/>
                </a:cubicBezTo>
                <a:cubicBezTo>
                  <a:pt x="162" y="113"/>
                  <a:pt x="168" y="104"/>
                  <a:pt x="177" y="100"/>
                </a:cubicBezTo>
                <a:cubicBezTo>
                  <a:pt x="174" y="99"/>
                  <a:pt x="172" y="98"/>
                  <a:pt x="170" y="96"/>
                </a:cubicBezTo>
                <a:cubicBezTo>
                  <a:pt x="160" y="88"/>
                  <a:pt x="160" y="73"/>
                  <a:pt x="168" y="63"/>
                </a:cubicBezTo>
                <a:cubicBezTo>
                  <a:pt x="175" y="56"/>
                  <a:pt x="186" y="54"/>
                  <a:pt x="194" y="57"/>
                </a:cubicBezTo>
                <a:cubicBezTo>
                  <a:pt x="193" y="55"/>
                  <a:pt x="193" y="52"/>
                  <a:pt x="193" y="50"/>
                </a:cubicBezTo>
                <a:cubicBezTo>
                  <a:pt x="192" y="37"/>
                  <a:pt x="202" y="26"/>
                  <a:pt x="215" y="25"/>
                </a:cubicBezTo>
                <a:cubicBezTo>
                  <a:pt x="225" y="25"/>
                  <a:pt x="234" y="30"/>
                  <a:pt x="238" y="39"/>
                </a:cubicBezTo>
                <a:cubicBezTo>
                  <a:pt x="239" y="37"/>
                  <a:pt x="240" y="35"/>
                  <a:pt x="242" y="33"/>
                </a:cubicBezTo>
                <a:cubicBezTo>
                  <a:pt x="251" y="23"/>
                  <a:pt x="265" y="22"/>
                  <a:pt x="275" y="31"/>
                </a:cubicBezTo>
                <a:close/>
                <a:moveTo>
                  <a:pt x="211" y="100"/>
                </a:moveTo>
                <a:cubicBezTo>
                  <a:pt x="211" y="86"/>
                  <a:pt x="223" y="74"/>
                  <a:pt x="238" y="74"/>
                </a:cubicBezTo>
                <a:cubicBezTo>
                  <a:pt x="252" y="74"/>
                  <a:pt x="264" y="86"/>
                  <a:pt x="264" y="100"/>
                </a:cubicBezTo>
                <a:cubicBezTo>
                  <a:pt x="264" y="115"/>
                  <a:pt x="252" y="127"/>
                  <a:pt x="238" y="127"/>
                </a:cubicBezTo>
                <a:cubicBezTo>
                  <a:pt x="223" y="127"/>
                  <a:pt x="211" y="115"/>
                  <a:pt x="211" y="100"/>
                </a:cubicBezTo>
                <a:close/>
                <a:moveTo>
                  <a:pt x="294" y="16"/>
                </a:moveTo>
                <a:cubicBezTo>
                  <a:pt x="294" y="7"/>
                  <a:pt x="302" y="0"/>
                  <a:pt x="311" y="0"/>
                </a:cubicBezTo>
                <a:cubicBezTo>
                  <a:pt x="320" y="0"/>
                  <a:pt x="327" y="7"/>
                  <a:pt x="327" y="16"/>
                </a:cubicBezTo>
                <a:cubicBezTo>
                  <a:pt x="327" y="25"/>
                  <a:pt x="320" y="33"/>
                  <a:pt x="311" y="33"/>
                </a:cubicBezTo>
                <a:cubicBezTo>
                  <a:pt x="302" y="33"/>
                  <a:pt x="294" y="25"/>
                  <a:pt x="294" y="16"/>
                </a:cubicBezTo>
                <a:close/>
                <a:moveTo>
                  <a:pt x="403" y="273"/>
                </a:moveTo>
                <a:cubicBezTo>
                  <a:pt x="403" y="461"/>
                  <a:pt x="403" y="461"/>
                  <a:pt x="403" y="461"/>
                </a:cubicBezTo>
                <a:cubicBezTo>
                  <a:pt x="393" y="461"/>
                  <a:pt x="393" y="461"/>
                  <a:pt x="393" y="461"/>
                </a:cubicBezTo>
                <a:cubicBezTo>
                  <a:pt x="393" y="273"/>
                  <a:pt x="393" y="273"/>
                  <a:pt x="393" y="273"/>
                </a:cubicBezTo>
                <a:cubicBezTo>
                  <a:pt x="394" y="272"/>
                  <a:pt x="396" y="271"/>
                  <a:pt x="398" y="269"/>
                </a:cubicBezTo>
                <a:cubicBezTo>
                  <a:pt x="399" y="271"/>
                  <a:pt x="401" y="272"/>
                  <a:pt x="403" y="273"/>
                </a:cubicBezTo>
                <a:close/>
                <a:moveTo>
                  <a:pt x="295" y="209"/>
                </a:moveTo>
                <a:cubicBezTo>
                  <a:pt x="299" y="221"/>
                  <a:pt x="296" y="234"/>
                  <a:pt x="287" y="244"/>
                </a:cubicBezTo>
                <a:cubicBezTo>
                  <a:pt x="277" y="253"/>
                  <a:pt x="264" y="256"/>
                  <a:pt x="252" y="252"/>
                </a:cubicBezTo>
                <a:cubicBezTo>
                  <a:pt x="247" y="240"/>
                  <a:pt x="250" y="226"/>
                  <a:pt x="260" y="217"/>
                </a:cubicBezTo>
                <a:cubicBezTo>
                  <a:pt x="269" y="207"/>
                  <a:pt x="283" y="205"/>
                  <a:pt x="295" y="209"/>
                </a:cubicBezTo>
                <a:close/>
                <a:moveTo>
                  <a:pt x="181" y="209"/>
                </a:moveTo>
                <a:cubicBezTo>
                  <a:pt x="192" y="205"/>
                  <a:pt x="206" y="207"/>
                  <a:pt x="216" y="217"/>
                </a:cubicBezTo>
                <a:cubicBezTo>
                  <a:pt x="225" y="226"/>
                  <a:pt x="228" y="240"/>
                  <a:pt x="224" y="252"/>
                </a:cubicBezTo>
                <a:cubicBezTo>
                  <a:pt x="212" y="256"/>
                  <a:pt x="198" y="253"/>
                  <a:pt x="189" y="244"/>
                </a:cubicBezTo>
                <a:cubicBezTo>
                  <a:pt x="179" y="234"/>
                  <a:pt x="176" y="221"/>
                  <a:pt x="181" y="209"/>
                </a:cubicBezTo>
                <a:close/>
                <a:moveTo>
                  <a:pt x="21" y="302"/>
                </a:moveTo>
                <a:cubicBezTo>
                  <a:pt x="33" y="298"/>
                  <a:pt x="46" y="301"/>
                  <a:pt x="56" y="310"/>
                </a:cubicBezTo>
                <a:cubicBezTo>
                  <a:pt x="65" y="320"/>
                  <a:pt x="68" y="333"/>
                  <a:pt x="64" y="345"/>
                </a:cubicBezTo>
                <a:cubicBezTo>
                  <a:pt x="52" y="350"/>
                  <a:pt x="38" y="347"/>
                  <a:pt x="29" y="337"/>
                </a:cubicBezTo>
                <a:cubicBezTo>
                  <a:pt x="19" y="328"/>
                  <a:pt x="17" y="314"/>
                  <a:pt x="21" y="302"/>
                </a:cubicBezTo>
                <a:close/>
                <a:moveTo>
                  <a:pt x="135" y="302"/>
                </a:moveTo>
                <a:cubicBezTo>
                  <a:pt x="139" y="314"/>
                  <a:pt x="136" y="328"/>
                  <a:pt x="127" y="337"/>
                </a:cubicBezTo>
                <a:cubicBezTo>
                  <a:pt x="117" y="347"/>
                  <a:pt x="104" y="350"/>
                  <a:pt x="92" y="345"/>
                </a:cubicBezTo>
                <a:cubicBezTo>
                  <a:pt x="88" y="333"/>
                  <a:pt x="90" y="320"/>
                  <a:pt x="100" y="310"/>
                </a:cubicBezTo>
                <a:cubicBezTo>
                  <a:pt x="109" y="301"/>
                  <a:pt x="123" y="298"/>
                  <a:pt x="135" y="302"/>
                </a:cubicBezTo>
                <a:close/>
                <a:moveTo>
                  <a:pt x="340" y="302"/>
                </a:moveTo>
                <a:cubicBezTo>
                  <a:pt x="352" y="298"/>
                  <a:pt x="366" y="301"/>
                  <a:pt x="376" y="310"/>
                </a:cubicBezTo>
                <a:cubicBezTo>
                  <a:pt x="385" y="320"/>
                  <a:pt x="388" y="333"/>
                  <a:pt x="384" y="345"/>
                </a:cubicBezTo>
                <a:cubicBezTo>
                  <a:pt x="372" y="350"/>
                  <a:pt x="358" y="347"/>
                  <a:pt x="348" y="337"/>
                </a:cubicBezTo>
                <a:cubicBezTo>
                  <a:pt x="339" y="328"/>
                  <a:pt x="336" y="314"/>
                  <a:pt x="340" y="30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Maroon 5 - Suga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-62170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488">
        <p:fade/>
      </p:transition>
    </mc:Choice>
    <mc:Fallback xmlns="">
      <p:transition spd="med" advTm="64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1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1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51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1"/>
                            </p:stCondLst>
                            <p:childTnLst>
                              <p:par>
                                <p:cTn id="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51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  <p:bldP spid="7" grpId="0" animBg="1"/>
      <p:bldP spid="11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0"/>
          <p:cNvSpPr>
            <a:spLocks noEditPoints="1"/>
          </p:cNvSpPr>
          <p:nvPr/>
        </p:nvSpPr>
        <p:spPr bwMode="auto">
          <a:xfrm>
            <a:off x="1478318" y="3648075"/>
            <a:ext cx="1513326" cy="3209925"/>
          </a:xfrm>
          <a:custGeom>
            <a:avLst/>
            <a:gdLst>
              <a:gd name="T0" fmla="*/ 163 w 231"/>
              <a:gd name="T1" fmla="*/ 179 h 490"/>
              <a:gd name="T2" fmla="*/ 199 w 231"/>
              <a:gd name="T3" fmla="*/ 179 h 490"/>
              <a:gd name="T4" fmla="*/ 151 w 231"/>
              <a:gd name="T5" fmla="*/ 179 h 490"/>
              <a:gd name="T6" fmla="*/ 121 w 231"/>
              <a:gd name="T7" fmla="*/ 220 h 490"/>
              <a:gd name="T8" fmla="*/ 156 w 231"/>
              <a:gd name="T9" fmla="*/ 168 h 490"/>
              <a:gd name="T10" fmla="*/ 121 w 231"/>
              <a:gd name="T11" fmla="*/ 122 h 490"/>
              <a:gd name="T12" fmla="*/ 176 w 231"/>
              <a:gd name="T13" fmla="*/ 122 h 490"/>
              <a:gd name="T14" fmla="*/ 206 w 231"/>
              <a:gd name="T15" fmla="*/ 168 h 490"/>
              <a:gd name="T16" fmla="*/ 176 w 231"/>
              <a:gd name="T17" fmla="*/ 122 h 490"/>
              <a:gd name="T18" fmla="*/ 68 w 231"/>
              <a:gd name="T19" fmla="*/ 179 h 490"/>
              <a:gd name="T20" fmla="*/ 91 w 231"/>
              <a:gd name="T21" fmla="*/ 217 h 490"/>
              <a:gd name="T22" fmla="*/ 80 w 231"/>
              <a:gd name="T23" fmla="*/ 179 h 490"/>
              <a:gd name="T24" fmla="*/ 110 w 231"/>
              <a:gd name="T25" fmla="*/ 179 h 490"/>
              <a:gd name="T26" fmla="*/ 67 w 231"/>
              <a:gd name="T27" fmla="*/ 122 h 490"/>
              <a:gd name="T28" fmla="*/ 110 w 231"/>
              <a:gd name="T29" fmla="*/ 168 h 490"/>
              <a:gd name="T30" fmla="*/ 12 w 231"/>
              <a:gd name="T31" fmla="*/ 122 h 490"/>
              <a:gd name="T32" fmla="*/ 64 w 231"/>
              <a:gd name="T33" fmla="*/ 167 h 490"/>
              <a:gd name="T34" fmla="*/ 12 w 231"/>
              <a:gd name="T35" fmla="*/ 122 h 490"/>
              <a:gd name="T36" fmla="*/ 163 w 231"/>
              <a:gd name="T37" fmla="*/ 53 h 490"/>
              <a:gd name="T38" fmla="*/ 140 w 231"/>
              <a:gd name="T39" fmla="*/ 15 h 490"/>
              <a:gd name="T40" fmla="*/ 151 w 231"/>
              <a:gd name="T41" fmla="*/ 53 h 490"/>
              <a:gd name="T42" fmla="*/ 121 w 231"/>
              <a:gd name="T43" fmla="*/ 53 h 490"/>
              <a:gd name="T44" fmla="*/ 164 w 231"/>
              <a:gd name="T45" fmla="*/ 110 h 490"/>
              <a:gd name="T46" fmla="*/ 121 w 231"/>
              <a:gd name="T47" fmla="*/ 64 h 490"/>
              <a:gd name="T48" fmla="*/ 220 w 231"/>
              <a:gd name="T49" fmla="*/ 110 h 490"/>
              <a:gd name="T50" fmla="*/ 168 w 231"/>
              <a:gd name="T51" fmla="*/ 64 h 490"/>
              <a:gd name="T52" fmla="*/ 220 w 231"/>
              <a:gd name="T53" fmla="*/ 110 h 490"/>
              <a:gd name="T54" fmla="*/ 68 w 231"/>
              <a:gd name="T55" fmla="*/ 53 h 490"/>
              <a:gd name="T56" fmla="*/ 33 w 231"/>
              <a:gd name="T57" fmla="*/ 53 h 490"/>
              <a:gd name="T58" fmla="*/ 80 w 231"/>
              <a:gd name="T59" fmla="*/ 53 h 490"/>
              <a:gd name="T60" fmla="*/ 110 w 231"/>
              <a:gd name="T61" fmla="*/ 12 h 490"/>
              <a:gd name="T62" fmla="*/ 76 w 231"/>
              <a:gd name="T63" fmla="*/ 64 h 490"/>
              <a:gd name="T64" fmla="*/ 110 w 231"/>
              <a:gd name="T65" fmla="*/ 110 h 490"/>
              <a:gd name="T66" fmla="*/ 56 w 231"/>
              <a:gd name="T67" fmla="*/ 110 h 490"/>
              <a:gd name="T68" fmla="*/ 25 w 231"/>
              <a:gd name="T69" fmla="*/ 64 h 490"/>
              <a:gd name="T70" fmla="*/ 56 w 231"/>
              <a:gd name="T71" fmla="*/ 110 h 490"/>
              <a:gd name="T72" fmla="*/ 116 w 231"/>
              <a:gd name="T73" fmla="*/ 231 h 490"/>
              <a:gd name="T74" fmla="*/ 116 w 231"/>
              <a:gd name="T75" fmla="*/ 0 h 490"/>
              <a:gd name="T76" fmla="*/ 115 w 231"/>
              <a:gd name="T77" fmla="*/ 289 h 490"/>
              <a:gd name="T78" fmla="*/ 115 w 231"/>
              <a:gd name="T79" fmla="*/ 249 h 490"/>
              <a:gd name="T80" fmla="*/ 115 w 231"/>
              <a:gd name="T81" fmla="*/ 289 h 490"/>
              <a:gd name="T82" fmla="*/ 179 w 231"/>
              <a:gd name="T83" fmla="*/ 244 h 490"/>
              <a:gd name="T84" fmla="*/ 193 w 231"/>
              <a:gd name="T85" fmla="*/ 258 h 490"/>
              <a:gd name="T86" fmla="*/ 142 w 231"/>
              <a:gd name="T87" fmla="*/ 479 h 490"/>
              <a:gd name="T88" fmla="*/ 120 w 231"/>
              <a:gd name="T89" fmla="*/ 479 h 490"/>
              <a:gd name="T90" fmla="*/ 111 w 231"/>
              <a:gd name="T91" fmla="*/ 387 h 490"/>
              <a:gd name="T92" fmla="*/ 100 w 231"/>
              <a:gd name="T93" fmla="*/ 490 h 490"/>
              <a:gd name="T94" fmla="*/ 89 w 231"/>
              <a:gd name="T95" fmla="*/ 309 h 490"/>
              <a:gd name="T96" fmla="*/ 38 w 231"/>
              <a:gd name="T97" fmla="*/ 244 h 490"/>
              <a:gd name="T98" fmla="*/ 101 w 231"/>
              <a:gd name="T99" fmla="*/ 293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31" h="490">
                <a:moveTo>
                  <a:pt x="199" y="179"/>
                </a:moveTo>
                <a:cubicBezTo>
                  <a:pt x="163" y="179"/>
                  <a:pt x="163" y="179"/>
                  <a:pt x="163" y="179"/>
                </a:cubicBezTo>
                <a:cubicBezTo>
                  <a:pt x="157" y="193"/>
                  <a:pt x="149" y="206"/>
                  <a:pt x="140" y="217"/>
                </a:cubicBezTo>
                <a:cubicBezTo>
                  <a:pt x="164" y="212"/>
                  <a:pt x="185" y="197"/>
                  <a:pt x="199" y="179"/>
                </a:cubicBezTo>
                <a:close/>
                <a:moveTo>
                  <a:pt x="121" y="220"/>
                </a:moveTo>
                <a:cubicBezTo>
                  <a:pt x="133" y="209"/>
                  <a:pt x="144" y="195"/>
                  <a:pt x="151" y="179"/>
                </a:cubicBezTo>
                <a:cubicBezTo>
                  <a:pt x="121" y="179"/>
                  <a:pt x="121" y="179"/>
                  <a:pt x="121" y="179"/>
                </a:cubicBezTo>
                <a:cubicBezTo>
                  <a:pt x="121" y="220"/>
                  <a:pt x="121" y="220"/>
                  <a:pt x="121" y="220"/>
                </a:cubicBezTo>
                <a:close/>
                <a:moveTo>
                  <a:pt x="121" y="168"/>
                </a:moveTo>
                <a:cubicBezTo>
                  <a:pt x="156" y="168"/>
                  <a:pt x="156" y="168"/>
                  <a:pt x="156" y="168"/>
                </a:cubicBezTo>
                <a:cubicBezTo>
                  <a:pt x="161" y="153"/>
                  <a:pt x="164" y="138"/>
                  <a:pt x="164" y="122"/>
                </a:cubicBezTo>
                <a:cubicBezTo>
                  <a:pt x="121" y="122"/>
                  <a:pt x="121" y="122"/>
                  <a:pt x="121" y="122"/>
                </a:cubicBezTo>
                <a:cubicBezTo>
                  <a:pt x="121" y="168"/>
                  <a:pt x="121" y="168"/>
                  <a:pt x="121" y="168"/>
                </a:cubicBezTo>
                <a:close/>
                <a:moveTo>
                  <a:pt x="176" y="122"/>
                </a:moveTo>
                <a:cubicBezTo>
                  <a:pt x="175" y="138"/>
                  <a:pt x="172" y="153"/>
                  <a:pt x="168" y="167"/>
                </a:cubicBezTo>
                <a:cubicBezTo>
                  <a:pt x="206" y="168"/>
                  <a:pt x="206" y="168"/>
                  <a:pt x="206" y="168"/>
                </a:cubicBezTo>
                <a:cubicBezTo>
                  <a:pt x="214" y="154"/>
                  <a:pt x="219" y="138"/>
                  <a:pt x="220" y="122"/>
                </a:cubicBezTo>
                <a:cubicBezTo>
                  <a:pt x="176" y="122"/>
                  <a:pt x="176" y="122"/>
                  <a:pt x="176" y="122"/>
                </a:cubicBezTo>
                <a:close/>
                <a:moveTo>
                  <a:pt x="91" y="217"/>
                </a:moveTo>
                <a:cubicBezTo>
                  <a:pt x="82" y="206"/>
                  <a:pt x="74" y="193"/>
                  <a:pt x="68" y="179"/>
                </a:cubicBezTo>
                <a:cubicBezTo>
                  <a:pt x="33" y="179"/>
                  <a:pt x="33" y="179"/>
                  <a:pt x="33" y="179"/>
                </a:cubicBezTo>
                <a:cubicBezTo>
                  <a:pt x="46" y="197"/>
                  <a:pt x="67" y="212"/>
                  <a:pt x="91" y="217"/>
                </a:cubicBezTo>
                <a:close/>
                <a:moveTo>
                  <a:pt x="110" y="179"/>
                </a:moveTo>
                <a:cubicBezTo>
                  <a:pt x="80" y="179"/>
                  <a:pt x="80" y="179"/>
                  <a:pt x="80" y="179"/>
                </a:cubicBezTo>
                <a:cubicBezTo>
                  <a:pt x="88" y="195"/>
                  <a:pt x="98" y="209"/>
                  <a:pt x="110" y="220"/>
                </a:cubicBezTo>
                <a:cubicBezTo>
                  <a:pt x="110" y="179"/>
                  <a:pt x="110" y="179"/>
                  <a:pt x="110" y="179"/>
                </a:cubicBezTo>
                <a:close/>
                <a:moveTo>
                  <a:pt x="110" y="122"/>
                </a:moveTo>
                <a:cubicBezTo>
                  <a:pt x="67" y="122"/>
                  <a:pt x="67" y="122"/>
                  <a:pt x="67" y="122"/>
                </a:cubicBezTo>
                <a:cubicBezTo>
                  <a:pt x="67" y="138"/>
                  <a:pt x="70" y="153"/>
                  <a:pt x="76" y="168"/>
                </a:cubicBezTo>
                <a:cubicBezTo>
                  <a:pt x="110" y="168"/>
                  <a:pt x="110" y="168"/>
                  <a:pt x="110" y="168"/>
                </a:cubicBezTo>
                <a:cubicBezTo>
                  <a:pt x="110" y="122"/>
                  <a:pt x="110" y="122"/>
                  <a:pt x="110" y="122"/>
                </a:cubicBezTo>
                <a:close/>
                <a:moveTo>
                  <a:pt x="12" y="122"/>
                </a:moveTo>
                <a:cubicBezTo>
                  <a:pt x="12" y="138"/>
                  <a:pt x="17" y="154"/>
                  <a:pt x="25" y="168"/>
                </a:cubicBezTo>
                <a:cubicBezTo>
                  <a:pt x="64" y="167"/>
                  <a:pt x="64" y="167"/>
                  <a:pt x="64" y="167"/>
                </a:cubicBezTo>
                <a:cubicBezTo>
                  <a:pt x="59" y="153"/>
                  <a:pt x="56" y="138"/>
                  <a:pt x="56" y="122"/>
                </a:cubicBezTo>
                <a:cubicBezTo>
                  <a:pt x="12" y="122"/>
                  <a:pt x="12" y="122"/>
                  <a:pt x="12" y="122"/>
                </a:cubicBezTo>
                <a:close/>
                <a:moveTo>
                  <a:pt x="140" y="15"/>
                </a:moveTo>
                <a:cubicBezTo>
                  <a:pt x="149" y="25"/>
                  <a:pt x="157" y="39"/>
                  <a:pt x="163" y="53"/>
                </a:cubicBezTo>
                <a:cubicBezTo>
                  <a:pt x="199" y="53"/>
                  <a:pt x="199" y="53"/>
                  <a:pt x="199" y="53"/>
                </a:cubicBezTo>
                <a:cubicBezTo>
                  <a:pt x="185" y="35"/>
                  <a:pt x="164" y="20"/>
                  <a:pt x="140" y="15"/>
                </a:cubicBezTo>
                <a:close/>
                <a:moveTo>
                  <a:pt x="121" y="53"/>
                </a:moveTo>
                <a:cubicBezTo>
                  <a:pt x="151" y="53"/>
                  <a:pt x="151" y="53"/>
                  <a:pt x="151" y="53"/>
                </a:cubicBezTo>
                <a:cubicBezTo>
                  <a:pt x="144" y="37"/>
                  <a:pt x="133" y="23"/>
                  <a:pt x="121" y="12"/>
                </a:cubicBezTo>
                <a:cubicBezTo>
                  <a:pt x="121" y="53"/>
                  <a:pt x="121" y="53"/>
                  <a:pt x="121" y="53"/>
                </a:cubicBezTo>
                <a:close/>
                <a:moveTo>
                  <a:pt x="121" y="110"/>
                </a:moveTo>
                <a:cubicBezTo>
                  <a:pt x="164" y="110"/>
                  <a:pt x="164" y="110"/>
                  <a:pt x="164" y="110"/>
                </a:cubicBezTo>
                <a:cubicBezTo>
                  <a:pt x="164" y="94"/>
                  <a:pt x="161" y="79"/>
                  <a:pt x="156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110"/>
                  <a:pt x="121" y="110"/>
                  <a:pt x="121" y="110"/>
                </a:cubicBezTo>
                <a:close/>
                <a:moveTo>
                  <a:pt x="220" y="110"/>
                </a:moveTo>
                <a:cubicBezTo>
                  <a:pt x="219" y="94"/>
                  <a:pt x="214" y="78"/>
                  <a:pt x="206" y="64"/>
                </a:cubicBezTo>
                <a:cubicBezTo>
                  <a:pt x="168" y="64"/>
                  <a:pt x="168" y="64"/>
                  <a:pt x="168" y="64"/>
                </a:cubicBezTo>
                <a:cubicBezTo>
                  <a:pt x="172" y="79"/>
                  <a:pt x="175" y="94"/>
                  <a:pt x="176" y="110"/>
                </a:cubicBezTo>
                <a:cubicBezTo>
                  <a:pt x="220" y="110"/>
                  <a:pt x="220" y="110"/>
                  <a:pt x="220" y="110"/>
                </a:cubicBezTo>
                <a:close/>
                <a:moveTo>
                  <a:pt x="33" y="53"/>
                </a:moveTo>
                <a:cubicBezTo>
                  <a:pt x="68" y="53"/>
                  <a:pt x="68" y="53"/>
                  <a:pt x="68" y="53"/>
                </a:cubicBezTo>
                <a:cubicBezTo>
                  <a:pt x="74" y="39"/>
                  <a:pt x="82" y="25"/>
                  <a:pt x="91" y="15"/>
                </a:cubicBezTo>
                <a:cubicBezTo>
                  <a:pt x="67" y="20"/>
                  <a:pt x="46" y="35"/>
                  <a:pt x="33" y="53"/>
                </a:cubicBezTo>
                <a:close/>
                <a:moveTo>
                  <a:pt x="110" y="12"/>
                </a:moveTo>
                <a:cubicBezTo>
                  <a:pt x="98" y="23"/>
                  <a:pt x="88" y="37"/>
                  <a:pt x="80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12"/>
                  <a:pt x="110" y="12"/>
                  <a:pt x="110" y="12"/>
                </a:cubicBezTo>
                <a:close/>
                <a:moveTo>
                  <a:pt x="110" y="64"/>
                </a:moveTo>
                <a:cubicBezTo>
                  <a:pt x="76" y="64"/>
                  <a:pt x="76" y="64"/>
                  <a:pt x="76" y="64"/>
                </a:cubicBezTo>
                <a:cubicBezTo>
                  <a:pt x="70" y="79"/>
                  <a:pt x="67" y="94"/>
                  <a:pt x="67" y="110"/>
                </a:cubicBezTo>
                <a:cubicBezTo>
                  <a:pt x="110" y="110"/>
                  <a:pt x="110" y="110"/>
                  <a:pt x="110" y="110"/>
                </a:cubicBezTo>
                <a:cubicBezTo>
                  <a:pt x="110" y="64"/>
                  <a:pt x="110" y="64"/>
                  <a:pt x="110" y="64"/>
                </a:cubicBezTo>
                <a:close/>
                <a:moveTo>
                  <a:pt x="56" y="110"/>
                </a:moveTo>
                <a:cubicBezTo>
                  <a:pt x="56" y="94"/>
                  <a:pt x="59" y="79"/>
                  <a:pt x="64" y="64"/>
                </a:cubicBezTo>
                <a:cubicBezTo>
                  <a:pt x="25" y="64"/>
                  <a:pt x="25" y="64"/>
                  <a:pt x="25" y="64"/>
                </a:cubicBezTo>
                <a:cubicBezTo>
                  <a:pt x="17" y="78"/>
                  <a:pt x="12" y="94"/>
                  <a:pt x="12" y="110"/>
                </a:cubicBezTo>
                <a:cubicBezTo>
                  <a:pt x="56" y="110"/>
                  <a:pt x="56" y="110"/>
                  <a:pt x="56" y="110"/>
                </a:cubicBezTo>
                <a:close/>
                <a:moveTo>
                  <a:pt x="231" y="116"/>
                </a:moveTo>
                <a:cubicBezTo>
                  <a:pt x="231" y="180"/>
                  <a:pt x="179" y="231"/>
                  <a:pt x="116" y="231"/>
                </a:cubicBezTo>
                <a:cubicBezTo>
                  <a:pt x="52" y="231"/>
                  <a:pt x="0" y="180"/>
                  <a:pt x="0" y="116"/>
                </a:cubicBezTo>
                <a:cubicBezTo>
                  <a:pt x="0" y="52"/>
                  <a:pt x="52" y="0"/>
                  <a:pt x="116" y="0"/>
                </a:cubicBezTo>
                <a:cubicBezTo>
                  <a:pt x="179" y="0"/>
                  <a:pt x="231" y="52"/>
                  <a:pt x="231" y="116"/>
                </a:cubicBezTo>
                <a:close/>
                <a:moveTo>
                  <a:pt x="115" y="289"/>
                </a:moveTo>
                <a:cubicBezTo>
                  <a:pt x="105" y="289"/>
                  <a:pt x="96" y="280"/>
                  <a:pt x="96" y="269"/>
                </a:cubicBezTo>
                <a:cubicBezTo>
                  <a:pt x="96" y="258"/>
                  <a:pt x="105" y="249"/>
                  <a:pt x="115" y="249"/>
                </a:cubicBezTo>
                <a:cubicBezTo>
                  <a:pt x="126" y="249"/>
                  <a:pt x="135" y="258"/>
                  <a:pt x="135" y="269"/>
                </a:cubicBezTo>
                <a:cubicBezTo>
                  <a:pt x="135" y="280"/>
                  <a:pt x="126" y="289"/>
                  <a:pt x="115" y="289"/>
                </a:cubicBezTo>
                <a:close/>
                <a:moveTo>
                  <a:pt x="130" y="293"/>
                </a:moveTo>
                <a:cubicBezTo>
                  <a:pt x="179" y="244"/>
                  <a:pt x="179" y="244"/>
                  <a:pt x="179" y="244"/>
                </a:cubicBezTo>
                <a:cubicBezTo>
                  <a:pt x="183" y="240"/>
                  <a:pt x="189" y="240"/>
                  <a:pt x="193" y="244"/>
                </a:cubicBezTo>
                <a:cubicBezTo>
                  <a:pt x="197" y="248"/>
                  <a:pt x="197" y="254"/>
                  <a:pt x="193" y="258"/>
                </a:cubicBezTo>
                <a:cubicBezTo>
                  <a:pt x="142" y="309"/>
                  <a:pt x="142" y="309"/>
                  <a:pt x="142" y="309"/>
                </a:cubicBezTo>
                <a:cubicBezTo>
                  <a:pt x="142" y="479"/>
                  <a:pt x="142" y="479"/>
                  <a:pt x="142" y="479"/>
                </a:cubicBezTo>
                <a:cubicBezTo>
                  <a:pt x="142" y="485"/>
                  <a:pt x="137" y="490"/>
                  <a:pt x="131" y="490"/>
                </a:cubicBezTo>
                <a:cubicBezTo>
                  <a:pt x="125" y="490"/>
                  <a:pt x="120" y="485"/>
                  <a:pt x="120" y="479"/>
                </a:cubicBezTo>
                <a:cubicBezTo>
                  <a:pt x="120" y="387"/>
                  <a:pt x="120" y="387"/>
                  <a:pt x="120" y="387"/>
                </a:cubicBezTo>
                <a:cubicBezTo>
                  <a:pt x="111" y="387"/>
                  <a:pt x="111" y="387"/>
                  <a:pt x="111" y="387"/>
                </a:cubicBezTo>
                <a:cubicBezTo>
                  <a:pt x="111" y="479"/>
                  <a:pt x="111" y="479"/>
                  <a:pt x="111" y="479"/>
                </a:cubicBezTo>
                <a:cubicBezTo>
                  <a:pt x="111" y="485"/>
                  <a:pt x="106" y="490"/>
                  <a:pt x="100" y="490"/>
                </a:cubicBezTo>
                <a:cubicBezTo>
                  <a:pt x="94" y="490"/>
                  <a:pt x="89" y="485"/>
                  <a:pt x="89" y="479"/>
                </a:cubicBezTo>
                <a:cubicBezTo>
                  <a:pt x="89" y="309"/>
                  <a:pt x="89" y="309"/>
                  <a:pt x="89" y="309"/>
                </a:cubicBezTo>
                <a:cubicBezTo>
                  <a:pt x="38" y="258"/>
                  <a:pt x="38" y="258"/>
                  <a:pt x="38" y="258"/>
                </a:cubicBezTo>
                <a:cubicBezTo>
                  <a:pt x="34" y="254"/>
                  <a:pt x="34" y="248"/>
                  <a:pt x="38" y="244"/>
                </a:cubicBezTo>
                <a:cubicBezTo>
                  <a:pt x="42" y="240"/>
                  <a:pt x="49" y="240"/>
                  <a:pt x="52" y="244"/>
                </a:cubicBezTo>
                <a:cubicBezTo>
                  <a:pt x="101" y="293"/>
                  <a:pt x="101" y="293"/>
                  <a:pt x="101" y="293"/>
                </a:cubicBezTo>
                <a:cubicBezTo>
                  <a:pt x="130" y="293"/>
                  <a:pt x="130" y="293"/>
                  <a:pt x="130" y="29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流程图: 离页连接符 2"/>
          <p:cNvSpPr/>
          <p:nvPr/>
        </p:nvSpPr>
        <p:spPr>
          <a:xfrm>
            <a:off x="1267796" y="0"/>
            <a:ext cx="1934369" cy="2000250"/>
          </a:xfrm>
          <a:prstGeom prst="flowChartOffpage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578390" y="457200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3F2EB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400" b="1" dirty="0">
              <a:solidFill>
                <a:srgbClr val="F3F2EB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34050" y="1226642"/>
            <a:ext cx="1019175" cy="50690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53225" y="1226641"/>
            <a:ext cx="4124325" cy="50690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34050" y="2563317"/>
            <a:ext cx="1019175" cy="50690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53225" y="2563316"/>
            <a:ext cx="4124325" cy="50690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34050" y="3899992"/>
            <a:ext cx="1019175" cy="50690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53225" y="3899991"/>
            <a:ext cx="4124325" cy="50690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34050" y="5236667"/>
            <a:ext cx="1019175" cy="50690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53225" y="5236666"/>
            <a:ext cx="4124325" cy="50690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31">
        <p:split orient="vert"/>
      </p:transition>
    </mc:Choice>
    <mc:Fallback xmlns="">
      <p:transition spd="slow" advTm="353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文本框 1500"/>
          <p:cNvSpPr txBox="1"/>
          <p:nvPr/>
        </p:nvSpPr>
        <p:spPr>
          <a:xfrm>
            <a:off x="5651436" y="2191800"/>
            <a:ext cx="11785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03" name="直接连接符 1502"/>
          <p:cNvCxnSpPr/>
          <p:nvPr/>
        </p:nvCxnSpPr>
        <p:spPr>
          <a:xfrm>
            <a:off x="5800725" y="3252730"/>
            <a:ext cx="46863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4" name="矩形 1503"/>
          <p:cNvSpPr/>
          <p:nvPr/>
        </p:nvSpPr>
        <p:spPr>
          <a:xfrm>
            <a:off x="5800338" y="3429871"/>
            <a:ext cx="379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sp>
        <p:nvSpPr>
          <p:cNvPr id="353" name="矩形 352"/>
          <p:cNvSpPr/>
          <p:nvPr/>
        </p:nvSpPr>
        <p:spPr>
          <a:xfrm>
            <a:off x="5800338" y="3966964"/>
            <a:ext cx="4905762" cy="822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</a:p>
        </p:txBody>
      </p:sp>
      <p:pic>
        <p:nvPicPr>
          <p:cNvPr id="1506" name="图片 15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317" y="1761930"/>
            <a:ext cx="3749365" cy="38591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996">
        <p14:flythrough/>
      </p:transition>
    </mc:Choice>
    <mc:Fallback xmlns="">
      <p:transition spd="slow" advTm="9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9" y="1833076"/>
            <a:ext cx="5829301" cy="3886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" name="直接连接符 2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sp>
        <p:nvSpPr>
          <p:cNvPr id="6" name="Freeform 1183"/>
          <p:cNvSpPr>
            <a:spLocks noEditPoints="1"/>
          </p:cNvSpPr>
          <p:nvPr/>
        </p:nvSpPr>
        <p:spPr bwMode="auto">
          <a:xfrm>
            <a:off x="10930981" y="5086244"/>
            <a:ext cx="425761" cy="361774"/>
          </a:xfrm>
          <a:custGeom>
            <a:avLst/>
            <a:gdLst>
              <a:gd name="T0" fmla="*/ 112 w 173"/>
              <a:gd name="T1" fmla="*/ 147 h 147"/>
              <a:gd name="T2" fmla="*/ 101 w 173"/>
              <a:gd name="T3" fmla="*/ 124 h 147"/>
              <a:gd name="T4" fmla="*/ 118 w 173"/>
              <a:gd name="T5" fmla="*/ 114 h 147"/>
              <a:gd name="T6" fmla="*/ 139 w 173"/>
              <a:gd name="T7" fmla="*/ 89 h 147"/>
              <a:gd name="T8" fmla="*/ 112 w 173"/>
              <a:gd name="T9" fmla="*/ 84 h 147"/>
              <a:gd name="T10" fmla="*/ 88 w 173"/>
              <a:gd name="T11" fmla="*/ 23 h 147"/>
              <a:gd name="T12" fmla="*/ 150 w 173"/>
              <a:gd name="T13" fmla="*/ 0 h 147"/>
              <a:gd name="T14" fmla="*/ 173 w 173"/>
              <a:gd name="T15" fmla="*/ 93 h 147"/>
              <a:gd name="T16" fmla="*/ 112 w 173"/>
              <a:gd name="T17" fmla="*/ 122 h 147"/>
              <a:gd name="T18" fmla="*/ 109 w 173"/>
              <a:gd name="T19" fmla="*/ 137 h 147"/>
              <a:gd name="T20" fmla="*/ 118 w 173"/>
              <a:gd name="T21" fmla="*/ 139 h 147"/>
              <a:gd name="T22" fmla="*/ 165 w 173"/>
              <a:gd name="T23" fmla="*/ 23 h 147"/>
              <a:gd name="T24" fmla="*/ 112 w 173"/>
              <a:gd name="T25" fmla="*/ 8 h 147"/>
              <a:gd name="T26" fmla="*/ 96 w 173"/>
              <a:gd name="T27" fmla="*/ 61 h 147"/>
              <a:gd name="T28" fmla="*/ 134 w 173"/>
              <a:gd name="T29" fmla="*/ 76 h 147"/>
              <a:gd name="T30" fmla="*/ 147 w 173"/>
              <a:gd name="T31" fmla="*/ 93 h 147"/>
              <a:gd name="T32" fmla="*/ 112 w 173"/>
              <a:gd name="T33" fmla="*/ 122 h 147"/>
              <a:gd name="T34" fmla="*/ 23 w 173"/>
              <a:gd name="T35" fmla="*/ 147 h 147"/>
              <a:gd name="T36" fmla="*/ 12 w 173"/>
              <a:gd name="T37" fmla="*/ 124 h 147"/>
              <a:gd name="T38" fmla="*/ 29 w 173"/>
              <a:gd name="T39" fmla="*/ 114 h 147"/>
              <a:gd name="T40" fmla="*/ 50 w 173"/>
              <a:gd name="T41" fmla="*/ 89 h 147"/>
              <a:gd name="T42" fmla="*/ 23 w 173"/>
              <a:gd name="T43" fmla="*/ 84 h 147"/>
              <a:gd name="T44" fmla="*/ 0 w 173"/>
              <a:gd name="T45" fmla="*/ 23 h 147"/>
              <a:gd name="T46" fmla="*/ 61 w 173"/>
              <a:gd name="T47" fmla="*/ 0 h 147"/>
              <a:gd name="T48" fmla="*/ 84 w 173"/>
              <a:gd name="T49" fmla="*/ 93 h 147"/>
              <a:gd name="T50" fmla="*/ 23 w 173"/>
              <a:gd name="T51" fmla="*/ 122 h 147"/>
              <a:gd name="T52" fmla="*/ 20 w 173"/>
              <a:gd name="T53" fmla="*/ 137 h 147"/>
              <a:gd name="T54" fmla="*/ 29 w 173"/>
              <a:gd name="T55" fmla="*/ 139 h 147"/>
              <a:gd name="T56" fmla="*/ 76 w 173"/>
              <a:gd name="T57" fmla="*/ 23 h 147"/>
              <a:gd name="T58" fmla="*/ 23 w 173"/>
              <a:gd name="T59" fmla="*/ 8 h 147"/>
              <a:gd name="T60" fmla="*/ 8 w 173"/>
              <a:gd name="T61" fmla="*/ 61 h 147"/>
              <a:gd name="T62" fmla="*/ 45 w 173"/>
              <a:gd name="T63" fmla="*/ 76 h 147"/>
              <a:gd name="T64" fmla="*/ 58 w 173"/>
              <a:gd name="T65" fmla="*/ 93 h 147"/>
              <a:gd name="T66" fmla="*/ 23 w 173"/>
              <a:gd name="T67" fmla="*/ 12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3" h="147">
                <a:moveTo>
                  <a:pt x="118" y="147"/>
                </a:moveTo>
                <a:cubicBezTo>
                  <a:pt x="112" y="147"/>
                  <a:pt x="112" y="147"/>
                  <a:pt x="112" y="147"/>
                </a:cubicBezTo>
                <a:cubicBezTo>
                  <a:pt x="106" y="147"/>
                  <a:pt x="101" y="143"/>
                  <a:pt x="101" y="137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19"/>
                  <a:pt x="106" y="114"/>
                  <a:pt x="112" y="114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30" y="114"/>
                  <a:pt x="139" y="104"/>
                  <a:pt x="139" y="93"/>
                </a:cubicBezTo>
                <a:cubicBezTo>
                  <a:pt x="139" y="89"/>
                  <a:pt x="139" y="89"/>
                  <a:pt x="139" y="89"/>
                </a:cubicBezTo>
                <a:cubicBezTo>
                  <a:pt x="139" y="86"/>
                  <a:pt x="137" y="84"/>
                  <a:pt x="134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99" y="84"/>
                  <a:pt x="88" y="74"/>
                  <a:pt x="88" y="61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10"/>
                  <a:pt x="99" y="0"/>
                  <a:pt x="112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62" y="0"/>
                  <a:pt x="173" y="10"/>
                  <a:pt x="173" y="23"/>
                </a:cubicBezTo>
                <a:cubicBezTo>
                  <a:pt x="173" y="93"/>
                  <a:pt x="173" y="93"/>
                  <a:pt x="173" y="93"/>
                </a:cubicBezTo>
                <a:cubicBezTo>
                  <a:pt x="173" y="123"/>
                  <a:pt x="148" y="147"/>
                  <a:pt x="118" y="147"/>
                </a:cubicBezTo>
                <a:close/>
                <a:moveTo>
                  <a:pt x="112" y="122"/>
                </a:moveTo>
                <a:cubicBezTo>
                  <a:pt x="110" y="122"/>
                  <a:pt x="109" y="123"/>
                  <a:pt x="109" y="124"/>
                </a:cubicBezTo>
                <a:cubicBezTo>
                  <a:pt x="109" y="137"/>
                  <a:pt x="109" y="137"/>
                  <a:pt x="109" y="137"/>
                </a:cubicBezTo>
                <a:cubicBezTo>
                  <a:pt x="109" y="138"/>
                  <a:pt x="110" y="139"/>
                  <a:pt x="112" y="139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44" y="139"/>
                  <a:pt x="165" y="118"/>
                  <a:pt x="165" y="93"/>
                </a:cubicBezTo>
                <a:cubicBezTo>
                  <a:pt x="165" y="23"/>
                  <a:pt x="165" y="23"/>
                  <a:pt x="165" y="23"/>
                </a:cubicBezTo>
                <a:cubicBezTo>
                  <a:pt x="165" y="14"/>
                  <a:pt x="158" y="8"/>
                  <a:pt x="15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03" y="8"/>
                  <a:pt x="96" y="14"/>
                  <a:pt x="96" y="23"/>
                </a:cubicBezTo>
                <a:cubicBezTo>
                  <a:pt x="96" y="61"/>
                  <a:pt x="96" y="61"/>
                  <a:pt x="96" y="61"/>
                </a:cubicBezTo>
                <a:cubicBezTo>
                  <a:pt x="96" y="69"/>
                  <a:pt x="103" y="76"/>
                  <a:pt x="112" y="76"/>
                </a:cubicBezTo>
                <a:cubicBezTo>
                  <a:pt x="134" y="76"/>
                  <a:pt x="134" y="76"/>
                  <a:pt x="134" y="76"/>
                </a:cubicBezTo>
                <a:cubicBezTo>
                  <a:pt x="141" y="76"/>
                  <a:pt x="147" y="82"/>
                  <a:pt x="147" y="89"/>
                </a:cubicBezTo>
                <a:cubicBezTo>
                  <a:pt x="147" y="93"/>
                  <a:pt x="147" y="93"/>
                  <a:pt x="147" y="93"/>
                </a:cubicBezTo>
                <a:cubicBezTo>
                  <a:pt x="147" y="109"/>
                  <a:pt x="134" y="122"/>
                  <a:pt x="118" y="122"/>
                </a:cubicBezTo>
                <a:lnTo>
                  <a:pt x="112" y="122"/>
                </a:lnTo>
                <a:close/>
                <a:moveTo>
                  <a:pt x="29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2" y="143"/>
                  <a:pt x="12" y="137"/>
                </a:cubicBezTo>
                <a:cubicBezTo>
                  <a:pt x="12" y="124"/>
                  <a:pt x="12" y="124"/>
                  <a:pt x="12" y="124"/>
                </a:cubicBezTo>
                <a:cubicBezTo>
                  <a:pt x="12" y="119"/>
                  <a:pt x="17" y="114"/>
                  <a:pt x="23" y="114"/>
                </a:cubicBezTo>
                <a:cubicBezTo>
                  <a:pt x="29" y="114"/>
                  <a:pt x="29" y="114"/>
                  <a:pt x="29" y="114"/>
                </a:cubicBezTo>
                <a:cubicBezTo>
                  <a:pt x="41" y="114"/>
                  <a:pt x="50" y="104"/>
                  <a:pt x="50" y="93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86"/>
                  <a:pt x="48" y="84"/>
                  <a:pt x="45" y="84"/>
                </a:cubicBezTo>
                <a:cubicBezTo>
                  <a:pt x="23" y="84"/>
                  <a:pt x="23" y="84"/>
                  <a:pt x="23" y="84"/>
                </a:cubicBezTo>
                <a:cubicBezTo>
                  <a:pt x="10" y="84"/>
                  <a:pt x="0" y="74"/>
                  <a:pt x="0" y="6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73" y="0"/>
                  <a:pt x="84" y="10"/>
                  <a:pt x="84" y="2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123"/>
                  <a:pt x="59" y="147"/>
                  <a:pt x="29" y="147"/>
                </a:cubicBezTo>
                <a:close/>
                <a:moveTo>
                  <a:pt x="23" y="122"/>
                </a:moveTo>
                <a:cubicBezTo>
                  <a:pt x="21" y="122"/>
                  <a:pt x="20" y="123"/>
                  <a:pt x="20" y="124"/>
                </a:cubicBezTo>
                <a:cubicBezTo>
                  <a:pt x="20" y="137"/>
                  <a:pt x="20" y="137"/>
                  <a:pt x="20" y="137"/>
                </a:cubicBezTo>
                <a:cubicBezTo>
                  <a:pt x="20" y="138"/>
                  <a:pt x="21" y="139"/>
                  <a:pt x="23" y="139"/>
                </a:cubicBezTo>
                <a:cubicBezTo>
                  <a:pt x="29" y="139"/>
                  <a:pt x="29" y="139"/>
                  <a:pt x="29" y="139"/>
                </a:cubicBezTo>
                <a:cubicBezTo>
                  <a:pt x="55" y="139"/>
                  <a:pt x="76" y="118"/>
                  <a:pt x="76" y="93"/>
                </a:cubicBezTo>
                <a:cubicBezTo>
                  <a:pt x="76" y="23"/>
                  <a:pt x="76" y="23"/>
                  <a:pt x="76" y="23"/>
                </a:cubicBezTo>
                <a:cubicBezTo>
                  <a:pt x="76" y="14"/>
                  <a:pt x="69" y="8"/>
                  <a:pt x="61" y="8"/>
                </a:cubicBezTo>
                <a:cubicBezTo>
                  <a:pt x="23" y="8"/>
                  <a:pt x="23" y="8"/>
                  <a:pt x="23" y="8"/>
                </a:cubicBezTo>
                <a:cubicBezTo>
                  <a:pt x="14" y="8"/>
                  <a:pt x="8" y="14"/>
                  <a:pt x="8" y="23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69"/>
                  <a:pt x="14" y="76"/>
                  <a:pt x="2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52" y="76"/>
                  <a:pt x="58" y="82"/>
                  <a:pt x="58" y="89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109"/>
                  <a:pt x="45" y="122"/>
                  <a:pt x="29" y="122"/>
                </a:cubicBezTo>
                <a:lnTo>
                  <a:pt x="23" y="122"/>
                </a:lnTo>
                <a:close/>
              </a:path>
            </a:pathLst>
          </a:custGeom>
          <a:solidFill>
            <a:srgbClr val="00B050"/>
          </a:solidFill>
          <a:ln w="9525">
            <a:solidFill>
              <a:srgbClr val="00B05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Freeform 1181"/>
          <p:cNvSpPr>
            <a:spLocks noEditPoints="1"/>
          </p:cNvSpPr>
          <p:nvPr/>
        </p:nvSpPr>
        <p:spPr bwMode="auto">
          <a:xfrm>
            <a:off x="6816180" y="2249737"/>
            <a:ext cx="425761" cy="361774"/>
          </a:xfrm>
          <a:custGeom>
            <a:avLst/>
            <a:gdLst>
              <a:gd name="T0" fmla="*/ 112 w 173"/>
              <a:gd name="T1" fmla="*/ 147 h 147"/>
              <a:gd name="T2" fmla="*/ 88 w 173"/>
              <a:gd name="T3" fmla="*/ 54 h 147"/>
              <a:gd name="T4" fmla="*/ 150 w 173"/>
              <a:gd name="T5" fmla="*/ 0 h 147"/>
              <a:gd name="T6" fmla="*/ 160 w 173"/>
              <a:gd name="T7" fmla="*/ 23 h 147"/>
              <a:gd name="T8" fmla="*/ 143 w 173"/>
              <a:gd name="T9" fmla="*/ 33 h 147"/>
              <a:gd name="T10" fmla="*/ 122 w 173"/>
              <a:gd name="T11" fmla="*/ 58 h 147"/>
              <a:gd name="T12" fmla="*/ 150 w 173"/>
              <a:gd name="T13" fmla="*/ 63 h 147"/>
              <a:gd name="T14" fmla="*/ 173 w 173"/>
              <a:gd name="T15" fmla="*/ 124 h 147"/>
              <a:gd name="T16" fmla="*/ 143 w 173"/>
              <a:gd name="T17" fmla="*/ 8 h 147"/>
              <a:gd name="T18" fmla="*/ 96 w 173"/>
              <a:gd name="T19" fmla="*/ 124 h 147"/>
              <a:gd name="T20" fmla="*/ 150 w 173"/>
              <a:gd name="T21" fmla="*/ 139 h 147"/>
              <a:gd name="T22" fmla="*/ 165 w 173"/>
              <a:gd name="T23" fmla="*/ 86 h 147"/>
              <a:gd name="T24" fmla="*/ 127 w 173"/>
              <a:gd name="T25" fmla="*/ 71 h 147"/>
              <a:gd name="T26" fmla="*/ 114 w 173"/>
              <a:gd name="T27" fmla="*/ 54 h 147"/>
              <a:gd name="T28" fmla="*/ 150 w 173"/>
              <a:gd name="T29" fmla="*/ 25 h 147"/>
              <a:gd name="T30" fmla="*/ 152 w 173"/>
              <a:gd name="T31" fmla="*/ 10 h 147"/>
              <a:gd name="T32" fmla="*/ 143 w 173"/>
              <a:gd name="T33" fmla="*/ 8 h 147"/>
              <a:gd name="T34" fmla="*/ 23 w 173"/>
              <a:gd name="T35" fmla="*/ 147 h 147"/>
              <a:gd name="T36" fmla="*/ 0 w 173"/>
              <a:gd name="T37" fmla="*/ 54 h 147"/>
              <a:gd name="T38" fmla="*/ 61 w 173"/>
              <a:gd name="T39" fmla="*/ 0 h 147"/>
              <a:gd name="T40" fmla="*/ 71 w 173"/>
              <a:gd name="T41" fmla="*/ 23 h 147"/>
              <a:gd name="T42" fmla="*/ 54 w 173"/>
              <a:gd name="T43" fmla="*/ 33 h 147"/>
              <a:gd name="T44" fmla="*/ 33 w 173"/>
              <a:gd name="T45" fmla="*/ 58 h 147"/>
              <a:gd name="T46" fmla="*/ 61 w 173"/>
              <a:gd name="T47" fmla="*/ 63 h 147"/>
              <a:gd name="T48" fmla="*/ 84 w 173"/>
              <a:gd name="T49" fmla="*/ 124 h 147"/>
              <a:gd name="T50" fmla="*/ 54 w 173"/>
              <a:gd name="T51" fmla="*/ 8 h 147"/>
              <a:gd name="T52" fmla="*/ 8 w 173"/>
              <a:gd name="T53" fmla="*/ 124 h 147"/>
              <a:gd name="T54" fmla="*/ 61 w 173"/>
              <a:gd name="T55" fmla="*/ 139 h 147"/>
              <a:gd name="T56" fmla="*/ 76 w 173"/>
              <a:gd name="T57" fmla="*/ 86 h 147"/>
              <a:gd name="T58" fmla="*/ 38 w 173"/>
              <a:gd name="T59" fmla="*/ 71 h 147"/>
              <a:gd name="T60" fmla="*/ 25 w 173"/>
              <a:gd name="T61" fmla="*/ 54 h 147"/>
              <a:gd name="T62" fmla="*/ 61 w 173"/>
              <a:gd name="T63" fmla="*/ 25 h 147"/>
              <a:gd name="T64" fmla="*/ 63 w 173"/>
              <a:gd name="T65" fmla="*/ 10 h 147"/>
              <a:gd name="T66" fmla="*/ 54 w 173"/>
              <a:gd name="T67" fmla="*/ 8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3" h="147">
                <a:moveTo>
                  <a:pt x="150" y="147"/>
                </a:moveTo>
                <a:cubicBezTo>
                  <a:pt x="112" y="147"/>
                  <a:pt x="112" y="147"/>
                  <a:pt x="112" y="147"/>
                </a:cubicBezTo>
                <a:cubicBezTo>
                  <a:pt x="99" y="147"/>
                  <a:pt x="88" y="137"/>
                  <a:pt x="88" y="12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24"/>
                  <a:pt x="113" y="0"/>
                  <a:pt x="143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55" y="0"/>
                  <a:pt x="160" y="4"/>
                  <a:pt x="160" y="10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28"/>
                  <a:pt x="155" y="33"/>
                  <a:pt x="150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2" y="33"/>
                  <a:pt x="122" y="43"/>
                  <a:pt x="122" y="54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61"/>
                  <a:pt x="124" y="63"/>
                  <a:pt x="127" y="63"/>
                </a:cubicBezTo>
                <a:cubicBezTo>
                  <a:pt x="150" y="63"/>
                  <a:pt x="150" y="63"/>
                  <a:pt x="150" y="63"/>
                </a:cubicBezTo>
                <a:cubicBezTo>
                  <a:pt x="162" y="63"/>
                  <a:pt x="173" y="73"/>
                  <a:pt x="173" y="86"/>
                </a:cubicBezTo>
                <a:cubicBezTo>
                  <a:pt x="173" y="124"/>
                  <a:pt x="173" y="124"/>
                  <a:pt x="173" y="124"/>
                </a:cubicBezTo>
                <a:cubicBezTo>
                  <a:pt x="173" y="137"/>
                  <a:pt x="162" y="147"/>
                  <a:pt x="150" y="147"/>
                </a:cubicBezTo>
                <a:close/>
                <a:moveTo>
                  <a:pt x="143" y="8"/>
                </a:moveTo>
                <a:cubicBezTo>
                  <a:pt x="118" y="8"/>
                  <a:pt x="96" y="29"/>
                  <a:pt x="96" y="5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96" y="133"/>
                  <a:pt x="103" y="139"/>
                  <a:pt x="112" y="139"/>
                </a:cubicBezTo>
                <a:cubicBezTo>
                  <a:pt x="150" y="139"/>
                  <a:pt x="150" y="139"/>
                  <a:pt x="150" y="139"/>
                </a:cubicBezTo>
                <a:cubicBezTo>
                  <a:pt x="158" y="139"/>
                  <a:pt x="165" y="133"/>
                  <a:pt x="165" y="124"/>
                </a:cubicBezTo>
                <a:cubicBezTo>
                  <a:pt x="165" y="86"/>
                  <a:pt x="165" y="86"/>
                  <a:pt x="165" y="86"/>
                </a:cubicBezTo>
                <a:cubicBezTo>
                  <a:pt x="165" y="78"/>
                  <a:pt x="158" y="71"/>
                  <a:pt x="150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0" y="71"/>
                  <a:pt x="114" y="65"/>
                  <a:pt x="114" y="58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38"/>
                  <a:pt x="127" y="25"/>
                  <a:pt x="143" y="25"/>
                </a:cubicBezTo>
                <a:cubicBezTo>
                  <a:pt x="150" y="25"/>
                  <a:pt x="150" y="25"/>
                  <a:pt x="150" y="25"/>
                </a:cubicBezTo>
                <a:cubicBezTo>
                  <a:pt x="151" y="25"/>
                  <a:pt x="152" y="24"/>
                  <a:pt x="152" y="23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9"/>
                  <a:pt x="151" y="8"/>
                  <a:pt x="150" y="8"/>
                </a:cubicBezTo>
                <a:lnTo>
                  <a:pt x="143" y="8"/>
                </a:lnTo>
                <a:close/>
                <a:moveTo>
                  <a:pt x="61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0" y="147"/>
                  <a:pt x="0" y="137"/>
                  <a:pt x="0" y="12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4"/>
                  <a:pt x="24" y="0"/>
                  <a:pt x="5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6" y="0"/>
                  <a:pt x="71" y="4"/>
                  <a:pt x="71" y="10"/>
                </a:cubicBezTo>
                <a:cubicBezTo>
                  <a:pt x="71" y="23"/>
                  <a:pt x="71" y="23"/>
                  <a:pt x="71" y="23"/>
                </a:cubicBezTo>
                <a:cubicBezTo>
                  <a:pt x="71" y="28"/>
                  <a:pt x="66" y="33"/>
                  <a:pt x="61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43" y="33"/>
                  <a:pt x="33" y="43"/>
                  <a:pt x="33" y="54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61"/>
                  <a:pt x="35" y="63"/>
                  <a:pt x="38" y="63"/>
                </a:cubicBezTo>
                <a:cubicBezTo>
                  <a:pt x="61" y="63"/>
                  <a:pt x="61" y="63"/>
                  <a:pt x="61" y="63"/>
                </a:cubicBezTo>
                <a:cubicBezTo>
                  <a:pt x="73" y="63"/>
                  <a:pt x="84" y="73"/>
                  <a:pt x="84" y="86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37"/>
                  <a:pt x="73" y="147"/>
                  <a:pt x="61" y="147"/>
                </a:cubicBezTo>
                <a:close/>
                <a:moveTo>
                  <a:pt x="54" y="8"/>
                </a:moveTo>
                <a:cubicBezTo>
                  <a:pt x="29" y="8"/>
                  <a:pt x="8" y="29"/>
                  <a:pt x="8" y="54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33"/>
                  <a:pt x="14" y="139"/>
                  <a:pt x="23" y="139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69" y="139"/>
                  <a:pt x="76" y="133"/>
                  <a:pt x="76" y="124"/>
                </a:cubicBezTo>
                <a:cubicBezTo>
                  <a:pt x="76" y="86"/>
                  <a:pt x="76" y="86"/>
                  <a:pt x="76" y="86"/>
                </a:cubicBezTo>
                <a:cubicBezTo>
                  <a:pt x="76" y="78"/>
                  <a:pt x="69" y="71"/>
                  <a:pt x="61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31" y="71"/>
                  <a:pt x="25" y="65"/>
                  <a:pt x="25" y="58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38"/>
                  <a:pt x="38" y="25"/>
                  <a:pt x="54" y="25"/>
                </a:cubicBezTo>
                <a:cubicBezTo>
                  <a:pt x="61" y="25"/>
                  <a:pt x="61" y="25"/>
                  <a:pt x="61" y="25"/>
                </a:cubicBezTo>
                <a:cubicBezTo>
                  <a:pt x="62" y="25"/>
                  <a:pt x="63" y="24"/>
                  <a:pt x="63" y="23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9"/>
                  <a:pt x="62" y="8"/>
                  <a:pt x="61" y="8"/>
                </a:cubicBezTo>
                <a:lnTo>
                  <a:pt x="54" y="8"/>
                </a:lnTo>
                <a:close/>
              </a:path>
            </a:pathLst>
          </a:custGeom>
          <a:solidFill>
            <a:srgbClr val="00B050"/>
          </a:solidFill>
          <a:ln w="9525">
            <a:solidFill>
              <a:srgbClr val="00B05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201625" y="3408999"/>
            <a:ext cx="3729356" cy="155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050641" y="261151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24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540531" y="3241087"/>
            <a:ext cx="305154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2845">
        <p15:prstTrans prst="pageCurlDouble"/>
      </p:transition>
    </mc:Choice>
    <mc:Fallback>
      <p:transition spd="slow" advTm="28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214772" y="1554709"/>
            <a:ext cx="434524" cy="355520"/>
            <a:chOff x="5813426" y="2787651"/>
            <a:chExt cx="558800" cy="457200"/>
          </a:xfrm>
          <a:solidFill>
            <a:srgbClr val="00B050"/>
          </a:solidFill>
        </p:grpSpPr>
        <p:sp>
          <p:nvSpPr>
            <p:cNvPr id="10" name="Freeform 3805"/>
            <p:cNvSpPr/>
            <p:nvPr/>
          </p:nvSpPr>
          <p:spPr bwMode="auto">
            <a:xfrm>
              <a:off x="5888038" y="2862263"/>
              <a:ext cx="195263" cy="195263"/>
            </a:xfrm>
            <a:custGeom>
              <a:avLst/>
              <a:gdLst>
                <a:gd name="T0" fmla="*/ 46 w 52"/>
                <a:gd name="T1" fmla="*/ 15 h 52"/>
                <a:gd name="T2" fmla="*/ 37 w 52"/>
                <a:gd name="T3" fmla="*/ 46 h 52"/>
                <a:gd name="T4" fmla="*/ 6 w 52"/>
                <a:gd name="T5" fmla="*/ 37 h 52"/>
                <a:gd name="T6" fmla="*/ 15 w 52"/>
                <a:gd name="T7" fmla="*/ 6 h 52"/>
                <a:gd name="T8" fmla="*/ 46 w 52"/>
                <a:gd name="T9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46" y="15"/>
                  </a:moveTo>
                  <a:cubicBezTo>
                    <a:pt x="52" y="26"/>
                    <a:pt x="48" y="40"/>
                    <a:pt x="37" y="46"/>
                  </a:cubicBezTo>
                  <a:cubicBezTo>
                    <a:pt x="26" y="52"/>
                    <a:pt x="12" y="48"/>
                    <a:pt x="6" y="37"/>
                  </a:cubicBezTo>
                  <a:cubicBezTo>
                    <a:pt x="0" y="26"/>
                    <a:pt x="4" y="12"/>
                    <a:pt x="15" y="6"/>
                  </a:cubicBezTo>
                  <a:cubicBezTo>
                    <a:pt x="26" y="0"/>
                    <a:pt x="40" y="4"/>
                    <a:pt x="4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3806"/>
            <p:cNvSpPr/>
            <p:nvPr/>
          </p:nvSpPr>
          <p:spPr bwMode="auto">
            <a:xfrm>
              <a:off x="5813426" y="2914651"/>
              <a:ext cx="79375" cy="33338"/>
            </a:xfrm>
            <a:custGeom>
              <a:avLst/>
              <a:gdLst>
                <a:gd name="T0" fmla="*/ 21 w 21"/>
                <a:gd name="T1" fmla="*/ 1 h 9"/>
                <a:gd name="T2" fmla="*/ 0 w 21"/>
                <a:gd name="T3" fmla="*/ 0 h 9"/>
                <a:gd name="T4" fmla="*/ 19 w 21"/>
                <a:gd name="T5" fmla="*/ 9 h 9"/>
                <a:gd name="T6" fmla="*/ 21 w 21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">
                  <a:moveTo>
                    <a:pt x="2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6"/>
                    <a:pt x="20" y="4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3807"/>
            <p:cNvSpPr/>
            <p:nvPr/>
          </p:nvSpPr>
          <p:spPr bwMode="auto">
            <a:xfrm>
              <a:off x="5997576" y="2787651"/>
              <a:ext cx="36513" cy="77788"/>
            </a:xfrm>
            <a:custGeom>
              <a:avLst/>
              <a:gdLst>
                <a:gd name="T0" fmla="*/ 8 w 10"/>
                <a:gd name="T1" fmla="*/ 21 h 21"/>
                <a:gd name="T2" fmla="*/ 10 w 10"/>
                <a:gd name="T3" fmla="*/ 0 h 21"/>
                <a:gd name="T4" fmla="*/ 0 w 10"/>
                <a:gd name="T5" fmla="*/ 19 h 21"/>
                <a:gd name="T6" fmla="*/ 8 w 10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1">
                  <a:moveTo>
                    <a:pt x="8" y="2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19"/>
                    <a:pt x="6" y="20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3808"/>
            <p:cNvSpPr/>
            <p:nvPr/>
          </p:nvSpPr>
          <p:spPr bwMode="auto">
            <a:xfrm>
              <a:off x="5895976" y="2805113"/>
              <a:ext cx="55563" cy="76200"/>
            </a:xfrm>
            <a:custGeom>
              <a:avLst/>
              <a:gdLst>
                <a:gd name="T0" fmla="*/ 11 w 15"/>
                <a:gd name="T1" fmla="*/ 17 h 20"/>
                <a:gd name="T2" fmla="*/ 15 w 15"/>
                <a:gd name="T3" fmla="*/ 16 h 20"/>
                <a:gd name="T4" fmla="*/ 0 w 15"/>
                <a:gd name="T5" fmla="*/ 0 h 20"/>
                <a:gd name="T6" fmla="*/ 7 w 15"/>
                <a:gd name="T7" fmla="*/ 20 h 20"/>
                <a:gd name="T8" fmla="*/ 11 w 15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0">
                  <a:moveTo>
                    <a:pt x="11" y="17"/>
                  </a:moveTo>
                  <a:cubicBezTo>
                    <a:pt x="12" y="17"/>
                    <a:pt x="13" y="16"/>
                    <a:pt x="15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10" y="18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3809"/>
            <p:cNvSpPr/>
            <p:nvPr/>
          </p:nvSpPr>
          <p:spPr bwMode="auto">
            <a:xfrm>
              <a:off x="6064251" y="2870201"/>
              <a:ext cx="79375" cy="55563"/>
            </a:xfrm>
            <a:custGeom>
              <a:avLst/>
              <a:gdLst>
                <a:gd name="T0" fmla="*/ 21 w 21"/>
                <a:gd name="T1" fmla="*/ 0 h 15"/>
                <a:gd name="T2" fmla="*/ 0 w 21"/>
                <a:gd name="T3" fmla="*/ 7 h 15"/>
                <a:gd name="T4" fmla="*/ 3 w 21"/>
                <a:gd name="T5" fmla="*/ 11 h 15"/>
                <a:gd name="T6" fmla="*/ 5 w 21"/>
                <a:gd name="T7" fmla="*/ 15 h 15"/>
                <a:gd name="T8" fmla="*/ 21 w 2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5">
                  <a:moveTo>
                    <a:pt x="21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2" y="10"/>
                    <a:pt x="3" y="11"/>
                  </a:cubicBezTo>
                  <a:cubicBezTo>
                    <a:pt x="4" y="12"/>
                    <a:pt x="4" y="13"/>
                    <a:pt x="5" y="15"/>
                  </a:cubicBez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3810"/>
            <p:cNvSpPr/>
            <p:nvPr/>
          </p:nvSpPr>
          <p:spPr bwMode="auto">
            <a:xfrm>
              <a:off x="5940426" y="3052763"/>
              <a:ext cx="33338" cy="79375"/>
            </a:xfrm>
            <a:custGeom>
              <a:avLst/>
              <a:gdLst>
                <a:gd name="T0" fmla="*/ 1 w 9"/>
                <a:gd name="T1" fmla="*/ 0 h 21"/>
                <a:gd name="T2" fmla="*/ 0 w 9"/>
                <a:gd name="T3" fmla="*/ 21 h 21"/>
                <a:gd name="T4" fmla="*/ 9 w 9"/>
                <a:gd name="T5" fmla="*/ 2 h 21"/>
                <a:gd name="T6" fmla="*/ 1 w 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1">
                  <a:moveTo>
                    <a:pt x="1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4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3811"/>
            <p:cNvSpPr/>
            <p:nvPr/>
          </p:nvSpPr>
          <p:spPr bwMode="auto">
            <a:xfrm>
              <a:off x="6022976" y="3038476"/>
              <a:ext cx="52388" cy="77788"/>
            </a:xfrm>
            <a:custGeom>
              <a:avLst/>
              <a:gdLst>
                <a:gd name="T0" fmla="*/ 3 w 14"/>
                <a:gd name="T1" fmla="*/ 3 h 21"/>
                <a:gd name="T2" fmla="*/ 0 w 14"/>
                <a:gd name="T3" fmla="*/ 5 h 21"/>
                <a:gd name="T4" fmla="*/ 14 w 14"/>
                <a:gd name="T5" fmla="*/ 21 h 21"/>
                <a:gd name="T6" fmla="*/ 7 w 14"/>
                <a:gd name="T7" fmla="*/ 0 h 21"/>
                <a:gd name="T8" fmla="*/ 3 w 14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1">
                  <a:moveTo>
                    <a:pt x="3" y="3"/>
                  </a:moveTo>
                  <a:cubicBezTo>
                    <a:pt x="2" y="4"/>
                    <a:pt x="1" y="4"/>
                    <a:pt x="0" y="5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5" y="2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3812"/>
            <p:cNvSpPr/>
            <p:nvPr/>
          </p:nvSpPr>
          <p:spPr bwMode="auto">
            <a:xfrm>
              <a:off x="6080126" y="2970213"/>
              <a:ext cx="77788" cy="38100"/>
            </a:xfrm>
            <a:custGeom>
              <a:avLst/>
              <a:gdLst>
                <a:gd name="T0" fmla="*/ 0 w 21"/>
                <a:gd name="T1" fmla="*/ 8 h 10"/>
                <a:gd name="T2" fmla="*/ 21 w 21"/>
                <a:gd name="T3" fmla="*/ 10 h 10"/>
                <a:gd name="T4" fmla="*/ 2 w 21"/>
                <a:gd name="T5" fmla="*/ 0 h 10"/>
                <a:gd name="T6" fmla="*/ 0 w 21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0">
                  <a:moveTo>
                    <a:pt x="0" y="8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3"/>
                    <a:pt x="1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3813"/>
            <p:cNvSpPr/>
            <p:nvPr/>
          </p:nvSpPr>
          <p:spPr bwMode="auto">
            <a:xfrm>
              <a:off x="5832476" y="2997201"/>
              <a:ext cx="74613" cy="52388"/>
            </a:xfrm>
            <a:custGeom>
              <a:avLst/>
              <a:gdLst>
                <a:gd name="T0" fmla="*/ 17 w 20"/>
                <a:gd name="T1" fmla="*/ 3 h 14"/>
                <a:gd name="T2" fmla="*/ 16 w 20"/>
                <a:gd name="T3" fmla="*/ 0 h 14"/>
                <a:gd name="T4" fmla="*/ 0 w 20"/>
                <a:gd name="T5" fmla="*/ 14 h 14"/>
                <a:gd name="T6" fmla="*/ 20 w 20"/>
                <a:gd name="T7" fmla="*/ 7 h 14"/>
                <a:gd name="T8" fmla="*/ 17 w 20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4">
                  <a:moveTo>
                    <a:pt x="17" y="3"/>
                  </a:moveTo>
                  <a:cubicBezTo>
                    <a:pt x="17" y="2"/>
                    <a:pt x="16" y="1"/>
                    <a:pt x="16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6"/>
                    <a:pt x="18" y="5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3814"/>
            <p:cNvSpPr/>
            <p:nvPr/>
          </p:nvSpPr>
          <p:spPr bwMode="auto">
            <a:xfrm>
              <a:off x="5962651" y="2801938"/>
              <a:ext cx="23813" cy="60325"/>
            </a:xfrm>
            <a:custGeom>
              <a:avLst/>
              <a:gdLst>
                <a:gd name="T0" fmla="*/ 6 w 6"/>
                <a:gd name="T1" fmla="*/ 15 h 16"/>
                <a:gd name="T2" fmla="*/ 1 w 6"/>
                <a:gd name="T3" fmla="*/ 0 h 16"/>
                <a:gd name="T4" fmla="*/ 0 w 6"/>
                <a:gd name="T5" fmla="*/ 16 h 16"/>
                <a:gd name="T6" fmla="*/ 6 w 6"/>
                <a:gd name="T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6">
                  <a:moveTo>
                    <a:pt x="6" y="15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5"/>
                    <a:pt x="4" y="15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3815"/>
            <p:cNvSpPr/>
            <p:nvPr/>
          </p:nvSpPr>
          <p:spPr bwMode="auto">
            <a:xfrm>
              <a:off x="6038851" y="2835276"/>
              <a:ext cx="44450" cy="52388"/>
            </a:xfrm>
            <a:custGeom>
              <a:avLst/>
              <a:gdLst>
                <a:gd name="T0" fmla="*/ 5 w 12"/>
                <a:gd name="T1" fmla="*/ 14 h 14"/>
                <a:gd name="T2" fmla="*/ 12 w 12"/>
                <a:gd name="T3" fmla="*/ 0 h 14"/>
                <a:gd name="T4" fmla="*/ 0 w 12"/>
                <a:gd name="T5" fmla="*/ 10 h 14"/>
                <a:gd name="T6" fmla="*/ 5 w 12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4">
                  <a:moveTo>
                    <a:pt x="5" y="14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1"/>
                    <a:pt x="4" y="12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3816"/>
            <p:cNvSpPr/>
            <p:nvPr/>
          </p:nvSpPr>
          <p:spPr bwMode="auto">
            <a:xfrm>
              <a:off x="5862638" y="2862263"/>
              <a:ext cx="52388" cy="44450"/>
            </a:xfrm>
            <a:custGeom>
              <a:avLst/>
              <a:gdLst>
                <a:gd name="T0" fmla="*/ 14 w 14"/>
                <a:gd name="T1" fmla="*/ 7 h 12"/>
                <a:gd name="T2" fmla="*/ 0 w 14"/>
                <a:gd name="T3" fmla="*/ 0 h 12"/>
                <a:gd name="T4" fmla="*/ 10 w 14"/>
                <a:gd name="T5" fmla="*/ 12 h 12"/>
                <a:gd name="T6" fmla="*/ 14 w 14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4" y="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0"/>
                    <a:pt x="12" y="8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3817"/>
            <p:cNvSpPr/>
            <p:nvPr/>
          </p:nvSpPr>
          <p:spPr bwMode="auto">
            <a:xfrm>
              <a:off x="6086476" y="2936876"/>
              <a:ext cx="57150" cy="22225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6 h 6"/>
                <a:gd name="T4" fmla="*/ 15 w 15"/>
                <a:gd name="T5" fmla="*/ 1 h 6"/>
                <a:gd name="T6" fmla="*/ 0 w 1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15" y="1"/>
                    <a:pt x="15" y="1"/>
                    <a:pt x="15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3818"/>
            <p:cNvSpPr/>
            <p:nvPr/>
          </p:nvSpPr>
          <p:spPr bwMode="auto">
            <a:xfrm>
              <a:off x="5827713" y="2959101"/>
              <a:ext cx="60325" cy="22225"/>
            </a:xfrm>
            <a:custGeom>
              <a:avLst/>
              <a:gdLst>
                <a:gd name="T0" fmla="*/ 15 w 16"/>
                <a:gd name="T1" fmla="*/ 0 h 6"/>
                <a:gd name="T2" fmla="*/ 0 w 16"/>
                <a:gd name="T3" fmla="*/ 5 h 6"/>
                <a:gd name="T4" fmla="*/ 16 w 16"/>
                <a:gd name="T5" fmla="*/ 6 h 6"/>
                <a:gd name="T6" fmla="*/ 15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15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4"/>
                    <a:pt x="15" y="2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3819"/>
            <p:cNvSpPr/>
            <p:nvPr/>
          </p:nvSpPr>
          <p:spPr bwMode="auto">
            <a:xfrm>
              <a:off x="6056313" y="3011488"/>
              <a:ext cx="53975" cy="46038"/>
            </a:xfrm>
            <a:custGeom>
              <a:avLst/>
              <a:gdLst>
                <a:gd name="T0" fmla="*/ 0 w 14"/>
                <a:gd name="T1" fmla="*/ 5 h 12"/>
                <a:gd name="T2" fmla="*/ 14 w 14"/>
                <a:gd name="T3" fmla="*/ 12 h 12"/>
                <a:gd name="T4" fmla="*/ 4 w 14"/>
                <a:gd name="T5" fmla="*/ 0 h 12"/>
                <a:gd name="T6" fmla="*/ 0 w 14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0" y="5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2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3820"/>
            <p:cNvSpPr/>
            <p:nvPr/>
          </p:nvSpPr>
          <p:spPr bwMode="auto">
            <a:xfrm>
              <a:off x="5986463" y="3060701"/>
              <a:ext cx="22225" cy="55563"/>
            </a:xfrm>
            <a:custGeom>
              <a:avLst/>
              <a:gdLst>
                <a:gd name="T0" fmla="*/ 0 w 6"/>
                <a:gd name="T1" fmla="*/ 0 h 15"/>
                <a:gd name="T2" fmla="*/ 5 w 6"/>
                <a:gd name="T3" fmla="*/ 15 h 15"/>
                <a:gd name="T4" fmla="*/ 6 w 6"/>
                <a:gd name="T5" fmla="*/ 0 h 15"/>
                <a:gd name="T6" fmla="*/ 0 w 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5">
                  <a:moveTo>
                    <a:pt x="0" y="0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821"/>
            <p:cNvSpPr/>
            <p:nvPr/>
          </p:nvSpPr>
          <p:spPr bwMode="auto">
            <a:xfrm>
              <a:off x="5888038" y="3030538"/>
              <a:ext cx="46038" cy="52388"/>
            </a:xfrm>
            <a:custGeom>
              <a:avLst/>
              <a:gdLst>
                <a:gd name="T0" fmla="*/ 7 w 12"/>
                <a:gd name="T1" fmla="*/ 0 h 14"/>
                <a:gd name="T2" fmla="*/ 0 w 12"/>
                <a:gd name="T3" fmla="*/ 14 h 14"/>
                <a:gd name="T4" fmla="*/ 12 w 12"/>
                <a:gd name="T5" fmla="*/ 4 h 14"/>
                <a:gd name="T6" fmla="*/ 7 w 1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4">
                  <a:moveTo>
                    <a:pt x="7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8" y="2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3822"/>
            <p:cNvSpPr/>
            <p:nvPr/>
          </p:nvSpPr>
          <p:spPr bwMode="auto">
            <a:xfrm>
              <a:off x="5827713" y="3109913"/>
              <a:ext cx="222250" cy="134938"/>
            </a:xfrm>
            <a:custGeom>
              <a:avLst/>
              <a:gdLst>
                <a:gd name="T0" fmla="*/ 21 w 59"/>
                <a:gd name="T1" fmla="*/ 34 h 36"/>
                <a:gd name="T2" fmla="*/ 16 w 59"/>
                <a:gd name="T3" fmla="*/ 36 h 36"/>
                <a:gd name="T4" fmla="*/ 2 w 59"/>
                <a:gd name="T5" fmla="*/ 36 h 36"/>
                <a:gd name="T6" fmla="*/ 1 w 59"/>
                <a:gd name="T7" fmla="*/ 34 h 36"/>
                <a:gd name="T8" fmla="*/ 38 w 59"/>
                <a:gd name="T9" fmla="*/ 2 h 36"/>
                <a:gd name="T10" fmla="*/ 43 w 59"/>
                <a:gd name="T11" fmla="*/ 0 h 36"/>
                <a:gd name="T12" fmla="*/ 57 w 59"/>
                <a:gd name="T13" fmla="*/ 0 h 36"/>
                <a:gd name="T14" fmla="*/ 58 w 59"/>
                <a:gd name="T15" fmla="*/ 2 h 36"/>
                <a:gd name="T16" fmla="*/ 21 w 59"/>
                <a:gd name="T17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6">
                  <a:moveTo>
                    <a:pt x="21" y="34"/>
                  </a:moveTo>
                  <a:cubicBezTo>
                    <a:pt x="20" y="35"/>
                    <a:pt x="18" y="36"/>
                    <a:pt x="16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36"/>
                    <a:pt x="0" y="35"/>
                    <a:pt x="1" y="3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1"/>
                    <a:pt x="41" y="0"/>
                    <a:pt x="4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0"/>
                    <a:pt x="59" y="1"/>
                    <a:pt x="58" y="2"/>
                  </a:cubicBezTo>
                  <a:lnTo>
                    <a:pt x="2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823"/>
            <p:cNvSpPr/>
            <p:nvPr/>
          </p:nvSpPr>
          <p:spPr bwMode="auto">
            <a:xfrm>
              <a:off x="5948363" y="3071813"/>
              <a:ext cx="261938" cy="173038"/>
            </a:xfrm>
            <a:custGeom>
              <a:avLst/>
              <a:gdLst>
                <a:gd name="T0" fmla="*/ 22 w 70"/>
                <a:gd name="T1" fmla="*/ 44 h 46"/>
                <a:gd name="T2" fmla="*/ 16 w 70"/>
                <a:gd name="T3" fmla="*/ 46 h 46"/>
                <a:gd name="T4" fmla="*/ 2 w 70"/>
                <a:gd name="T5" fmla="*/ 46 h 46"/>
                <a:gd name="T6" fmla="*/ 2 w 70"/>
                <a:gd name="T7" fmla="*/ 44 h 46"/>
                <a:gd name="T8" fmla="*/ 49 w 70"/>
                <a:gd name="T9" fmla="*/ 2 h 46"/>
                <a:gd name="T10" fmla="*/ 55 w 70"/>
                <a:gd name="T11" fmla="*/ 0 h 46"/>
                <a:gd name="T12" fmla="*/ 68 w 70"/>
                <a:gd name="T13" fmla="*/ 0 h 46"/>
                <a:gd name="T14" fmla="*/ 69 w 70"/>
                <a:gd name="T15" fmla="*/ 2 h 46"/>
                <a:gd name="T16" fmla="*/ 22 w 70"/>
                <a:gd name="T17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46">
                  <a:moveTo>
                    <a:pt x="22" y="44"/>
                  </a:moveTo>
                  <a:cubicBezTo>
                    <a:pt x="20" y="45"/>
                    <a:pt x="18" y="46"/>
                    <a:pt x="16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2" y="44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53" y="0"/>
                    <a:pt x="5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0" y="1"/>
                    <a:pt x="69" y="2"/>
                  </a:cubicBezTo>
                  <a:lnTo>
                    <a:pt x="22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824"/>
            <p:cNvSpPr/>
            <p:nvPr/>
          </p:nvSpPr>
          <p:spPr bwMode="auto">
            <a:xfrm>
              <a:off x="6072188" y="3038476"/>
              <a:ext cx="300038" cy="206375"/>
            </a:xfrm>
            <a:custGeom>
              <a:avLst/>
              <a:gdLst>
                <a:gd name="T0" fmla="*/ 21 w 80"/>
                <a:gd name="T1" fmla="*/ 53 h 55"/>
                <a:gd name="T2" fmla="*/ 15 w 80"/>
                <a:gd name="T3" fmla="*/ 55 h 55"/>
                <a:gd name="T4" fmla="*/ 2 w 80"/>
                <a:gd name="T5" fmla="*/ 55 h 55"/>
                <a:gd name="T6" fmla="*/ 1 w 80"/>
                <a:gd name="T7" fmla="*/ 53 h 55"/>
                <a:gd name="T8" fmla="*/ 59 w 80"/>
                <a:gd name="T9" fmla="*/ 2 h 55"/>
                <a:gd name="T10" fmla="*/ 65 w 80"/>
                <a:gd name="T11" fmla="*/ 0 h 55"/>
                <a:gd name="T12" fmla="*/ 78 w 80"/>
                <a:gd name="T13" fmla="*/ 0 h 55"/>
                <a:gd name="T14" fmla="*/ 79 w 80"/>
                <a:gd name="T15" fmla="*/ 2 h 55"/>
                <a:gd name="T16" fmla="*/ 21 w 80"/>
                <a:gd name="T17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55">
                  <a:moveTo>
                    <a:pt x="21" y="53"/>
                  </a:moveTo>
                  <a:cubicBezTo>
                    <a:pt x="20" y="54"/>
                    <a:pt x="17" y="55"/>
                    <a:pt x="15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0" y="55"/>
                    <a:pt x="0" y="54"/>
                    <a:pt x="1" y="5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0" y="1"/>
                    <a:pt x="63" y="0"/>
                    <a:pt x="6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0" y="0"/>
                    <a:pt x="80" y="1"/>
                    <a:pt x="79" y="2"/>
                  </a:cubicBezTo>
                  <a:lnTo>
                    <a:pt x="21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19895" y="4475449"/>
            <a:ext cx="271578" cy="220966"/>
            <a:chOff x="3694113" y="2963863"/>
            <a:chExt cx="349250" cy="284163"/>
          </a:xfrm>
          <a:solidFill>
            <a:srgbClr val="00B050"/>
          </a:solidFill>
        </p:grpSpPr>
        <p:sp>
          <p:nvSpPr>
            <p:cNvPr id="31" name="Freeform 3894"/>
            <p:cNvSpPr/>
            <p:nvPr/>
          </p:nvSpPr>
          <p:spPr bwMode="auto">
            <a:xfrm>
              <a:off x="3817938" y="2963863"/>
              <a:ext cx="225425" cy="201613"/>
            </a:xfrm>
            <a:custGeom>
              <a:avLst/>
              <a:gdLst>
                <a:gd name="T0" fmla="*/ 13 w 60"/>
                <a:gd name="T1" fmla="*/ 46 h 54"/>
                <a:gd name="T2" fmla="*/ 18 w 60"/>
                <a:gd name="T3" fmla="*/ 16 h 54"/>
                <a:gd name="T4" fmla="*/ 60 w 60"/>
                <a:gd name="T5" fmla="*/ 7 h 54"/>
                <a:gd name="T6" fmla="*/ 41 w 60"/>
                <a:gd name="T7" fmla="*/ 29 h 54"/>
                <a:gd name="T8" fmla="*/ 13 w 60"/>
                <a:gd name="T9" fmla="*/ 4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4">
                  <a:moveTo>
                    <a:pt x="13" y="46"/>
                  </a:moveTo>
                  <a:cubicBezTo>
                    <a:pt x="13" y="46"/>
                    <a:pt x="0" y="31"/>
                    <a:pt x="18" y="16"/>
                  </a:cubicBezTo>
                  <a:cubicBezTo>
                    <a:pt x="36" y="0"/>
                    <a:pt x="60" y="7"/>
                    <a:pt x="60" y="7"/>
                  </a:cubicBezTo>
                  <a:cubicBezTo>
                    <a:pt x="60" y="7"/>
                    <a:pt x="43" y="18"/>
                    <a:pt x="41" y="29"/>
                  </a:cubicBezTo>
                  <a:cubicBezTo>
                    <a:pt x="39" y="42"/>
                    <a:pt x="23" y="54"/>
                    <a:pt x="1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3895"/>
            <p:cNvSpPr/>
            <p:nvPr/>
          </p:nvSpPr>
          <p:spPr bwMode="auto">
            <a:xfrm>
              <a:off x="3856038" y="2997201"/>
              <a:ext cx="157163" cy="206375"/>
            </a:xfrm>
            <a:custGeom>
              <a:avLst/>
              <a:gdLst>
                <a:gd name="T0" fmla="*/ 0 w 42"/>
                <a:gd name="T1" fmla="*/ 51 h 55"/>
                <a:gd name="T2" fmla="*/ 3 w 42"/>
                <a:gd name="T3" fmla="*/ 38 h 55"/>
                <a:gd name="T4" fmla="*/ 42 w 42"/>
                <a:gd name="T5" fmla="*/ 0 h 55"/>
                <a:gd name="T6" fmla="*/ 6 w 42"/>
                <a:gd name="T7" fmla="*/ 38 h 55"/>
                <a:gd name="T8" fmla="*/ 5 w 42"/>
                <a:gd name="T9" fmla="*/ 53 h 55"/>
                <a:gd name="T10" fmla="*/ 0 w 42"/>
                <a:gd name="T11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55">
                  <a:moveTo>
                    <a:pt x="0" y="51"/>
                  </a:moveTo>
                  <a:cubicBezTo>
                    <a:pt x="0" y="51"/>
                    <a:pt x="2" y="42"/>
                    <a:pt x="3" y="38"/>
                  </a:cubicBezTo>
                  <a:cubicBezTo>
                    <a:pt x="6" y="27"/>
                    <a:pt x="16" y="7"/>
                    <a:pt x="42" y="0"/>
                  </a:cubicBezTo>
                  <a:cubicBezTo>
                    <a:pt x="42" y="0"/>
                    <a:pt x="13" y="8"/>
                    <a:pt x="6" y="38"/>
                  </a:cubicBezTo>
                  <a:cubicBezTo>
                    <a:pt x="3" y="46"/>
                    <a:pt x="5" y="50"/>
                    <a:pt x="5" y="53"/>
                  </a:cubicBezTo>
                  <a:cubicBezTo>
                    <a:pt x="5" y="53"/>
                    <a:pt x="4" y="55"/>
                    <a:pt x="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3896"/>
            <p:cNvSpPr/>
            <p:nvPr/>
          </p:nvSpPr>
          <p:spPr bwMode="auto">
            <a:xfrm>
              <a:off x="3851276" y="3030538"/>
              <a:ext cx="34925" cy="98425"/>
            </a:xfrm>
            <a:custGeom>
              <a:avLst/>
              <a:gdLst>
                <a:gd name="T0" fmla="*/ 6 w 9"/>
                <a:gd name="T1" fmla="*/ 26 h 26"/>
                <a:gd name="T2" fmla="*/ 9 w 9"/>
                <a:gd name="T3" fmla="*/ 0 h 26"/>
                <a:gd name="T4" fmla="*/ 7 w 9"/>
                <a:gd name="T5" fmla="*/ 24 h 26"/>
                <a:gd name="T6" fmla="*/ 6 w 9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6">
                  <a:moveTo>
                    <a:pt x="6" y="26"/>
                  </a:moveTo>
                  <a:cubicBezTo>
                    <a:pt x="6" y="26"/>
                    <a:pt x="0" y="11"/>
                    <a:pt x="9" y="0"/>
                  </a:cubicBezTo>
                  <a:cubicBezTo>
                    <a:pt x="9" y="0"/>
                    <a:pt x="2" y="8"/>
                    <a:pt x="7" y="24"/>
                  </a:cubicBezTo>
                  <a:lnTo>
                    <a:pt x="6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3897"/>
            <p:cNvSpPr/>
            <p:nvPr/>
          </p:nvSpPr>
          <p:spPr bwMode="auto">
            <a:xfrm>
              <a:off x="3892551" y="3008313"/>
              <a:ext cx="34925" cy="74613"/>
            </a:xfrm>
            <a:custGeom>
              <a:avLst/>
              <a:gdLst>
                <a:gd name="T0" fmla="*/ 0 w 9"/>
                <a:gd name="T1" fmla="*/ 20 h 20"/>
                <a:gd name="T2" fmla="*/ 9 w 9"/>
                <a:gd name="T3" fmla="*/ 0 h 20"/>
                <a:gd name="T4" fmla="*/ 2 w 9"/>
                <a:gd name="T5" fmla="*/ 17 h 20"/>
                <a:gd name="T6" fmla="*/ 0 w 9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0">
                  <a:moveTo>
                    <a:pt x="0" y="20"/>
                  </a:moveTo>
                  <a:cubicBezTo>
                    <a:pt x="0" y="20"/>
                    <a:pt x="0" y="8"/>
                    <a:pt x="9" y="0"/>
                  </a:cubicBezTo>
                  <a:cubicBezTo>
                    <a:pt x="9" y="0"/>
                    <a:pt x="3" y="5"/>
                    <a:pt x="2" y="17"/>
                  </a:cubicBez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3898"/>
            <p:cNvSpPr/>
            <p:nvPr/>
          </p:nvSpPr>
          <p:spPr bwMode="auto">
            <a:xfrm>
              <a:off x="3881438" y="3087688"/>
              <a:ext cx="76200" cy="36513"/>
            </a:xfrm>
            <a:custGeom>
              <a:avLst/>
              <a:gdLst>
                <a:gd name="T0" fmla="*/ 1 w 20"/>
                <a:gd name="T1" fmla="*/ 6 h 10"/>
                <a:gd name="T2" fmla="*/ 20 w 20"/>
                <a:gd name="T3" fmla="*/ 0 h 10"/>
                <a:gd name="T4" fmla="*/ 0 w 20"/>
                <a:gd name="T5" fmla="*/ 7 h 10"/>
                <a:gd name="T6" fmla="*/ 1 w 20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0">
                  <a:moveTo>
                    <a:pt x="1" y="6"/>
                  </a:moveTo>
                  <a:cubicBezTo>
                    <a:pt x="1" y="6"/>
                    <a:pt x="14" y="8"/>
                    <a:pt x="20" y="0"/>
                  </a:cubicBezTo>
                  <a:cubicBezTo>
                    <a:pt x="20" y="0"/>
                    <a:pt x="13" y="10"/>
                    <a:pt x="0" y="7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3899"/>
            <p:cNvSpPr/>
            <p:nvPr/>
          </p:nvSpPr>
          <p:spPr bwMode="auto">
            <a:xfrm>
              <a:off x="3905251" y="3060701"/>
              <a:ext cx="52388" cy="19050"/>
            </a:xfrm>
            <a:custGeom>
              <a:avLst/>
              <a:gdLst>
                <a:gd name="T0" fmla="*/ 0 w 14"/>
                <a:gd name="T1" fmla="*/ 4 h 5"/>
                <a:gd name="T2" fmla="*/ 14 w 14"/>
                <a:gd name="T3" fmla="*/ 0 h 5"/>
                <a:gd name="T4" fmla="*/ 1 w 14"/>
                <a:gd name="T5" fmla="*/ 3 h 5"/>
                <a:gd name="T6" fmla="*/ 0 w 1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0" y="4"/>
                  </a:moveTo>
                  <a:cubicBezTo>
                    <a:pt x="0" y="5"/>
                    <a:pt x="7" y="5"/>
                    <a:pt x="14" y="0"/>
                  </a:cubicBezTo>
                  <a:cubicBezTo>
                    <a:pt x="14" y="0"/>
                    <a:pt x="8" y="4"/>
                    <a:pt x="1" y="3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3900"/>
            <p:cNvSpPr/>
            <p:nvPr/>
          </p:nvSpPr>
          <p:spPr bwMode="auto">
            <a:xfrm>
              <a:off x="3694113" y="3063876"/>
              <a:ext cx="180975" cy="131763"/>
            </a:xfrm>
            <a:custGeom>
              <a:avLst/>
              <a:gdLst>
                <a:gd name="T0" fmla="*/ 42 w 48"/>
                <a:gd name="T1" fmla="*/ 27 h 35"/>
                <a:gd name="T2" fmla="*/ 32 w 48"/>
                <a:gd name="T3" fmla="*/ 7 h 35"/>
                <a:gd name="T4" fmla="*/ 0 w 48"/>
                <a:gd name="T5" fmla="*/ 10 h 35"/>
                <a:gd name="T6" fmla="*/ 18 w 48"/>
                <a:gd name="T7" fmla="*/ 21 h 35"/>
                <a:gd name="T8" fmla="*/ 42 w 48"/>
                <a:gd name="T9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5">
                  <a:moveTo>
                    <a:pt x="42" y="27"/>
                  </a:moveTo>
                  <a:cubicBezTo>
                    <a:pt x="42" y="27"/>
                    <a:pt x="48" y="14"/>
                    <a:pt x="32" y="7"/>
                  </a:cubicBezTo>
                  <a:cubicBezTo>
                    <a:pt x="16" y="0"/>
                    <a:pt x="0" y="10"/>
                    <a:pt x="0" y="10"/>
                  </a:cubicBezTo>
                  <a:cubicBezTo>
                    <a:pt x="0" y="10"/>
                    <a:pt x="14" y="14"/>
                    <a:pt x="18" y="21"/>
                  </a:cubicBezTo>
                  <a:cubicBezTo>
                    <a:pt x="22" y="30"/>
                    <a:pt x="36" y="35"/>
                    <a:pt x="4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3901"/>
            <p:cNvSpPr/>
            <p:nvPr/>
          </p:nvSpPr>
          <p:spPr bwMode="auto">
            <a:xfrm>
              <a:off x="3721101" y="3098801"/>
              <a:ext cx="146050" cy="100013"/>
            </a:xfrm>
            <a:custGeom>
              <a:avLst/>
              <a:gdLst>
                <a:gd name="T0" fmla="*/ 33 w 39"/>
                <a:gd name="T1" fmla="*/ 19 h 27"/>
                <a:gd name="T2" fmla="*/ 36 w 39"/>
                <a:gd name="T3" fmla="*/ 27 h 27"/>
                <a:gd name="T4" fmla="*/ 39 w 39"/>
                <a:gd name="T5" fmla="*/ 27 h 27"/>
                <a:gd name="T6" fmla="*/ 34 w 39"/>
                <a:gd name="T7" fmla="*/ 19 h 27"/>
                <a:gd name="T8" fmla="*/ 0 w 39"/>
                <a:gd name="T9" fmla="*/ 1 h 27"/>
                <a:gd name="T10" fmla="*/ 33 w 39"/>
                <a:gd name="T11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7">
                  <a:moveTo>
                    <a:pt x="33" y="19"/>
                  </a:moveTo>
                  <a:cubicBezTo>
                    <a:pt x="35" y="22"/>
                    <a:pt x="35" y="25"/>
                    <a:pt x="36" y="27"/>
                  </a:cubicBezTo>
                  <a:cubicBezTo>
                    <a:pt x="37" y="27"/>
                    <a:pt x="38" y="27"/>
                    <a:pt x="39" y="27"/>
                  </a:cubicBezTo>
                  <a:cubicBezTo>
                    <a:pt x="38" y="26"/>
                    <a:pt x="36" y="21"/>
                    <a:pt x="34" y="19"/>
                  </a:cubicBezTo>
                  <a:cubicBezTo>
                    <a:pt x="30" y="12"/>
                    <a:pt x="19" y="0"/>
                    <a:pt x="0" y="1"/>
                  </a:cubicBezTo>
                  <a:cubicBezTo>
                    <a:pt x="4" y="1"/>
                    <a:pt x="22" y="2"/>
                    <a:pt x="3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3902"/>
            <p:cNvSpPr/>
            <p:nvPr/>
          </p:nvSpPr>
          <p:spPr bwMode="auto">
            <a:xfrm>
              <a:off x="3814763" y="3098801"/>
              <a:ext cx="33338" cy="63500"/>
            </a:xfrm>
            <a:custGeom>
              <a:avLst/>
              <a:gdLst>
                <a:gd name="T0" fmla="*/ 8 w 9"/>
                <a:gd name="T1" fmla="*/ 17 h 17"/>
                <a:gd name="T2" fmla="*/ 0 w 9"/>
                <a:gd name="T3" fmla="*/ 0 h 17"/>
                <a:gd name="T4" fmla="*/ 6 w 9"/>
                <a:gd name="T5" fmla="*/ 16 h 17"/>
                <a:gd name="T6" fmla="*/ 8 w 9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7">
                  <a:moveTo>
                    <a:pt x="8" y="17"/>
                  </a:moveTo>
                  <a:cubicBezTo>
                    <a:pt x="8" y="17"/>
                    <a:pt x="9" y="6"/>
                    <a:pt x="0" y="0"/>
                  </a:cubicBezTo>
                  <a:cubicBezTo>
                    <a:pt x="0" y="0"/>
                    <a:pt x="7" y="4"/>
                    <a:pt x="6" y="16"/>
                  </a:cubicBezTo>
                  <a:lnTo>
                    <a:pt x="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3903"/>
            <p:cNvSpPr/>
            <p:nvPr/>
          </p:nvSpPr>
          <p:spPr bwMode="auto">
            <a:xfrm>
              <a:off x="3781426" y="3087688"/>
              <a:ext cx="36513" cy="47625"/>
            </a:xfrm>
            <a:custGeom>
              <a:avLst/>
              <a:gdLst>
                <a:gd name="T0" fmla="*/ 10 w 10"/>
                <a:gd name="T1" fmla="*/ 13 h 13"/>
                <a:gd name="T2" fmla="*/ 0 w 10"/>
                <a:gd name="T3" fmla="*/ 0 h 13"/>
                <a:gd name="T4" fmla="*/ 8 w 10"/>
                <a:gd name="T5" fmla="*/ 12 h 13"/>
                <a:gd name="T6" fmla="*/ 10 w 10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3">
                  <a:moveTo>
                    <a:pt x="10" y="13"/>
                  </a:moveTo>
                  <a:cubicBezTo>
                    <a:pt x="10" y="13"/>
                    <a:pt x="8" y="4"/>
                    <a:pt x="0" y="0"/>
                  </a:cubicBezTo>
                  <a:cubicBezTo>
                    <a:pt x="0" y="0"/>
                    <a:pt x="6" y="3"/>
                    <a:pt x="8" y="12"/>
                  </a:cubicBezTo>
                  <a:lnTo>
                    <a:pt x="1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3904"/>
            <p:cNvSpPr/>
            <p:nvPr/>
          </p:nvSpPr>
          <p:spPr bwMode="auto">
            <a:xfrm>
              <a:off x="3776663" y="3151188"/>
              <a:ext cx="57150" cy="22225"/>
            </a:xfrm>
            <a:custGeom>
              <a:avLst/>
              <a:gdLst>
                <a:gd name="T0" fmla="*/ 14 w 15"/>
                <a:gd name="T1" fmla="*/ 0 h 6"/>
                <a:gd name="T2" fmla="*/ 0 w 15"/>
                <a:gd name="T3" fmla="*/ 0 h 6"/>
                <a:gd name="T4" fmla="*/ 15 w 15"/>
                <a:gd name="T5" fmla="*/ 1 h 6"/>
                <a:gd name="T6" fmla="*/ 14 w 1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6">
                  <a:moveTo>
                    <a:pt x="14" y="0"/>
                  </a:moveTo>
                  <a:cubicBezTo>
                    <a:pt x="14" y="0"/>
                    <a:pt x="6" y="4"/>
                    <a:pt x="0" y="0"/>
                  </a:cubicBezTo>
                  <a:cubicBezTo>
                    <a:pt x="0" y="0"/>
                    <a:pt x="7" y="6"/>
                    <a:pt x="15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3905"/>
            <p:cNvSpPr/>
            <p:nvPr/>
          </p:nvSpPr>
          <p:spPr bwMode="auto">
            <a:xfrm>
              <a:off x="3773488" y="3128963"/>
              <a:ext cx="36513" cy="11113"/>
            </a:xfrm>
            <a:custGeom>
              <a:avLst/>
              <a:gdLst>
                <a:gd name="T0" fmla="*/ 10 w 10"/>
                <a:gd name="T1" fmla="*/ 1 h 3"/>
                <a:gd name="T2" fmla="*/ 0 w 10"/>
                <a:gd name="T3" fmla="*/ 1 h 3"/>
                <a:gd name="T4" fmla="*/ 9 w 10"/>
                <a:gd name="T5" fmla="*/ 0 h 3"/>
                <a:gd name="T6" fmla="*/ 10 w 10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">
                  <a:moveTo>
                    <a:pt x="10" y="1"/>
                  </a:moveTo>
                  <a:cubicBezTo>
                    <a:pt x="10" y="1"/>
                    <a:pt x="5" y="3"/>
                    <a:pt x="0" y="1"/>
                  </a:cubicBezTo>
                  <a:cubicBezTo>
                    <a:pt x="0" y="1"/>
                    <a:pt x="5" y="3"/>
                    <a:pt x="9" y="0"/>
                  </a:cubicBezTo>
                  <a:lnTo>
                    <a:pt x="1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3906"/>
            <p:cNvSpPr/>
            <p:nvPr/>
          </p:nvSpPr>
          <p:spPr bwMode="auto">
            <a:xfrm>
              <a:off x="3798888" y="3184526"/>
              <a:ext cx="142875" cy="63500"/>
            </a:xfrm>
            <a:custGeom>
              <a:avLst/>
              <a:gdLst>
                <a:gd name="T0" fmla="*/ 37 w 38"/>
                <a:gd name="T1" fmla="*/ 9 h 17"/>
                <a:gd name="T2" fmla="*/ 33 w 38"/>
                <a:gd name="T3" fmla="*/ 9 h 17"/>
                <a:gd name="T4" fmla="*/ 31 w 38"/>
                <a:gd name="T5" fmla="*/ 4 h 17"/>
                <a:gd name="T6" fmla="*/ 24 w 38"/>
                <a:gd name="T7" fmla="*/ 5 h 17"/>
                <a:gd name="T8" fmla="*/ 18 w 38"/>
                <a:gd name="T9" fmla="*/ 1 h 17"/>
                <a:gd name="T10" fmla="*/ 14 w 38"/>
                <a:gd name="T11" fmla="*/ 6 h 17"/>
                <a:gd name="T12" fmla="*/ 10 w 38"/>
                <a:gd name="T13" fmla="*/ 4 h 17"/>
                <a:gd name="T14" fmla="*/ 8 w 38"/>
                <a:gd name="T15" fmla="*/ 8 h 17"/>
                <a:gd name="T16" fmla="*/ 4 w 38"/>
                <a:gd name="T17" fmla="*/ 8 h 17"/>
                <a:gd name="T18" fmla="*/ 4 w 38"/>
                <a:gd name="T19" fmla="*/ 13 h 17"/>
                <a:gd name="T20" fmla="*/ 12 w 38"/>
                <a:gd name="T21" fmla="*/ 14 h 17"/>
                <a:gd name="T22" fmla="*/ 23 w 38"/>
                <a:gd name="T23" fmla="*/ 14 h 17"/>
                <a:gd name="T24" fmla="*/ 27 w 38"/>
                <a:gd name="T25" fmla="*/ 15 h 17"/>
                <a:gd name="T26" fmla="*/ 30 w 38"/>
                <a:gd name="T27" fmla="*/ 13 h 17"/>
                <a:gd name="T28" fmla="*/ 30 w 38"/>
                <a:gd name="T29" fmla="*/ 14 h 17"/>
                <a:gd name="T30" fmla="*/ 33 w 38"/>
                <a:gd name="T31" fmla="*/ 16 h 17"/>
                <a:gd name="T32" fmla="*/ 37 w 38"/>
                <a:gd name="T33" fmla="*/ 12 h 17"/>
                <a:gd name="T34" fmla="*/ 37 w 38"/>
                <a:gd name="T35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17">
                  <a:moveTo>
                    <a:pt x="37" y="9"/>
                  </a:moveTo>
                  <a:cubicBezTo>
                    <a:pt x="35" y="7"/>
                    <a:pt x="33" y="9"/>
                    <a:pt x="33" y="9"/>
                  </a:cubicBezTo>
                  <a:cubicBezTo>
                    <a:pt x="33" y="9"/>
                    <a:pt x="34" y="6"/>
                    <a:pt x="31" y="4"/>
                  </a:cubicBezTo>
                  <a:cubicBezTo>
                    <a:pt x="27" y="2"/>
                    <a:pt x="24" y="5"/>
                    <a:pt x="24" y="5"/>
                  </a:cubicBezTo>
                  <a:cubicBezTo>
                    <a:pt x="24" y="5"/>
                    <a:pt x="24" y="0"/>
                    <a:pt x="18" y="1"/>
                  </a:cubicBezTo>
                  <a:cubicBezTo>
                    <a:pt x="13" y="2"/>
                    <a:pt x="14" y="6"/>
                    <a:pt x="14" y="6"/>
                  </a:cubicBezTo>
                  <a:cubicBezTo>
                    <a:pt x="14" y="6"/>
                    <a:pt x="12" y="3"/>
                    <a:pt x="10" y="4"/>
                  </a:cubicBezTo>
                  <a:cubicBezTo>
                    <a:pt x="8" y="5"/>
                    <a:pt x="8" y="8"/>
                    <a:pt x="8" y="8"/>
                  </a:cubicBezTo>
                  <a:cubicBezTo>
                    <a:pt x="8" y="8"/>
                    <a:pt x="7" y="6"/>
                    <a:pt x="4" y="8"/>
                  </a:cubicBezTo>
                  <a:cubicBezTo>
                    <a:pt x="0" y="11"/>
                    <a:pt x="4" y="13"/>
                    <a:pt x="4" y="13"/>
                  </a:cubicBezTo>
                  <a:cubicBezTo>
                    <a:pt x="4" y="17"/>
                    <a:pt x="12" y="14"/>
                    <a:pt x="12" y="14"/>
                  </a:cubicBezTo>
                  <a:cubicBezTo>
                    <a:pt x="12" y="16"/>
                    <a:pt x="18" y="14"/>
                    <a:pt x="23" y="14"/>
                  </a:cubicBezTo>
                  <a:cubicBezTo>
                    <a:pt x="24" y="14"/>
                    <a:pt x="26" y="15"/>
                    <a:pt x="27" y="15"/>
                  </a:cubicBezTo>
                  <a:cubicBezTo>
                    <a:pt x="28" y="15"/>
                    <a:pt x="29" y="14"/>
                    <a:pt x="30" y="13"/>
                  </a:cubicBezTo>
                  <a:cubicBezTo>
                    <a:pt x="30" y="13"/>
                    <a:pt x="30" y="14"/>
                    <a:pt x="30" y="14"/>
                  </a:cubicBezTo>
                  <a:cubicBezTo>
                    <a:pt x="31" y="15"/>
                    <a:pt x="31" y="16"/>
                    <a:pt x="33" y="16"/>
                  </a:cubicBezTo>
                  <a:cubicBezTo>
                    <a:pt x="35" y="16"/>
                    <a:pt x="37" y="13"/>
                    <a:pt x="37" y="12"/>
                  </a:cubicBezTo>
                  <a:cubicBezTo>
                    <a:pt x="37" y="11"/>
                    <a:pt x="38" y="10"/>
                    <a:pt x="3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3907"/>
            <p:cNvSpPr/>
            <p:nvPr/>
          </p:nvSpPr>
          <p:spPr bwMode="auto">
            <a:xfrm>
              <a:off x="3856038" y="3192463"/>
              <a:ext cx="25400" cy="14288"/>
            </a:xfrm>
            <a:custGeom>
              <a:avLst/>
              <a:gdLst>
                <a:gd name="T0" fmla="*/ 0 w 7"/>
                <a:gd name="T1" fmla="*/ 3 h 4"/>
                <a:gd name="T2" fmla="*/ 3 w 7"/>
                <a:gd name="T3" fmla="*/ 0 h 4"/>
                <a:gd name="T4" fmla="*/ 7 w 7"/>
                <a:gd name="T5" fmla="*/ 3 h 4"/>
                <a:gd name="T6" fmla="*/ 0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3"/>
                    <a:pt x="0" y="1"/>
                    <a:pt x="3" y="0"/>
                  </a:cubicBezTo>
                  <a:cubicBezTo>
                    <a:pt x="6" y="0"/>
                    <a:pt x="7" y="2"/>
                    <a:pt x="7" y="3"/>
                  </a:cubicBezTo>
                  <a:cubicBezTo>
                    <a:pt x="7" y="4"/>
                    <a:pt x="4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3908"/>
            <p:cNvSpPr/>
            <p:nvPr/>
          </p:nvSpPr>
          <p:spPr bwMode="auto">
            <a:xfrm>
              <a:off x="3897313" y="3198813"/>
              <a:ext cx="25400" cy="15875"/>
            </a:xfrm>
            <a:custGeom>
              <a:avLst/>
              <a:gdLst>
                <a:gd name="T0" fmla="*/ 0 w 7"/>
                <a:gd name="T1" fmla="*/ 3 h 4"/>
                <a:gd name="T2" fmla="*/ 4 w 7"/>
                <a:gd name="T3" fmla="*/ 1 h 4"/>
                <a:gd name="T4" fmla="*/ 5 w 7"/>
                <a:gd name="T5" fmla="*/ 4 h 4"/>
                <a:gd name="T6" fmla="*/ 0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3"/>
                    <a:pt x="2" y="0"/>
                    <a:pt x="4" y="1"/>
                  </a:cubicBezTo>
                  <a:cubicBezTo>
                    <a:pt x="6" y="2"/>
                    <a:pt x="7" y="4"/>
                    <a:pt x="5" y="4"/>
                  </a:cubicBezTo>
                  <a:cubicBezTo>
                    <a:pt x="4" y="4"/>
                    <a:pt x="4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3909"/>
            <p:cNvSpPr/>
            <p:nvPr/>
          </p:nvSpPr>
          <p:spPr bwMode="auto">
            <a:xfrm>
              <a:off x="3844926" y="3206751"/>
              <a:ext cx="25400" cy="15875"/>
            </a:xfrm>
            <a:custGeom>
              <a:avLst/>
              <a:gdLst>
                <a:gd name="T0" fmla="*/ 0 w 7"/>
                <a:gd name="T1" fmla="*/ 2 h 4"/>
                <a:gd name="T2" fmla="*/ 4 w 7"/>
                <a:gd name="T3" fmla="*/ 1 h 4"/>
                <a:gd name="T4" fmla="*/ 4 w 7"/>
                <a:gd name="T5" fmla="*/ 3 h 4"/>
                <a:gd name="T6" fmla="*/ 0 w 7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0" y="2"/>
                  </a:moveTo>
                  <a:cubicBezTo>
                    <a:pt x="0" y="2"/>
                    <a:pt x="1" y="0"/>
                    <a:pt x="4" y="1"/>
                  </a:cubicBezTo>
                  <a:cubicBezTo>
                    <a:pt x="7" y="2"/>
                    <a:pt x="6" y="4"/>
                    <a:pt x="4" y="3"/>
                  </a:cubicBezTo>
                  <a:cubicBezTo>
                    <a:pt x="3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093524" y="5305124"/>
            <a:ext cx="271578" cy="338238"/>
            <a:chOff x="2779713" y="2809876"/>
            <a:chExt cx="349250" cy="434975"/>
          </a:xfrm>
          <a:solidFill>
            <a:srgbClr val="00B050"/>
          </a:solidFill>
        </p:grpSpPr>
        <p:sp>
          <p:nvSpPr>
            <p:cNvPr id="48" name="Freeform 3874"/>
            <p:cNvSpPr>
              <a:spLocks noEditPoints="1"/>
            </p:cNvSpPr>
            <p:nvPr/>
          </p:nvSpPr>
          <p:spPr bwMode="auto">
            <a:xfrm>
              <a:off x="2854326" y="2887663"/>
              <a:ext cx="195263" cy="195263"/>
            </a:xfrm>
            <a:custGeom>
              <a:avLst/>
              <a:gdLst>
                <a:gd name="T0" fmla="*/ 46 w 52"/>
                <a:gd name="T1" fmla="*/ 15 h 52"/>
                <a:gd name="T2" fmla="*/ 16 w 52"/>
                <a:gd name="T3" fmla="*/ 6 h 52"/>
                <a:gd name="T4" fmla="*/ 6 w 52"/>
                <a:gd name="T5" fmla="*/ 36 h 52"/>
                <a:gd name="T6" fmla="*/ 37 w 52"/>
                <a:gd name="T7" fmla="*/ 46 h 52"/>
                <a:gd name="T8" fmla="*/ 46 w 52"/>
                <a:gd name="T9" fmla="*/ 15 h 52"/>
                <a:gd name="T10" fmla="*/ 17 w 52"/>
                <a:gd name="T11" fmla="*/ 31 h 52"/>
                <a:gd name="T12" fmla="*/ 11 w 52"/>
                <a:gd name="T13" fmla="*/ 26 h 52"/>
                <a:gd name="T14" fmla="*/ 17 w 52"/>
                <a:gd name="T15" fmla="*/ 21 h 52"/>
                <a:gd name="T16" fmla="*/ 22 w 52"/>
                <a:gd name="T17" fmla="*/ 26 h 52"/>
                <a:gd name="T18" fmla="*/ 17 w 52"/>
                <a:gd name="T19" fmla="*/ 31 h 52"/>
                <a:gd name="T20" fmla="*/ 36 w 52"/>
                <a:gd name="T21" fmla="*/ 31 h 52"/>
                <a:gd name="T22" fmla="*/ 31 w 52"/>
                <a:gd name="T23" fmla="*/ 26 h 52"/>
                <a:gd name="T24" fmla="*/ 36 w 52"/>
                <a:gd name="T25" fmla="*/ 21 h 52"/>
                <a:gd name="T26" fmla="*/ 41 w 52"/>
                <a:gd name="T27" fmla="*/ 26 h 52"/>
                <a:gd name="T28" fmla="*/ 36 w 52"/>
                <a:gd name="T2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52">
                  <a:moveTo>
                    <a:pt x="46" y="15"/>
                  </a:moveTo>
                  <a:cubicBezTo>
                    <a:pt x="40" y="4"/>
                    <a:pt x="27" y="0"/>
                    <a:pt x="16" y="6"/>
                  </a:cubicBezTo>
                  <a:cubicBezTo>
                    <a:pt x="4" y="12"/>
                    <a:pt x="0" y="25"/>
                    <a:pt x="6" y="36"/>
                  </a:cubicBezTo>
                  <a:cubicBezTo>
                    <a:pt x="12" y="47"/>
                    <a:pt x="26" y="52"/>
                    <a:pt x="37" y="46"/>
                  </a:cubicBezTo>
                  <a:cubicBezTo>
                    <a:pt x="48" y="40"/>
                    <a:pt x="52" y="26"/>
                    <a:pt x="46" y="15"/>
                  </a:cubicBezTo>
                  <a:close/>
                  <a:moveTo>
                    <a:pt x="17" y="31"/>
                  </a:moveTo>
                  <a:cubicBezTo>
                    <a:pt x="14" y="31"/>
                    <a:pt x="11" y="29"/>
                    <a:pt x="11" y="26"/>
                  </a:cubicBezTo>
                  <a:cubicBezTo>
                    <a:pt x="11" y="23"/>
                    <a:pt x="14" y="21"/>
                    <a:pt x="17" y="21"/>
                  </a:cubicBezTo>
                  <a:cubicBezTo>
                    <a:pt x="19" y="21"/>
                    <a:pt x="22" y="23"/>
                    <a:pt x="22" y="26"/>
                  </a:cubicBezTo>
                  <a:cubicBezTo>
                    <a:pt x="22" y="29"/>
                    <a:pt x="19" y="31"/>
                    <a:pt x="17" y="31"/>
                  </a:cubicBezTo>
                  <a:close/>
                  <a:moveTo>
                    <a:pt x="36" y="31"/>
                  </a:moveTo>
                  <a:cubicBezTo>
                    <a:pt x="33" y="31"/>
                    <a:pt x="31" y="29"/>
                    <a:pt x="31" y="26"/>
                  </a:cubicBezTo>
                  <a:cubicBezTo>
                    <a:pt x="31" y="23"/>
                    <a:pt x="33" y="21"/>
                    <a:pt x="36" y="21"/>
                  </a:cubicBezTo>
                  <a:cubicBezTo>
                    <a:pt x="39" y="21"/>
                    <a:pt x="41" y="23"/>
                    <a:pt x="41" y="26"/>
                  </a:cubicBezTo>
                  <a:cubicBezTo>
                    <a:pt x="41" y="29"/>
                    <a:pt x="39" y="31"/>
                    <a:pt x="3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3875"/>
            <p:cNvSpPr/>
            <p:nvPr/>
          </p:nvSpPr>
          <p:spPr bwMode="auto">
            <a:xfrm>
              <a:off x="2779713" y="2936876"/>
              <a:ext cx="77788" cy="38100"/>
            </a:xfrm>
            <a:custGeom>
              <a:avLst/>
              <a:gdLst>
                <a:gd name="T0" fmla="*/ 21 w 21"/>
                <a:gd name="T1" fmla="*/ 1 h 10"/>
                <a:gd name="T2" fmla="*/ 0 w 21"/>
                <a:gd name="T3" fmla="*/ 0 h 10"/>
                <a:gd name="T4" fmla="*/ 19 w 21"/>
                <a:gd name="T5" fmla="*/ 10 h 10"/>
                <a:gd name="T6" fmla="*/ 21 w 21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0">
                  <a:moveTo>
                    <a:pt x="2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7"/>
                    <a:pt x="20" y="4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3876"/>
            <p:cNvSpPr/>
            <p:nvPr/>
          </p:nvSpPr>
          <p:spPr bwMode="auto">
            <a:xfrm>
              <a:off x="2963863" y="2809876"/>
              <a:ext cx="36513" cy="82550"/>
            </a:xfrm>
            <a:custGeom>
              <a:avLst/>
              <a:gdLst>
                <a:gd name="T0" fmla="*/ 8 w 10"/>
                <a:gd name="T1" fmla="*/ 22 h 22"/>
                <a:gd name="T2" fmla="*/ 10 w 10"/>
                <a:gd name="T3" fmla="*/ 0 h 22"/>
                <a:gd name="T4" fmla="*/ 0 w 10"/>
                <a:gd name="T5" fmla="*/ 20 h 22"/>
                <a:gd name="T6" fmla="*/ 8 w 10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2">
                  <a:moveTo>
                    <a:pt x="8" y="22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20"/>
                    <a:pt x="6" y="21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3877"/>
            <p:cNvSpPr/>
            <p:nvPr/>
          </p:nvSpPr>
          <p:spPr bwMode="auto">
            <a:xfrm>
              <a:off x="2862263" y="2828926"/>
              <a:ext cx="55563" cy="77788"/>
            </a:xfrm>
            <a:custGeom>
              <a:avLst/>
              <a:gdLst>
                <a:gd name="T0" fmla="*/ 11 w 15"/>
                <a:gd name="T1" fmla="*/ 18 h 21"/>
                <a:gd name="T2" fmla="*/ 15 w 15"/>
                <a:gd name="T3" fmla="*/ 16 h 21"/>
                <a:gd name="T4" fmla="*/ 0 w 15"/>
                <a:gd name="T5" fmla="*/ 0 h 21"/>
                <a:gd name="T6" fmla="*/ 7 w 15"/>
                <a:gd name="T7" fmla="*/ 21 h 21"/>
                <a:gd name="T8" fmla="*/ 11 w 15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1">
                  <a:moveTo>
                    <a:pt x="11" y="18"/>
                  </a:moveTo>
                  <a:cubicBezTo>
                    <a:pt x="12" y="17"/>
                    <a:pt x="14" y="17"/>
                    <a:pt x="15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19"/>
                    <a:pt x="10" y="19"/>
                    <a:pt x="1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3878"/>
            <p:cNvSpPr/>
            <p:nvPr/>
          </p:nvSpPr>
          <p:spPr bwMode="auto">
            <a:xfrm>
              <a:off x="3030538" y="2895601"/>
              <a:ext cx="79375" cy="52388"/>
            </a:xfrm>
            <a:custGeom>
              <a:avLst/>
              <a:gdLst>
                <a:gd name="T0" fmla="*/ 21 w 21"/>
                <a:gd name="T1" fmla="*/ 0 h 14"/>
                <a:gd name="T2" fmla="*/ 0 w 21"/>
                <a:gd name="T3" fmla="*/ 7 h 14"/>
                <a:gd name="T4" fmla="*/ 3 w 21"/>
                <a:gd name="T5" fmla="*/ 11 h 14"/>
                <a:gd name="T6" fmla="*/ 5 w 21"/>
                <a:gd name="T7" fmla="*/ 14 h 14"/>
                <a:gd name="T8" fmla="*/ 21 w 2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4">
                  <a:moveTo>
                    <a:pt x="21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2" y="9"/>
                    <a:pt x="3" y="11"/>
                  </a:cubicBezTo>
                  <a:cubicBezTo>
                    <a:pt x="4" y="12"/>
                    <a:pt x="4" y="13"/>
                    <a:pt x="5" y="14"/>
                  </a:cubicBez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3879"/>
            <p:cNvSpPr/>
            <p:nvPr/>
          </p:nvSpPr>
          <p:spPr bwMode="auto">
            <a:xfrm>
              <a:off x="3046413" y="2994026"/>
              <a:ext cx="77788" cy="36513"/>
            </a:xfrm>
            <a:custGeom>
              <a:avLst/>
              <a:gdLst>
                <a:gd name="T0" fmla="*/ 0 w 21"/>
                <a:gd name="T1" fmla="*/ 9 h 10"/>
                <a:gd name="T2" fmla="*/ 21 w 21"/>
                <a:gd name="T3" fmla="*/ 10 h 10"/>
                <a:gd name="T4" fmla="*/ 2 w 21"/>
                <a:gd name="T5" fmla="*/ 0 h 10"/>
                <a:gd name="T6" fmla="*/ 0 w 21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0">
                  <a:moveTo>
                    <a:pt x="0" y="9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3"/>
                    <a:pt x="1" y="6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3880"/>
            <p:cNvSpPr/>
            <p:nvPr/>
          </p:nvSpPr>
          <p:spPr bwMode="auto">
            <a:xfrm>
              <a:off x="2798763" y="3019426"/>
              <a:ext cx="74613" cy="55563"/>
            </a:xfrm>
            <a:custGeom>
              <a:avLst/>
              <a:gdLst>
                <a:gd name="T0" fmla="*/ 17 w 20"/>
                <a:gd name="T1" fmla="*/ 4 h 15"/>
                <a:gd name="T2" fmla="*/ 16 w 20"/>
                <a:gd name="T3" fmla="*/ 0 h 15"/>
                <a:gd name="T4" fmla="*/ 0 w 20"/>
                <a:gd name="T5" fmla="*/ 15 h 15"/>
                <a:gd name="T6" fmla="*/ 20 w 20"/>
                <a:gd name="T7" fmla="*/ 8 h 15"/>
                <a:gd name="T8" fmla="*/ 17 w 20"/>
                <a:gd name="T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5">
                  <a:moveTo>
                    <a:pt x="17" y="4"/>
                  </a:moveTo>
                  <a:cubicBezTo>
                    <a:pt x="17" y="2"/>
                    <a:pt x="16" y="1"/>
                    <a:pt x="16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7"/>
                    <a:pt x="18" y="5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3881"/>
            <p:cNvSpPr/>
            <p:nvPr/>
          </p:nvSpPr>
          <p:spPr bwMode="auto">
            <a:xfrm>
              <a:off x="2928938" y="2828926"/>
              <a:ext cx="23813" cy="55563"/>
            </a:xfrm>
            <a:custGeom>
              <a:avLst/>
              <a:gdLst>
                <a:gd name="T0" fmla="*/ 6 w 6"/>
                <a:gd name="T1" fmla="*/ 14 h 15"/>
                <a:gd name="T2" fmla="*/ 1 w 6"/>
                <a:gd name="T3" fmla="*/ 0 h 15"/>
                <a:gd name="T4" fmla="*/ 0 w 6"/>
                <a:gd name="T5" fmla="*/ 15 h 15"/>
                <a:gd name="T6" fmla="*/ 6 w 6"/>
                <a:gd name="T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5">
                  <a:moveTo>
                    <a:pt x="6" y="1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5"/>
                    <a:pt x="4" y="14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3882"/>
            <p:cNvSpPr/>
            <p:nvPr/>
          </p:nvSpPr>
          <p:spPr bwMode="auto">
            <a:xfrm>
              <a:off x="3005138" y="2857501"/>
              <a:ext cx="44450" cy="53975"/>
            </a:xfrm>
            <a:custGeom>
              <a:avLst/>
              <a:gdLst>
                <a:gd name="T0" fmla="*/ 5 w 12"/>
                <a:gd name="T1" fmla="*/ 14 h 14"/>
                <a:gd name="T2" fmla="*/ 12 w 12"/>
                <a:gd name="T3" fmla="*/ 0 h 14"/>
                <a:gd name="T4" fmla="*/ 0 w 12"/>
                <a:gd name="T5" fmla="*/ 10 h 14"/>
                <a:gd name="T6" fmla="*/ 5 w 12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4">
                  <a:moveTo>
                    <a:pt x="5" y="14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4" y="13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3883"/>
            <p:cNvSpPr/>
            <p:nvPr/>
          </p:nvSpPr>
          <p:spPr bwMode="auto">
            <a:xfrm>
              <a:off x="2828926" y="2887663"/>
              <a:ext cx="52388" cy="41275"/>
            </a:xfrm>
            <a:custGeom>
              <a:avLst/>
              <a:gdLst>
                <a:gd name="T0" fmla="*/ 14 w 14"/>
                <a:gd name="T1" fmla="*/ 6 h 11"/>
                <a:gd name="T2" fmla="*/ 0 w 14"/>
                <a:gd name="T3" fmla="*/ 0 h 11"/>
                <a:gd name="T4" fmla="*/ 10 w 14"/>
                <a:gd name="T5" fmla="*/ 11 h 11"/>
                <a:gd name="T6" fmla="*/ 14 w 14"/>
                <a:gd name="T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0"/>
                    <a:pt x="12" y="8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3884"/>
            <p:cNvSpPr/>
            <p:nvPr/>
          </p:nvSpPr>
          <p:spPr bwMode="auto">
            <a:xfrm>
              <a:off x="3052763" y="2959101"/>
              <a:ext cx="57150" cy="26988"/>
            </a:xfrm>
            <a:custGeom>
              <a:avLst/>
              <a:gdLst>
                <a:gd name="T0" fmla="*/ 0 w 15"/>
                <a:gd name="T1" fmla="*/ 0 h 7"/>
                <a:gd name="T2" fmla="*/ 0 w 15"/>
                <a:gd name="T3" fmla="*/ 7 h 7"/>
                <a:gd name="T4" fmla="*/ 15 w 15"/>
                <a:gd name="T5" fmla="*/ 2 h 7"/>
                <a:gd name="T6" fmla="*/ 0 w 1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">
                  <a:moveTo>
                    <a:pt x="0" y="0"/>
                  </a:moveTo>
                  <a:cubicBezTo>
                    <a:pt x="0" y="2"/>
                    <a:pt x="0" y="5"/>
                    <a:pt x="0" y="7"/>
                  </a:cubicBezTo>
                  <a:cubicBezTo>
                    <a:pt x="15" y="2"/>
                    <a:pt x="15" y="2"/>
                    <a:pt x="15" y="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3885"/>
            <p:cNvSpPr/>
            <p:nvPr/>
          </p:nvSpPr>
          <p:spPr bwMode="auto">
            <a:xfrm>
              <a:off x="2794001" y="2986088"/>
              <a:ext cx="60325" cy="22225"/>
            </a:xfrm>
            <a:custGeom>
              <a:avLst/>
              <a:gdLst>
                <a:gd name="T0" fmla="*/ 15 w 16"/>
                <a:gd name="T1" fmla="*/ 0 h 6"/>
                <a:gd name="T2" fmla="*/ 0 w 16"/>
                <a:gd name="T3" fmla="*/ 5 h 6"/>
                <a:gd name="T4" fmla="*/ 16 w 16"/>
                <a:gd name="T5" fmla="*/ 6 h 6"/>
                <a:gd name="T6" fmla="*/ 15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15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4"/>
                    <a:pt x="15" y="2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3886"/>
            <p:cNvSpPr/>
            <p:nvPr/>
          </p:nvSpPr>
          <p:spPr bwMode="auto">
            <a:xfrm>
              <a:off x="2854326" y="3057526"/>
              <a:ext cx="44450" cy="52388"/>
            </a:xfrm>
            <a:custGeom>
              <a:avLst/>
              <a:gdLst>
                <a:gd name="T0" fmla="*/ 7 w 12"/>
                <a:gd name="T1" fmla="*/ 0 h 14"/>
                <a:gd name="T2" fmla="*/ 0 w 12"/>
                <a:gd name="T3" fmla="*/ 14 h 14"/>
                <a:gd name="T4" fmla="*/ 12 w 12"/>
                <a:gd name="T5" fmla="*/ 4 h 14"/>
                <a:gd name="T6" fmla="*/ 7 w 1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4">
                  <a:moveTo>
                    <a:pt x="7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9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3887"/>
            <p:cNvSpPr/>
            <p:nvPr/>
          </p:nvSpPr>
          <p:spPr bwMode="auto">
            <a:xfrm>
              <a:off x="3008313" y="3146426"/>
              <a:ext cx="120650" cy="98425"/>
            </a:xfrm>
            <a:custGeom>
              <a:avLst/>
              <a:gdLst>
                <a:gd name="T0" fmla="*/ 29 w 32"/>
                <a:gd name="T1" fmla="*/ 26 h 26"/>
                <a:gd name="T2" fmla="*/ 28 w 32"/>
                <a:gd name="T3" fmla="*/ 26 h 26"/>
                <a:gd name="T4" fmla="*/ 1 w 32"/>
                <a:gd name="T5" fmla="*/ 4 h 26"/>
                <a:gd name="T6" fmla="*/ 2 w 32"/>
                <a:gd name="T7" fmla="*/ 0 h 26"/>
                <a:gd name="T8" fmla="*/ 6 w 32"/>
                <a:gd name="T9" fmla="*/ 1 h 26"/>
                <a:gd name="T10" fmla="*/ 30 w 32"/>
                <a:gd name="T11" fmla="*/ 21 h 26"/>
                <a:gd name="T12" fmla="*/ 32 w 32"/>
                <a:gd name="T13" fmla="*/ 24 h 26"/>
                <a:gd name="T14" fmla="*/ 29 w 32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6">
                  <a:moveTo>
                    <a:pt x="29" y="26"/>
                  </a:moveTo>
                  <a:cubicBezTo>
                    <a:pt x="29" y="26"/>
                    <a:pt x="28" y="26"/>
                    <a:pt x="28" y="26"/>
                  </a:cubicBezTo>
                  <a:cubicBezTo>
                    <a:pt x="17" y="23"/>
                    <a:pt x="7" y="15"/>
                    <a:pt x="1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5" y="0"/>
                    <a:pt x="6" y="1"/>
                  </a:cubicBezTo>
                  <a:cubicBezTo>
                    <a:pt x="11" y="11"/>
                    <a:pt x="19" y="18"/>
                    <a:pt x="30" y="21"/>
                  </a:cubicBezTo>
                  <a:cubicBezTo>
                    <a:pt x="31" y="21"/>
                    <a:pt x="32" y="23"/>
                    <a:pt x="32" y="24"/>
                  </a:cubicBezTo>
                  <a:cubicBezTo>
                    <a:pt x="31" y="25"/>
                    <a:pt x="30" y="26"/>
                    <a:pt x="29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3888"/>
            <p:cNvSpPr/>
            <p:nvPr/>
          </p:nvSpPr>
          <p:spPr bwMode="auto">
            <a:xfrm>
              <a:off x="2925763" y="3005138"/>
              <a:ext cx="127000" cy="179388"/>
            </a:xfrm>
            <a:custGeom>
              <a:avLst/>
              <a:gdLst>
                <a:gd name="T0" fmla="*/ 17 w 34"/>
                <a:gd name="T1" fmla="*/ 3 h 48"/>
                <a:gd name="T2" fmla="*/ 21 w 34"/>
                <a:gd name="T3" fmla="*/ 13 h 48"/>
                <a:gd name="T4" fmla="*/ 18 w 34"/>
                <a:gd name="T5" fmla="*/ 15 h 48"/>
                <a:gd name="T6" fmla="*/ 15 w 34"/>
                <a:gd name="T7" fmla="*/ 16 h 48"/>
                <a:gd name="T8" fmla="*/ 9 w 34"/>
                <a:gd name="T9" fmla="*/ 18 h 48"/>
                <a:gd name="T10" fmla="*/ 4 w 34"/>
                <a:gd name="T11" fmla="*/ 8 h 48"/>
                <a:gd name="T12" fmla="*/ 2 w 34"/>
                <a:gd name="T13" fmla="*/ 7 h 48"/>
                <a:gd name="T14" fmla="*/ 1 w 34"/>
                <a:gd name="T15" fmla="*/ 9 h 48"/>
                <a:gd name="T16" fmla="*/ 5 w 34"/>
                <a:gd name="T17" fmla="*/ 20 h 48"/>
                <a:gd name="T18" fmla="*/ 2 w 34"/>
                <a:gd name="T19" fmla="*/ 21 h 48"/>
                <a:gd name="T20" fmla="*/ 7 w 34"/>
                <a:gd name="T21" fmla="*/ 31 h 48"/>
                <a:gd name="T22" fmla="*/ 17 w 34"/>
                <a:gd name="T23" fmla="*/ 36 h 48"/>
                <a:gd name="T24" fmla="*/ 26 w 34"/>
                <a:gd name="T25" fmla="*/ 47 h 48"/>
                <a:gd name="T26" fmla="*/ 32 w 34"/>
                <a:gd name="T27" fmla="*/ 44 h 48"/>
                <a:gd name="T28" fmla="*/ 30 w 34"/>
                <a:gd name="T29" fmla="*/ 30 h 48"/>
                <a:gd name="T30" fmla="*/ 32 w 34"/>
                <a:gd name="T31" fmla="*/ 20 h 48"/>
                <a:gd name="T32" fmla="*/ 28 w 34"/>
                <a:gd name="T33" fmla="*/ 10 h 48"/>
                <a:gd name="T34" fmla="*/ 25 w 34"/>
                <a:gd name="T35" fmla="*/ 12 h 48"/>
                <a:gd name="T36" fmla="*/ 20 w 34"/>
                <a:gd name="T37" fmla="*/ 1 h 48"/>
                <a:gd name="T38" fmla="*/ 17 w 34"/>
                <a:gd name="T39" fmla="*/ 0 h 48"/>
                <a:gd name="T40" fmla="*/ 17 w 34"/>
                <a:gd name="T4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48">
                  <a:moveTo>
                    <a:pt x="17" y="3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3" y="7"/>
                    <a:pt x="2" y="7"/>
                  </a:cubicBezTo>
                  <a:cubicBezTo>
                    <a:pt x="1" y="7"/>
                    <a:pt x="0" y="9"/>
                    <a:pt x="1" y="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5" y="29"/>
                    <a:pt x="7" y="31"/>
                  </a:cubicBezTo>
                  <a:cubicBezTo>
                    <a:pt x="9" y="34"/>
                    <a:pt x="12" y="36"/>
                    <a:pt x="17" y="36"/>
                  </a:cubicBezTo>
                  <a:cubicBezTo>
                    <a:pt x="19" y="39"/>
                    <a:pt x="22" y="46"/>
                    <a:pt x="26" y="47"/>
                  </a:cubicBezTo>
                  <a:cubicBezTo>
                    <a:pt x="29" y="48"/>
                    <a:pt x="31" y="47"/>
                    <a:pt x="32" y="44"/>
                  </a:cubicBezTo>
                  <a:cubicBezTo>
                    <a:pt x="34" y="41"/>
                    <a:pt x="30" y="31"/>
                    <a:pt x="30" y="30"/>
                  </a:cubicBezTo>
                  <a:cubicBezTo>
                    <a:pt x="32" y="26"/>
                    <a:pt x="33" y="23"/>
                    <a:pt x="32" y="20"/>
                  </a:cubicBezTo>
                  <a:cubicBezTo>
                    <a:pt x="32" y="17"/>
                    <a:pt x="28" y="10"/>
                    <a:pt x="28" y="1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18" y="0"/>
                    <a:pt x="17" y="0"/>
                  </a:cubicBezTo>
                  <a:cubicBezTo>
                    <a:pt x="17" y="0"/>
                    <a:pt x="16" y="2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381323" y="2632260"/>
            <a:ext cx="329598" cy="318488"/>
            <a:chOff x="4395788" y="2835276"/>
            <a:chExt cx="423863" cy="409575"/>
          </a:xfrm>
          <a:solidFill>
            <a:srgbClr val="00B050"/>
          </a:solidFill>
        </p:grpSpPr>
        <p:sp>
          <p:nvSpPr>
            <p:cNvPr id="64" name="Freeform 3767"/>
            <p:cNvSpPr/>
            <p:nvPr/>
          </p:nvSpPr>
          <p:spPr bwMode="auto">
            <a:xfrm>
              <a:off x="4418013" y="3041651"/>
              <a:ext cx="123825" cy="115888"/>
            </a:xfrm>
            <a:custGeom>
              <a:avLst/>
              <a:gdLst>
                <a:gd name="T0" fmla="*/ 0 w 33"/>
                <a:gd name="T1" fmla="*/ 25 h 31"/>
                <a:gd name="T2" fmla="*/ 0 w 33"/>
                <a:gd name="T3" fmla="*/ 21 h 31"/>
                <a:gd name="T4" fmla="*/ 3 w 33"/>
                <a:gd name="T5" fmla="*/ 14 h 31"/>
                <a:gd name="T6" fmla="*/ 9 w 33"/>
                <a:gd name="T7" fmla="*/ 7 h 31"/>
                <a:gd name="T8" fmla="*/ 1 w 33"/>
                <a:gd name="T9" fmla="*/ 3 h 31"/>
                <a:gd name="T10" fmla="*/ 26 w 33"/>
                <a:gd name="T11" fmla="*/ 0 h 31"/>
                <a:gd name="T12" fmla="*/ 33 w 33"/>
                <a:gd name="T13" fmla="*/ 22 h 31"/>
                <a:gd name="T14" fmla="*/ 26 w 33"/>
                <a:gd name="T15" fmla="*/ 18 h 31"/>
                <a:gd name="T16" fmla="*/ 20 w 33"/>
                <a:gd name="T17" fmla="*/ 29 h 31"/>
                <a:gd name="T18" fmla="*/ 0 w 33"/>
                <a:gd name="T19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1">
                  <a:moveTo>
                    <a:pt x="0" y="25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18"/>
                    <a:pt x="3" y="14"/>
                  </a:cubicBezTo>
                  <a:cubicBezTo>
                    <a:pt x="7" y="10"/>
                    <a:pt x="9" y="7"/>
                    <a:pt x="9" y="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19" y="27"/>
                    <a:pt x="20" y="29"/>
                  </a:cubicBezTo>
                  <a:cubicBezTo>
                    <a:pt x="21" y="31"/>
                    <a:pt x="3" y="30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3768"/>
            <p:cNvSpPr/>
            <p:nvPr/>
          </p:nvSpPr>
          <p:spPr bwMode="auto">
            <a:xfrm>
              <a:off x="4395788" y="3121026"/>
              <a:ext cx="195263" cy="96838"/>
            </a:xfrm>
            <a:custGeom>
              <a:avLst/>
              <a:gdLst>
                <a:gd name="T0" fmla="*/ 52 w 52"/>
                <a:gd name="T1" fmla="*/ 5 h 26"/>
                <a:gd name="T2" fmla="*/ 52 w 52"/>
                <a:gd name="T3" fmla="*/ 26 h 26"/>
                <a:gd name="T4" fmla="*/ 19 w 52"/>
                <a:gd name="T5" fmla="*/ 26 h 26"/>
                <a:gd name="T6" fmla="*/ 6 w 52"/>
                <a:gd name="T7" fmla="*/ 0 h 26"/>
                <a:gd name="T8" fmla="*/ 21 w 52"/>
                <a:gd name="T9" fmla="*/ 5 h 26"/>
                <a:gd name="T10" fmla="*/ 52 w 52"/>
                <a:gd name="T11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6">
                  <a:moveTo>
                    <a:pt x="52" y="5"/>
                  </a:move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28" y="26"/>
                    <a:pt x="19" y="26"/>
                  </a:cubicBezTo>
                  <a:cubicBezTo>
                    <a:pt x="11" y="26"/>
                    <a:pt x="0" y="16"/>
                    <a:pt x="6" y="0"/>
                  </a:cubicBezTo>
                  <a:cubicBezTo>
                    <a:pt x="6" y="0"/>
                    <a:pt x="6" y="5"/>
                    <a:pt x="21" y="5"/>
                  </a:cubicBezTo>
                  <a:cubicBezTo>
                    <a:pt x="36" y="5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3769"/>
            <p:cNvSpPr/>
            <p:nvPr/>
          </p:nvSpPr>
          <p:spPr bwMode="auto">
            <a:xfrm>
              <a:off x="4591051" y="2876551"/>
              <a:ext cx="127000" cy="131763"/>
            </a:xfrm>
            <a:custGeom>
              <a:avLst/>
              <a:gdLst>
                <a:gd name="T0" fmla="*/ 16 w 34"/>
                <a:gd name="T1" fmla="*/ 0 h 35"/>
                <a:gd name="T2" fmla="*/ 20 w 34"/>
                <a:gd name="T3" fmla="*/ 2 h 35"/>
                <a:gd name="T4" fmla="*/ 23 w 34"/>
                <a:gd name="T5" fmla="*/ 8 h 35"/>
                <a:gd name="T6" fmla="*/ 27 w 34"/>
                <a:gd name="T7" fmla="*/ 16 h 35"/>
                <a:gd name="T8" fmla="*/ 34 w 34"/>
                <a:gd name="T9" fmla="*/ 12 h 35"/>
                <a:gd name="T10" fmla="*/ 25 w 34"/>
                <a:gd name="T11" fmla="*/ 35 h 35"/>
                <a:gd name="T12" fmla="*/ 2 w 34"/>
                <a:gd name="T13" fmla="*/ 30 h 35"/>
                <a:gd name="T14" fmla="*/ 9 w 34"/>
                <a:gd name="T15" fmla="*/ 26 h 35"/>
                <a:gd name="T16" fmla="*/ 2 w 34"/>
                <a:gd name="T17" fmla="*/ 15 h 35"/>
                <a:gd name="T18" fmla="*/ 16 w 34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6" y="0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1" y="3"/>
                    <a:pt x="23" y="8"/>
                  </a:cubicBezTo>
                  <a:cubicBezTo>
                    <a:pt x="25" y="13"/>
                    <a:pt x="27" y="16"/>
                    <a:pt x="27" y="16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5" y="16"/>
                    <a:pt x="2" y="15"/>
                  </a:cubicBezTo>
                  <a:cubicBezTo>
                    <a:pt x="0" y="15"/>
                    <a:pt x="10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3770"/>
            <p:cNvSpPr/>
            <p:nvPr/>
          </p:nvSpPr>
          <p:spPr bwMode="auto">
            <a:xfrm>
              <a:off x="4492626" y="2835276"/>
              <a:ext cx="173038" cy="187325"/>
            </a:xfrm>
            <a:custGeom>
              <a:avLst/>
              <a:gdLst>
                <a:gd name="T0" fmla="*/ 18 w 46"/>
                <a:gd name="T1" fmla="*/ 50 h 50"/>
                <a:gd name="T2" fmla="*/ 0 w 46"/>
                <a:gd name="T3" fmla="*/ 40 h 50"/>
                <a:gd name="T4" fmla="*/ 16 w 46"/>
                <a:gd name="T5" fmla="*/ 11 h 50"/>
                <a:gd name="T6" fmla="*/ 46 w 46"/>
                <a:gd name="T7" fmla="*/ 13 h 50"/>
                <a:gd name="T8" fmla="*/ 33 w 46"/>
                <a:gd name="T9" fmla="*/ 23 h 50"/>
                <a:gd name="T10" fmla="*/ 18 w 46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18" y="5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12" y="19"/>
                    <a:pt x="16" y="11"/>
                  </a:cubicBezTo>
                  <a:cubicBezTo>
                    <a:pt x="20" y="4"/>
                    <a:pt x="34" y="0"/>
                    <a:pt x="46" y="13"/>
                  </a:cubicBezTo>
                  <a:cubicBezTo>
                    <a:pt x="46" y="13"/>
                    <a:pt x="41" y="11"/>
                    <a:pt x="33" y="23"/>
                  </a:cubicBezTo>
                  <a:cubicBezTo>
                    <a:pt x="26" y="36"/>
                    <a:pt x="18" y="50"/>
                    <a:pt x="1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3771"/>
            <p:cNvSpPr/>
            <p:nvPr/>
          </p:nvSpPr>
          <p:spPr bwMode="auto">
            <a:xfrm>
              <a:off x="4627563" y="3105151"/>
              <a:ext cx="139700" cy="139700"/>
            </a:xfrm>
            <a:custGeom>
              <a:avLst/>
              <a:gdLst>
                <a:gd name="T0" fmla="*/ 35 w 37"/>
                <a:gd name="T1" fmla="*/ 27 h 37"/>
                <a:gd name="T2" fmla="*/ 31 w 37"/>
                <a:gd name="T3" fmla="*/ 30 h 37"/>
                <a:gd name="T4" fmla="*/ 24 w 37"/>
                <a:gd name="T5" fmla="*/ 30 h 37"/>
                <a:gd name="T6" fmla="*/ 15 w 37"/>
                <a:gd name="T7" fmla="*/ 29 h 37"/>
                <a:gd name="T8" fmla="*/ 15 w 37"/>
                <a:gd name="T9" fmla="*/ 37 h 37"/>
                <a:gd name="T10" fmla="*/ 0 w 37"/>
                <a:gd name="T11" fmla="*/ 17 h 37"/>
                <a:gd name="T12" fmla="*/ 16 w 37"/>
                <a:gd name="T13" fmla="*/ 0 h 37"/>
                <a:gd name="T14" fmla="*/ 16 w 37"/>
                <a:gd name="T15" fmla="*/ 8 h 37"/>
                <a:gd name="T16" fmla="*/ 28 w 37"/>
                <a:gd name="T17" fmla="*/ 8 h 37"/>
                <a:gd name="T18" fmla="*/ 35 w 37"/>
                <a:gd name="T19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7">
                  <a:moveTo>
                    <a:pt x="35" y="27"/>
                  </a:move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29" y="30"/>
                    <a:pt x="24" y="30"/>
                  </a:cubicBezTo>
                  <a:cubicBezTo>
                    <a:pt x="19" y="29"/>
                    <a:pt x="15" y="29"/>
                    <a:pt x="15" y="2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27" y="9"/>
                    <a:pt x="28" y="8"/>
                  </a:cubicBezTo>
                  <a:cubicBezTo>
                    <a:pt x="30" y="6"/>
                    <a:pt x="37" y="22"/>
                    <a:pt x="3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3772"/>
            <p:cNvSpPr/>
            <p:nvPr/>
          </p:nvSpPr>
          <p:spPr bwMode="auto">
            <a:xfrm>
              <a:off x="4676776" y="3016251"/>
              <a:ext cx="142875" cy="201613"/>
            </a:xfrm>
            <a:custGeom>
              <a:avLst/>
              <a:gdLst>
                <a:gd name="T0" fmla="*/ 0 w 38"/>
                <a:gd name="T1" fmla="*/ 11 h 54"/>
                <a:gd name="T2" fmla="*/ 18 w 38"/>
                <a:gd name="T3" fmla="*/ 0 h 54"/>
                <a:gd name="T4" fmla="*/ 35 w 38"/>
                <a:gd name="T5" fmla="*/ 29 h 54"/>
                <a:gd name="T6" fmla="*/ 18 w 38"/>
                <a:gd name="T7" fmla="*/ 54 h 54"/>
                <a:gd name="T8" fmla="*/ 15 w 38"/>
                <a:gd name="T9" fmla="*/ 38 h 54"/>
                <a:gd name="T10" fmla="*/ 0 w 38"/>
                <a:gd name="T11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4">
                  <a:moveTo>
                    <a:pt x="0" y="11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30" y="21"/>
                    <a:pt x="35" y="29"/>
                  </a:cubicBezTo>
                  <a:cubicBezTo>
                    <a:pt x="38" y="36"/>
                    <a:pt x="35" y="50"/>
                    <a:pt x="18" y="54"/>
                  </a:cubicBezTo>
                  <a:cubicBezTo>
                    <a:pt x="18" y="54"/>
                    <a:pt x="23" y="50"/>
                    <a:pt x="15" y="38"/>
                  </a:cubicBezTo>
                  <a:cubicBezTo>
                    <a:pt x="8" y="25"/>
                    <a:pt x="0" y="11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3773"/>
            <p:cNvSpPr/>
            <p:nvPr/>
          </p:nvSpPr>
          <p:spPr bwMode="auto">
            <a:xfrm>
              <a:off x="4395788" y="3121026"/>
              <a:ext cx="195263" cy="96838"/>
            </a:xfrm>
            <a:custGeom>
              <a:avLst/>
              <a:gdLst>
                <a:gd name="T0" fmla="*/ 52 w 52"/>
                <a:gd name="T1" fmla="*/ 5 h 26"/>
                <a:gd name="T2" fmla="*/ 52 w 52"/>
                <a:gd name="T3" fmla="*/ 26 h 26"/>
                <a:gd name="T4" fmla="*/ 19 w 52"/>
                <a:gd name="T5" fmla="*/ 26 h 26"/>
                <a:gd name="T6" fmla="*/ 6 w 52"/>
                <a:gd name="T7" fmla="*/ 0 h 26"/>
                <a:gd name="T8" fmla="*/ 21 w 52"/>
                <a:gd name="T9" fmla="*/ 5 h 26"/>
                <a:gd name="T10" fmla="*/ 52 w 52"/>
                <a:gd name="T11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6">
                  <a:moveTo>
                    <a:pt x="52" y="5"/>
                  </a:move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28" y="26"/>
                    <a:pt x="19" y="26"/>
                  </a:cubicBezTo>
                  <a:cubicBezTo>
                    <a:pt x="11" y="26"/>
                    <a:pt x="0" y="16"/>
                    <a:pt x="6" y="0"/>
                  </a:cubicBezTo>
                  <a:cubicBezTo>
                    <a:pt x="6" y="0"/>
                    <a:pt x="6" y="5"/>
                    <a:pt x="21" y="5"/>
                  </a:cubicBezTo>
                  <a:cubicBezTo>
                    <a:pt x="36" y="5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3774"/>
            <p:cNvSpPr/>
            <p:nvPr/>
          </p:nvSpPr>
          <p:spPr bwMode="auto">
            <a:xfrm>
              <a:off x="4492626" y="2835276"/>
              <a:ext cx="173038" cy="187325"/>
            </a:xfrm>
            <a:custGeom>
              <a:avLst/>
              <a:gdLst>
                <a:gd name="T0" fmla="*/ 18 w 46"/>
                <a:gd name="T1" fmla="*/ 50 h 50"/>
                <a:gd name="T2" fmla="*/ 0 w 46"/>
                <a:gd name="T3" fmla="*/ 40 h 50"/>
                <a:gd name="T4" fmla="*/ 16 w 46"/>
                <a:gd name="T5" fmla="*/ 11 h 50"/>
                <a:gd name="T6" fmla="*/ 46 w 46"/>
                <a:gd name="T7" fmla="*/ 13 h 50"/>
                <a:gd name="T8" fmla="*/ 33 w 46"/>
                <a:gd name="T9" fmla="*/ 23 h 50"/>
                <a:gd name="T10" fmla="*/ 18 w 46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0">
                  <a:moveTo>
                    <a:pt x="18" y="5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12" y="19"/>
                    <a:pt x="16" y="11"/>
                  </a:cubicBezTo>
                  <a:cubicBezTo>
                    <a:pt x="20" y="4"/>
                    <a:pt x="34" y="0"/>
                    <a:pt x="46" y="13"/>
                  </a:cubicBezTo>
                  <a:cubicBezTo>
                    <a:pt x="46" y="13"/>
                    <a:pt x="41" y="11"/>
                    <a:pt x="33" y="23"/>
                  </a:cubicBezTo>
                  <a:cubicBezTo>
                    <a:pt x="26" y="36"/>
                    <a:pt x="18" y="50"/>
                    <a:pt x="1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2443474" y="2015681"/>
            <a:ext cx="1799184" cy="800809"/>
            <a:chOff x="2443474" y="2015681"/>
            <a:chExt cx="1799184" cy="800809"/>
          </a:xfrm>
        </p:grpSpPr>
        <p:cxnSp>
          <p:nvCxnSpPr>
            <p:cNvPr id="73" name="直接连接符 72"/>
            <p:cNvCxnSpPr/>
            <p:nvPr/>
          </p:nvCxnSpPr>
          <p:spPr>
            <a:xfrm>
              <a:off x="2443474" y="2816490"/>
              <a:ext cx="99837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V="1">
              <a:off x="3441849" y="2015681"/>
              <a:ext cx="800809" cy="80080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101"/>
          <p:cNvGrpSpPr/>
          <p:nvPr/>
        </p:nvGrpSpPr>
        <p:grpSpPr>
          <a:xfrm>
            <a:off x="2526318" y="4511577"/>
            <a:ext cx="2524433" cy="730012"/>
            <a:chOff x="2526318" y="4511577"/>
            <a:chExt cx="2524433" cy="730012"/>
          </a:xfrm>
        </p:grpSpPr>
        <p:cxnSp>
          <p:nvCxnSpPr>
            <p:cNvPr id="76" name="直接连接符 75"/>
            <p:cNvCxnSpPr/>
            <p:nvPr/>
          </p:nvCxnSpPr>
          <p:spPr>
            <a:xfrm>
              <a:off x="2526318" y="4511577"/>
              <a:ext cx="181347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4330264" y="4521102"/>
              <a:ext cx="720487" cy="720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组合 100"/>
          <p:cNvGrpSpPr/>
          <p:nvPr/>
        </p:nvGrpSpPr>
        <p:grpSpPr>
          <a:xfrm>
            <a:off x="2880272" y="3981244"/>
            <a:ext cx="3235694" cy="505741"/>
            <a:chOff x="2880272" y="3981244"/>
            <a:chExt cx="3235694" cy="505741"/>
          </a:xfrm>
        </p:grpSpPr>
        <p:cxnSp>
          <p:nvCxnSpPr>
            <p:cNvPr id="75" name="直接连接符 74"/>
            <p:cNvCxnSpPr/>
            <p:nvPr/>
          </p:nvCxnSpPr>
          <p:spPr>
            <a:xfrm>
              <a:off x="2880272" y="3981244"/>
              <a:ext cx="272995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5610225" y="3981244"/>
              <a:ext cx="505741" cy="50574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组合 99"/>
          <p:cNvGrpSpPr/>
          <p:nvPr/>
        </p:nvGrpSpPr>
        <p:grpSpPr>
          <a:xfrm>
            <a:off x="2854872" y="2910099"/>
            <a:ext cx="4448587" cy="438335"/>
            <a:chOff x="2854872" y="2910099"/>
            <a:chExt cx="4448587" cy="438335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2854872" y="3348432"/>
              <a:ext cx="400312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flipV="1">
              <a:off x="6865126" y="2910099"/>
              <a:ext cx="438333" cy="4383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/>
          <p:cNvGrpSpPr/>
          <p:nvPr/>
        </p:nvGrpSpPr>
        <p:grpSpPr>
          <a:xfrm>
            <a:off x="4621410" y="1456762"/>
            <a:ext cx="4094480" cy="614696"/>
            <a:chOff x="4621410" y="1456762"/>
            <a:chExt cx="4094480" cy="614696"/>
          </a:xfrm>
        </p:grpSpPr>
        <p:sp>
          <p:nvSpPr>
            <p:cNvPr id="86" name="矩形 85"/>
            <p:cNvSpPr/>
            <p:nvPr/>
          </p:nvSpPr>
          <p:spPr>
            <a:xfrm>
              <a:off x="4621410" y="1752053"/>
              <a:ext cx="4094480" cy="319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请替换文字内容，也可以直接复制你的内容到此。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4621410" y="145676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708451" y="2512714"/>
            <a:ext cx="4094480" cy="614696"/>
            <a:chOff x="7708451" y="2512714"/>
            <a:chExt cx="4094480" cy="614696"/>
          </a:xfrm>
        </p:grpSpPr>
        <p:sp>
          <p:nvSpPr>
            <p:cNvPr id="88" name="矩形 87"/>
            <p:cNvSpPr/>
            <p:nvPr/>
          </p:nvSpPr>
          <p:spPr>
            <a:xfrm>
              <a:off x="7708451" y="2808005"/>
              <a:ext cx="4094480" cy="319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7708451" y="251271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535913" y="4307331"/>
            <a:ext cx="4094480" cy="614696"/>
            <a:chOff x="6535913" y="4307331"/>
            <a:chExt cx="4094480" cy="614696"/>
          </a:xfrm>
        </p:grpSpPr>
        <p:sp>
          <p:nvSpPr>
            <p:cNvPr id="92" name="矩形 91"/>
            <p:cNvSpPr/>
            <p:nvPr/>
          </p:nvSpPr>
          <p:spPr>
            <a:xfrm>
              <a:off x="6535913" y="4602622"/>
              <a:ext cx="4094480" cy="319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6535913" y="430733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9293" y="5226602"/>
            <a:ext cx="4094480" cy="614696"/>
            <a:chOff x="5429293" y="5226602"/>
            <a:chExt cx="4094480" cy="614696"/>
          </a:xfrm>
        </p:grpSpPr>
        <p:sp>
          <p:nvSpPr>
            <p:cNvPr id="97" name="矩形 96"/>
            <p:cNvSpPr/>
            <p:nvPr/>
          </p:nvSpPr>
          <p:spPr>
            <a:xfrm>
              <a:off x="5429293" y="5521893"/>
              <a:ext cx="4094480" cy="319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5429293" y="522660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Freeform 30"/>
          <p:cNvSpPr>
            <a:spLocks noEditPoints="1"/>
          </p:cNvSpPr>
          <p:nvPr/>
        </p:nvSpPr>
        <p:spPr bwMode="auto">
          <a:xfrm>
            <a:off x="750142" y="2608489"/>
            <a:ext cx="2196776" cy="2196776"/>
          </a:xfrm>
          <a:custGeom>
            <a:avLst/>
            <a:gdLst>
              <a:gd name="T0" fmla="*/ 216 w 432"/>
              <a:gd name="T1" fmla="*/ 0 h 432"/>
              <a:gd name="T2" fmla="*/ 432 w 432"/>
              <a:gd name="T3" fmla="*/ 216 h 432"/>
              <a:gd name="T4" fmla="*/ 216 w 432"/>
              <a:gd name="T5" fmla="*/ 432 h 432"/>
              <a:gd name="T6" fmla="*/ 0 w 432"/>
              <a:gd name="T7" fmla="*/ 216 h 432"/>
              <a:gd name="T8" fmla="*/ 216 w 432"/>
              <a:gd name="T9" fmla="*/ 0 h 432"/>
              <a:gd name="T10" fmla="*/ 216 w 432"/>
              <a:gd name="T11" fmla="*/ 23 h 432"/>
              <a:gd name="T12" fmla="*/ 22 w 432"/>
              <a:gd name="T13" fmla="*/ 216 h 432"/>
              <a:gd name="T14" fmla="*/ 216 w 432"/>
              <a:gd name="T15" fmla="*/ 409 h 432"/>
              <a:gd name="T16" fmla="*/ 409 w 432"/>
              <a:gd name="T17" fmla="*/ 216 h 432"/>
              <a:gd name="T18" fmla="*/ 216 w 432"/>
              <a:gd name="T19" fmla="*/ 23 h 432"/>
              <a:gd name="T20" fmla="*/ 43 w 432"/>
              <a:gd name="T21" fmla="*/ 216 h 432"/>
              <a:gd name="T22" fmla="*/ 216 w 432"/>
              <a:gd name="T23" fmla="*/ 43 h 432"/>
              <a:gd name="T24" fmla="*/ 388 w 432"/>
              <a:gd name="T25" fmla="*/ 216 h 432"/>
              <a:gd name="T26" fmla="*/ 216 w 432"/>
              <a:gd name="T27" fmla="*/ 389 h 432"/>
              <a:gd name="T28" fmla="*/ 43 w 432"/>
              <a:gd name="T29" fmla="*/ 216 h 432"/>
              <a:gd name="T30" fmla="*/ 165 w 432"/>
              <a:gd name="T31" fmla="*/ 280 h 432"/>
              <a:gd name="T32" fmla="*/ 216 w 432"/>
              <a:gd name="T33" fmla="*/ 349 h 432"/>
              <a:gd name="T34" fmla="*/ 267 w 432"/>
              <a:gd name="T35" fmla="*/ 280 h 432"/>
              <a:gd name="T36" fmla="*/ 248 w 432"/>
              <a:gd name="T37" fmla="*/ 227 h 432"/>
              <a:gd name="T38" fmla="*/ 185 w 432"/>
              <a:gd name="T39" fmla="*/ 225 h 432"/>
              <a:gd name="T40" fmla="*/ 165 w 432"/>
              <a:gd name="T41" fmla="*/ 280 h 432"/>
              <a:gd name="T42" fmla="*/ 242 w 432"/>
              <a:gd name="T43" fmla="*/ 205 h 432"/>
              <a:gd name="T44" fmla="*/ 260 w 432"/>
              <a:gd name="T45" fmla="*/ 136 h 432"/>
              <a:gd name="T46" fmla="*/ 241 w 432"/>
              <a:gd name="T47" fmla="*/ 90 h 432"/>
              <a:gd name="T48" fmla="*/ 178 w 432"/>
              <a:gd name="T49" fmla="*/ 103 h 432"/>
              <a:gd name="T50" fmla="*/ 171 w 432"/>
              <a:gd name="T51" fmla="*/ 133 h 432"/>
              <a:gd name="T52" fmla="*/ 194 w 432"/>
              <a:gd name="T53" fmla="*/ 210 h 432"/>
              <a:gd name="T54" fmla="*/ 203 w 432"/>
              <a:gd name="T55" fmla="*/ 221 h 432"/>
              <a:gd name="T56" fmla="*/ 238 w 432"/>
              <a:gd name="T57" fmla="*/ 214 h 432"/>
              <a:gd name="T58" fmla="*/ 242 w 432"/>
              <a:gd name="T59" fmla="*/ 205 h 432"/>
              <a:gd name="T60" fmla="*/ 204 w 432"/>
              <a:gd name="T61" fmla="*/ 171 h 432"/>
              <a:gd name="T62" fmla="*/ 194 w 432"/>
              <a:gd name="T63" fmla="*/ 131 h 432"/>
              <a:gd name="T64" fmla="*/ 197 w 432"/>
              <a:gd name="T65" fmla="*/ 115 h 432"/>
              <a:gd name="T66" fmla="*/ 228 w 432"/>
              <a:gd name="T67" fmla="*/ 109 h 432"/>
              <a:gd name="T68" fmla="*/ 238 w 432"/>
              <a:gd name="T69" fmla="*/ 130 h 432"/>
              <a:gd name="T70" fmla="*/ 231 w 432"/>
              <a:gd name="T71" fmla="*/ 169 h 432"/>
              <a:gd name="T72" fmla="*/ 228 w 432"/>
              <a:gd name="T73" fmla="*/ 175 h 432"/>
              <a:gd name="T74" fmla="*/ 209 w 432"/>
              <a:gd name="T75" fmla="*/ 179 h 432"/>
              <a:gd name="T76" fmla="*/ 204 w 432"/>
              <a:gd name="T77" fmla="*/ 171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32" h="432">
                <a:moveTo>
                  <a:pt x="216" y="0"/>
                </a:moveTo>
                <a:cubicBezTo>
                  <a:pt x="335" y="0"/>
                  <a:pt x="432" y="97"/>
                  <a:pt x="432" y="216"/>
                </a:cubicBezTo>
                <a:cubicBezTo>
                  <a:pt x="432" y="335"/>
                  <a:pt x="335" y="432"/>
                  <a:pt x="216" y="432"/>
                </a:cubicBezTo>
                <a:cubicBezTo>
                  <a:pt x="96" y="432"/>
                  <a:pt x="0" y="335"/>
                  <a:pt x="0" y="216"/>
                </a:cubicBezTo>
                <a:cubicBezTo>
                  <a:pt x="0" y="97"/>
                  <a:pt x="96" y="0"/>
                  <a:pt x="216" y="0"/>
                </a:cubicBezTo>
                <a:close/>
                <a:moveTo>
                  <a:pt x="216" y="23"/>
                </a:moveTo>
                <a:cubicBezTo>
                  <a:pt x="109" y="23"/>
                  <a:pt x="22" y="109"/>
                  <a:pt x="22" y="216"/>
                </a:cubicBezTo>
                <a:cubicBezTo>
                  <a:pt x="22" y="323"/>
                  <a:pt x="109" y="409"/>
                  <a:pt x="216" y="409"/>
                </a:cubicBezTo>
                <a:cubicBezTo>
                  <a:pt x="322" y="409"/>
                  <a:pt x="409" y="323"/>
                  <a:pt x="409" y="216"/>
                </a:cubicBezTo>
                <a:cubicBezTo>
                  <a:pt x="409" y="109"/>
                  <a:pt x="322" y="23"/>
                  <a:pt x="216" y="23"/>
                </a:cubicBezTo>
                <a:close/>
                <a:moveTo>
                  <a:pt x="43" y="216"/>
                </a:moveTo>
                <a:cubicBezTo>
                  <a:pt x="43" y="121"/>
                  <a:pt x="120" y="43"/>
                  <a:pt x="216" y="43"/>
                </a:cubicBezTo>
                <a:cubicBezTo>
                  <a:pt x="311" y="43"/>
                  <a:pt x="388" y="121"/>
                  <a:pt x="388" y="216"/>
                </a:cubicBezTo>
                <a:cubicBezTo>
                  <a:pt x="388" y="311"/>
                  <a:pt x="311" y="389"/>
                  <a:pt x="216" y="389"/>
                </a:cubicBezTo>
                <a:cubicBezTo>
                  <a:pt x="120" y="389"/>
                  <a:pt x="43" y="311"/>
                  <a:pt x="43" y="216"/>
                </a:cubicBezTo>
                <a:close/>
                <a:moveTo>
                  <a:pt x="165" y="280"/>
                </a:moveTo>
                <a:cubicBezTo>
                  <a:pt x="165" y="318"/>
                  <a:pt x="187" y="349"/>
                  <a:pt x="216" y="349"/>
                </a:cubicBezTo>
                <a:cubicBezTo>
                  <a:pt x="244" y="349"/>
                  <a:pt x="267" y="318"/>
                  <a:pt x="267" y="280"/>
                </a:cubicBezTo>
                <a:cubicBezTo>
                  <a:pt x="267" y="259"/>
                  <a:pt x="259" y="240"/>
                  <a:pt x="248" y="227"/>
                </a:cubicBezTo>
                <a:cubicBezTo>
                  <a:pt x="232" y="251"/>
                  <a:pt x="199" y="247"/>
                  <a:pt x="185" y="225"/>
                </a:cubicBezTo>
                <a:cubicBezTo>
                  <a:pt x="173" y="238"/>
                  <a:pt x="165" y="258"/>
                  <a:pt x="165" y="280"/>
                </a:cubicBezTo>
                <a:close/>
                <a:moveTo>
                  <a:pt x="242" y="205"/>
                </a:moveTo>
                <a:cubicBezTo>
                  <a:pt x="260" y="136"/>
                  <a:pt x="260" y="136"/>
                  <a:pt x="260" y="136"/>
                </a:cubicBezTo>
                <a:cubicBezTo>
                  <a:pt x="263" y="119"/>
                  <a:pt x="256" y="101"/>
                  <a:pt x="241" y="90"/>
                </a:cubicBezTo>
                <a:cubicBezTo>
                  <a:pt x="220" y="76"/>
                  <a:pt x="192" y="82"/>
                  <a:pt x="178" y="103"/>
                </a:cubicBezTo>
                <a:cubicBezTo>
                  <a:pt x="172" y="112"/>
                  <a:pt x="170" y="123"/>
                  <a:pt x="171" y="133"/>
                </a:cubicBezTo>
                <a:cubicBezTo>
                  <a:pt x="194" y="210"/>
                  <a:pt x="194" y="210"/>
                  <a:pt x="194" y="210"/>
                </a:cubicBezTo>
                <a:cubicBezTo>
                  <a:pt x="196" y="214"/>
                  <a:pt x="199" y="218"/>
                  <a:pt x="203" y="221"/>
                </a:cubicBezTo>
                <a:cubicBezTo>
                  <a:pt x="215" y="229"/>
                  <a:pt x="231" y="226"/>
                  <a:pt x="238" y="214"/>
                </a:cubicBezTo>
                <a:cubicBezTo>
                  <a:pt x="240" y="211"/>
                  <a:pt x="242" y="208"/>
                  <a:pt x="242" y="205"/>
                </a:cubicBezTo>
                <a:close/>
                <a:moveTo>
                  <a:pt x="204" y="171"/>
                </a:moveTo>
                <a:cubicBezTo>
                  <a:pt x="194" y="131"/>
                  <a:pt x="194" y="131"/>
                  <a:pt x="194" y="131"/>
                </a:cubicBezTo>
                <a:cubicBezTo>
                  <a:pt x="193" y="126"/>
                  <a:pt x="194" y="120"/>
                  <a:pt x="197" y="115"/>
                </a:cubicBezTo>
                <a:cubicBezTo>
                  <a:pt x="204" y="105"/>
                  <a:pt x="218" y="102"/>
                  <a:pt x="228" y="109"/>
                </a:cubicBezTo>
                <a:cubicBezTo>
                  <a:pt x="235" y="114"/>
                  <a:pt x="239" y="122"/>
                  <a:pt x="238" y="130"/>
                </a:cubicBezTo>
                <a:cubicBezTo>
                  <a:pt x="231" y="169"/>
                  <a:pt x="231" y="169"/>
                  <a:pt x="231" y="169"/>
                </a:cubicBezTo>
                <a:cubicBezTo>
                  <a:pt x="230" y="171"/>
                  <a:pt x="230" y="173"/>
                  <a:pt x="228" y="175"/>
                </a:cubicBezTo>
                <a:cubicBezTo>
                  <a:pt x="224" y="181"/>
                  <a:pt x="216" y="183"/>
                  <a:pt x="209" y="179"/>
                </a:cubicBezTo>
                <a:cubicBezTo>
                  <a:pt x="206" y="177"/>
                  <a:pt x="204" y="174"/>
                  <a:pt x="204" y="171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470">
        <p14:pan dir="u"/>
      </p:transition>
    </mc:Choice>
    <mc:Fallback xmlns="">
      <p:transition spd="slow" advTm="54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sp>
        <p:nvSpPr>
          <p:cNvPr id="5" name="Freeform 34"/>
          <p:cNvSpPr>
            <a:spLocks noEditPoints="1"/>
          </p:cNvSpPr>
          <p:nvPr/>
        </p:nvSpPr>
        <p:spPr bwMode="auto">
          <a:xfrm>
            <a:off x="7596482" y="2206420"/>
            <a:ext cx="2932246" cy="3258713"/>
          </a:xfrm>
          <a:custGeom>
            <a:avLst/>
            <a:gdLst>
              <a:gd name="T0" fmla="*/ 154 w 395"/>
              <a:gd name="T1" fmla="*/ 383 h 439"/>
              <a:gd name="T2" fmla="*/ 197 w 395"/>
              <a:gd name="T3" fmla="*/ 330 h 439"/>
              <a:gd name="T4" fmla="*/ 241 w 395"/>
              <a:gd name="T5" fmla="*/ 383 h 439"/>
              <a:gd name="T6" fmla="*/ 165 w 395"/>
              <a:gd name="T7" fmla="*/ 394 h 439"/>
              <a:gd name="T8" fmla="*/ 218 w 395"/>
              <a:gd name="T9" fmla="*/ 434 h 439"/>
              <a:gd name="T10" fmla="*/ 206 w 395"/>
              <a:gd name="T11" fmla="*/ 434 h 439"/>
              <a:gd name="T12" fmla="*/ 218 w 395"/>
              <a:gd name="T13" fmla="*/ 401 h 439"/>
              <a:gd name="T14" fmla="*/ 189 w 395"/>
              <a:gd name="T15" fmla="*/ 434 h 439"/>
              <a:gd name="T16" fmla="*/ 176 w 395"/>
              <a:gd name="T17" fmla="*/ 434 h 439"/>
              <a:gd name="T18" fmla="*/ 189 w 395"/>
              <a:gd name="T19" fmla="*/ 401 h 439"/>
              <a:gd name="T20" fmla="*/ 205 w 395"/>
              <a:gd name="T21" fmla="*/ 325 h 439"/>
              <a:gd name="T22" fmla="*/ 190 w 395"/>
              <a:gd name="T23" fmla="*/ 325 h 439"/>
              <a:gd name="T24" fmla="*/ 205 w 395"/>
              <a:gd name="T25" fmla="*/ 263 h 439"/>
              <a:gd name="T26" fmla="*/ 372 w 395"/>
              <a:gd name="T27" fmla="*/ 178 h 439"/>
              <a:gd name="T28" fmla="*/ 331 w 395"/>
              <a:gd name="T29" fmla="*/ 178 h 439"/>
              <a:gd name="T30" fmla="*/ 43 w 395"/>
              <a:gd name="T31" fmla="*/ 198 h 439"/>
              <a:gd name="T32" fmla="*/ 43 w 395"/>
              <a:gd name="T33" fmla="*/ 157 h 439"/>
              <a:gd name="T34" fmla="*/ 43 w 395"/>
              <a:gd name="T35" fmla="*/ 198 h 439"/>
              <a:gd name="T36" fmla="*/ 90 w 395"/>
              <a:gd name="T37" fmla="*/ 27 h 439"/>
              <a:gd name="T38" fmla="*/ 45 w 395"/>
              <a:gd name="T39" fmla="*/ 104 h 439"/>
              <a:gd name="T40" fmla="*/ 113 w 395"/>
              <a:gd name="T41" fmla="*/ 122 h 439"/>
              <a:gd name="T42" fmla="*/ 126 w 395"/>
              <a:gd name="T43" fmla="*/ 100 h 439"/>
              <a:gd name="T44" fmla="*/ 281 w 395"/>
              <a:gd name="T45" fmla="*/ 113 h 439"/>
              <a:gd name="T46" fmla="*/ 328 w 395"/>
              <a:gd name="T47" fmla="*/ 123 h 439"/>
              <a:gd name="T48" fmla="*/ 341 w 395"/>
              <a:gd name="T49" fmla="*/ 53 h 439"/>
              <a:gd name="T50" fmla="*/ 251 w 395"/>
              <a:gd name="T51" fmla="*/ 176 h 439"/>
              <a:gd name="T52" fmla="*/ 254 w 395"/>
              <a:gd name="T53" fmla="*/ 133 h 439"/>
              <a:gd name="T54" fmla="*/ 197 w 395"/>
              <a:gd name="T55" fmla="*/ 125 h 439"/>
              <a:gd name="T56" fmla="*/ 141 w 395"/>
              <a:gd name="T57" fmla="*/ 133 h 439"/>
              <a:gd name="T58" fmla="*/ 143 w 395"/>
              <a:gd name="T59" fmla="*/ 176 h 439"/>
              <a:gd name="T60" fmla="*/ 96 w 395"/>
              <a:gd name="T61" fmla="*/ 227 h 439"/>
              <a:gd name="T62" fmla="*/ 102 w 395"/>
              <a:gd name="T63" fmla="*/ 237 h 439"/>
              <a:gd name="T64" fmla="*/ 299 w 395"/>
              <a:gd name="T65" fmla="*/ 231 h 439"/>
              <a:gd name="T66" fmla="*/ 293 w 395"/>
              <a:gd name="T67" fmla="*/ 221 h 439"/>
              <a:gd name="T68" fmla="*/ 96 w 395"/>
              <a:gd name="T69" fmla="*/ 227 h 439"/>
              <a:gd name="T70" fmla="*/ 96 w 395"/>
              <a:gd name="T71" fmla="*/ 202 h 439"/>
              <a:gd name="T72" fmla="*/ 293 w 395"/>
              <a:gd name="T73" fmla="*/ 208 h 439"/>
              <a:gd name="T74" fmla="*/ 299 w 395"/>
              <a:gd name="T75" fmla="*/ 197 h 439"/>
              <a:gd name="T76" fmla="*/ 102 w 395"/>
              <a:gd name="T77" fmla="*/ 191 h 439"/>
              <a:gd name="T78" fmla="*/ 394 w 395"/>
              <a:gd name="T79" fmla="*/ 162 h 439"/>
              <a:gd name="T80" fmla="*/ 385 w 395"/>
              <a:gd name="T81" fmla="*/ 244 h 439"/>
              <a:gd name="T82" fmla="*/ 382 w 395"/>
              <a:gd name="T83" fmla="*/ 290 h 439"/>
              <a:gd name="T84" fmla="*/ 330 w 395"/>
              <a:gd name="T85" fmla="*/ 290 h 439"/>
              <a:gd name="T86" fmla="*/ 325 w 395"/>
              <a:gd name="T87" fmla="*/ 255 h 439"/>
              <a:gd name="T88" fmla="*/ 65 w 395"/>
              <a:gd name="T89" fmla="*/ 255 h 439"/>
              <a:gd name="T90" fmla="*/ 39 w 395"/>
              <a:gd name="T91" fmla="*/ 316 h 439"/>
              <a:gd name="T92" fmla="*/ 13 w 395"/>
              <a:gd name="T93" fmla="*/ 245 h 439"/>
              <a:gd name="T94" fmla="*/ 1 w 395"/>
              <a:gd name="T95" fmla="*/ 222 h 439"/>
              <a:gd name="T96" fmla="*/ 18 w 395"/>
              <a:gd name="T97" fmla="*/ 135 h 439"/>
              <a:gd name="T98" fmla="*/ 40 w 395"/>
              <a:gd name="T99" fmla="*/ 23 h 439"/>
              <a:gd name="T100" fmla="*/ 325 w 395"/>
              <a:gd name="T101" fmla="*/ 3 h 439"/>
              <a:gd name="T102" fmla="*/ 362 w 395"/>
              <a:gd name="T103" fmla="*/ 43 h 439"/>
              <a:gd name="T104" fmla="*/ 394 w 395"/>
              <a:gd name="T105" fmla="*/ 162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95" h="439">
                <a:moveTo>
                  <a:pt x="165" y="394"/>
                </a:moveTo>
                <a:cubicBezTo>
                  <a:pt x="159" y="394"/>
                  <a:pt x="154" y="389"/>
                  <a:pt x="154" y="383"/>
                </a:cubicBezTo>
                <a:cubicBezTo>
                  <a:pt x="154" y="354"/>
                  <a:pt x="154" y="354"/>
                  <a:pt x="154" y="354"/>
                </a:cubicBezTo>
                <a:cubicBezTo>
                  <a:pt x="154" y="341"/>
                  <a:pt x="173" y="330"/>
                  <a:pt x="197" y="330"/>
                </a:cubicBezTo>
                <a:cubicBezTo>
                  <a:pt x="221" y="330"/>
                  <a:pt x="241" y="341"/>
                  <a:pt x="241" y="354"/>
                </a:cubicBezTo>
                <a:cubicBezTo>
                  <a:pt x="241" y="383"/>
                  <a:pt x="241" y="383"/>
                  <a:pt x="241" y="383"/>
                </a:cubicBezTo>
                <a:cubicBezTo>
                  <a:pt x="241" y="389"/>
                  <a:pt x="236" y="394"/>
                  <a:pt x="229" y="394"/>
                </a:cubicBezTo>
                <a:cubicBezTo>
                  <a:pt x="165" y="394"/>
                  <a:pt x="165" y="394"/>
                  <a:pt x="165" y="394"/>
                </a:cubicBezTo>
                <a:close/>
                <a:moveTo>
                  <a:pt x="218" y="401"/>
                </a:moveTo>
                <a:cubicBezTo>
                  <a:pt x="218" y="434"/>
                  <a:pt x="218" y="434"/>
                  <a:pt x="218" y="434"/>
                </a:cubicBezTo>
                <a:cubicBezTo>
                  <a:pt x="218" y="437"/>
                  <a:pt x="216" y="439"/>
                  <a:pt x="212" y="439"/>
                </a:cubicBezTo>
                <a:cubicBezTo>
                  <a:pt x="209" y="439"/>
                  <a:pt x="206" y="437"/>
                  <a:pt x="206" y="434"/>
                </a:cubicBezTo>
                <a:cubicBezTo>
                  <a:pt x="206" y="401"/>
                  <a:pt x="206" y="401"/>
                  <a:pt x="206" y="401"/>
                </a:cubicBezTo>
                <a:cubicBezTo>
                  <a:pt x="218" y="401"/>
                  <a:pt x="218" y="401"/>
                  <a:pt x="218" y="401"/>
                </a:cubicBezTo>
                <a:close/>
                <a:moveTo>
                  <a:pt x="189" y="401"/>
                </a:moveTo>
                <a:cubicBezTo>
                  <a:pt x="189" y="434"/>
                  <a:pt x="189" y="434"/>
                  <a:pt x="189" y="434"/>
                </a:cubicBezTo>
                <a:cubicBezTo>
                  <a:pt x="189" y="437"/>
                  <a:pt x="186" y="439"/>
                  <a:pt x="182" y="439"/>
                </a:cubicBezTo>
                <a:cubicBezTo>
                  <a:pt x="179" y="439"/>
                  <a:pt x="176" y="437"/>
                  <a:pt x="176" y="434"/>
                </a:cubicBezTo>
                <a:cubicBezTo>
                  <a:pt x="176" y="401"/>
                  <a:pt x="176" y="401"/>
                  <a:pt x="176" y="401"/>
                </a:cubicBezTo>
                <a:cubicBezTo>
                  <a:pt x="189" y="401"/>
                  <a:pt x="189" y="401"/>
                  <a:pt x="189" y="401"/>
                </a:cubicBezTo>
                <a:close/>
                <a:moveTo>
                  <a:pt x="205" y="263"/>
                </a:moveTo>
                <a:cubicBezTo>
                  <a:pt x="205" y="325"/>
                  <a:pt x="205" y="325"/>
                  <a:pt x="205" y="325"/>
                </a:cubicBezTo>
                <a:cubicBezTo>
                  <a:pt x="202" y="325"/>
                  <a:pt x="200" y="325"/>
                  <a:pt x="197" y="325"/>
                </a:cubicBezTo>
                <a:cubicBezTo>
                  <a:pt x="195" y="325"/>
                  <a:pt x="192" y="325"/>
                  <a:pt x="190" y="325"/>
                </a:cubicBezTo>
                <a:cubicBezTo>
                  <a:pt x="190" y="263"/>
                  <a:pt x="190" y="263"/>
                  <a:pt x="190" y="263"/>
                </a:cubicBezTo>
                <a:cubicBezTo>
                  <a:pt x="205" y="263"/>
                  <a:pt x="205" y="263"/>
                  <a:pt x="205" y="263"/>
                </a:cubicBezTo>
                <a:close/>
                <a:moveTo>
                  <a:pt x="352" y="198"/>
                </a:moveTo>
                <a:cubicBezTo>
                  <a:pt x="363" y="198"/>
                  <a:pt x="372" y="189"/>
                  <a:pt x="372" y="178"/>
                </a:cubicBezTo>
                <a:cubicBezTo>
                  <a:pt x="372" y="166"/>
                  <a:pt x="363" y="157"/>
                  <a:pt x="352" y="157"/>
                </a:cubicBezTo>
                <a:cubicBezTo>
                  <a:pt x="340" y="157"/>
                  <a:pt x="331" y="166"/>
                  <a:pt x="331" y="178"/>
                </a:cubicBezTo>
                <a:cubicBezTo>
                  <a:pt x="331" y="189"/>
                  <a:pt x="340" y="198"/>
                  <a:pt x="352" y="198"/>
                </a:cubicBezTo>
                <a:close/>
                <a:moveTo>
                  <a:pt x="43" y="198"/>
                </a:moveTo>
                <a:cubicBezTo>
                  <a:pt x="54" y="198"/>
                  <a:pt x="63" y="189"/>
                  <a:pt x="63" y="178"/>
                </a:cubicBezTo>
                <a:cubicBezTo>
                  <a:pt x="63" y="166"/>
                  <a:pt x="54" y="157"/>
                  <a:pt x="43" y="157"/>
                </a:cubicBezTo>
                <a:cubicBezTo>
                  <a:pt x="31" y="157"/>
                  <a:pt x="22" y="166"/>
                  <a:pt x="22" y="178"/>
                </a:cubicBezTo>
                <a:cubicBezTo>
                  <a:pt x="22" y="189"/>
                  <a:pt x="31" y="198"/>
                  <a:pt x="43" y="198"/>
                </a:cubicBezTo>
                <a:close/>
                <a:moveTo>
                  <a:pt x="305" y="27"/>
                </a:moveTo>
                <a:cubicBezTo>
                  <a:pt x="291" y="27"/>
                  <a:pt x="102" y="27"/>
                  <a:pt x="90" y="27"/>
                </a:cubicBezTo>
                <a:cubicBezTo>
                  <a:pt x="72" y="28"/>
                  <a:pt x="59" y="36"/>
                  <a:pt x="53" y="53"/>
                </a:cubicBezTo>
                <a:cubicBezTo>
                  <a:pt x="47" y="71"/>
                  <a:pt x="46" y="96"/>
                  <a:pt x="45" y="104"/>
                </a:cubicBezTo>
                <a:cubicBezTo>
                  <a:pt x="43" y="112"/>
                  <a:pt x="45" y="125"/>
                  <a:pt x="67" y="123"/>
                </a:cubicBezTo>
                <a:cubicBezTo>
                  <a:pt x="73" y="123"/>
                  <a:pt x="90" y="123"/>
                  <a:pt x="113" y="122"/>
                </a:cubicBezTo>
                <a:cubicBezTo>
                  <a:pt x="113" y="113"/>
                  <a:pt x="113" y="113"/>
                  <a:pt x="113" y="113"/>
                </a:cubicBezTo>
                <a:cubicBezTo>
                  <a:pt x="113" y="105"/>
                  <a:pt x="119" y="100"/>
                  <a:pt x="126" y="100"/>
                </a:cubicBezTo>
                <a:cubicBezTo>
                  <a:pt x="269" y="100"/>
                  <a:pt x="269" y="100"/>
                  <a:pt x="269" y="100"/>
                </a:cubicBezTo>
                <a:cubicBezTo>
                  <a:pt x="276" y="100"/>
                  <a:pt x="281" y="105"/>
                  <a:pt x="281" y="113"/>
                </a:cubicBezTo>
                <a:cubicBezTo>
                  <a:pt x="281" y="122"/>
                  <a:pt x="281" y="122"/>
                  <a:pt x="281" y="122"/>
                </a:cubicBezTo>
                <a:cubicBezTo>
                  <a:pt x="304" y="123"/>
                  <a:pt x="322" y="123"/>
                  <a:pt x="328" y="123"/>
                </a:cubicBezTo>
                <a:cubicBezTo>
                  <a:pt x="349" y="125"/>
                  <a:pt x="351" y="112"/>
                  <a:pt x="350" y="104"/>
                </a:cubicBezTo>
                <a:cubicBezTo>
                  <a:pt x="349" y="96"/>
                  <a:pt x="348" y="71"/>
                  <a:pt x="341" y="53"/>
                </a:cubicBezTo>
                <a:cubicBezTo>
                  <a:pt x="335" y="36"/>
                  <a:pt x="322" y="28"/>
                  <a:pt x="305" y="27"/>
                </a:cubicBezTo>
                <a:close/>
                <a:moveTo>
                  <a:pt x="251" y="176"/>
                </a:moveTo>
                <a:cubicBezTo>
                  <a:pt x="253" y="176"/>
                  <a:pt x="254" y="175"/>
                  <a:pt x="254" y="174"/>
                </a:cubicBezTo>
                <a:cubicBezTo>
                  <a:pt x="254" y="133"/>
                  <a:pt x="254" y="133"/>
                  <a:pt x="254" y="133"/>
                </a:cubicBezTo>
                <a:cubicBezTo>
                  <a:pt x="254" y="132"/>
                  <a:pt x="253" y="131"/>
                  <a:pt x="251" y="130"/>
                </a:cubicBezTo>
                <a:cubicBezTo>
                  <a:pt x="251" y="130"/>
                  <a:pt x="214" y="125"/>
                  <a:pt x="197" y="125"/>
                </a:cubicBezTo>
                <a:cubicBezTo>
                  <a:pt x="180" y="125"/>
                  <a:pt x="143" y="130"/>
                  <a:pt x="143" y="130"/>
                </a:cubicBezTo>
                <a:cubicBezTo>
                  <a:pt x="142" y="131"/>
                  <a:pt x="141" y="132"/>
                  <a:pt x="141" y="133"/>
                </a:cubicBezTo>
                <a:cubicBezTo>
                  <a:pt x="141" y="174"/>
                  <a:pt x="141" y="174"/>
                  <a:pt x="141" y="174"/>
                </a:cubicBezTo>
                <a:cubicBezTo>
                  <a:pt x="141" y="175"/>
                  <a:pt x="142" y="176"/>
                  <a:pt x="143" y="176"/>
                </a:cubicBezTo>
                <a:cubicBezTo>
                  <a:pt x="251" y="176"/>
                  <a:pt x="251" y="176"/>
                  <a:pt x="251" y="176"/>
                </a:cubicBezTo>
                <a:close/>
                <a:moveTo>
                  <a:pt x="96" y="227"/>
                </a:moveTo>
                <a:cubicBezTo>
                  <a:pt x="96" y="231"/>
                  <a:pt x="96" y="231"/>
                  <a:pt x="96" y="231"/>
                </a:cubicBezTo>
                <a:cubicBezTo>
                  <a:pt x="96" y="235"/>
                  <a:pt x="99" y="237"/>
                  <a:pt x="102" y="237"/>
                </a:cubicBezTo>
                <a:cubicBezTo>
                  <a:pt x="293" y="237"/>
                  <a:pt x="293" y="237"/>
                  <a:pt x="293" y="237"/>
                </a:cubicBezTo>
                <a:cubicBezTo>
                  <a:pt x="296" y="237"/>
                  <a:pt x="299" y="235"/>
                  <a:pt x="299" y="231"/>
                </a:cubicBezTo>
                <a:cubicBezTo>
                  <a:pt x="299" y="227"/>
                  <a:pt x="299" y="227"/>
                  <a:pt x="299" y="227"/>
                </a:cubicBezTo>
                <a:cubicBezTo>
                  <a:pt x="299" y="223"/>
                  <a:pt x="296" y="221"/>
                  <a:pt x="293" y="221"/>
                </a:cubicBezTo>
                <a:cubicBezTo>
                  <a:pt x="102" y="221"/>
                  <a:pt x="102" y="221"/>
                  <a:pt x="102" y="221"/>
                </a:cubicBezTo>
                <a:cubicBezTo>
                  <a:pt x="99" y="221"/>
                  <a:pt x="96" y="223"/>
                  <a:pt x="96" y="227"/>
                </a:cubicBezTo>
                <a:close/>
                <a:moveTo>
                  <a:pt x="96" y="197"/>
                </a:moveTo>
                <a:cubicBezTo>
                  <a:pt x="96" y="202"/>
                  <a:pt x="96" y="202"/>
                  <a:pt x="96" y="202"/>
                </a:cubicBezTo>
                <a:cubicBezTo>
                  <a:pt x="96" y="205"/>
                  <a:pt x="99" y="208"/>
                  <a:pt x="102" y="208"/>
                </a:cubicBezTo>
                <a:cubicBezTo>
                  <a:pt x="293" y="208"/>
                  <a:pt x="293" y="208"/>
                  <a:pt x="293" y="208"/>
                </a:cubicBezTo>
                <a:cubicBezTo>
                  <a:pt x="296" y="208"/>
                  <a:pt x="299" y="205"/>
                  <a:pt x="299" y="202"/>
                </a:cubicBezTo>
                <a:cubicBezTo>
                  <a:pt x="299" y="197"/>
                  <a:pt x="299" y="197"/>
                  <a:pt x="299" y="197"/>
                </a:cubicBezTo>
                <a:cubicBezTo>
                  <a:pt x="299" y="194"/>
                  <a:pt x="296" y="191"/>
                  <a:pt x="293" y="191"/>
                </a:cubicBezTo>
                <a:cubicBezTo>
                  <a:pt x="102" y="191"/>
                  <a:pt x="102" y="191"/>
                  <a:pt x="102" y="191"/>
                </a:cubicBezTo>
                <a:cubicBezTo>
                  <a:pt x="99" y="191"/>
                  <a:pt x="96" y="194"/>
                  <a:pt x="96" y="197"/>
                </a:cubicBezTo>
                <a:close/>
                <a:moveTo>
                  <a:pt x="394" y="162"/>
                </a:moveTo>
                <a:cubicBezTo>
                  <a:pt x="395" y="167"/>
                  <a:pt x="394" y="222"/>
                  <a:pt x="394" y="222"/>
                </a:cubicBezTo>
                <a:cubicBezTo>
                  <a:pt x="394" y="241"/>
                  <a:pt x="385" y="244"/>
                  <a:pt x="385" y="244"/>
                </a:cubicBezTo>
                <a:cubicBezTo>
                  <a:pt x="382" y="245"/>
                  <a:pt x="382" y="245"/>
                  <a:pt x="382" y="245"/>
                </a:cubicBezTo>
                <a:cubicBezTo>
                  <a:pt x="382" y="290"/>
                  <a:pt x="382" y="290"/>
                  <a:pt x="382" y="290"/>
                </a:cubicBezTo>
                <a:cubicBezTo>
                  <a:pt x="382" y="305"/>
                  <a:pt x="370" y="316"/>
                  <a:pt x="356" y="316"/>
                </a:cubicBezTo>
                <a:cubicBezTo>
                  <a:pt x="341" y="316"/>
                  <a:pt x="330" y="305"/>
                  <a:pt x="330" y="290"/>
                </a:cubicBezTo>
                <a:cubicBezTo>
                  <a:pt x="330" y="255"/>
                  <a:pt x="330" y="255"/>
                  <a:pt x="330" y="255"/>
                </a:cubicBezTo>
                <a:cubicBezTo>
                  <a:pt x="325" y="255"/>
                  <a:pt x="325" y="255"/>
                  <a:pt x="325" y="255"/>
                </a:cubicBezTo>
                <a:cubicBezTo>
                  <a:pt x="69" y="255"/>
                  <a:pt x="69" y="255"/>
                  <a:pt x="69" y="255"/>
                </a:cubicBezTo>
                <a:cubicBezTo>
                  <a:pt x="65" y="255"/>
                  <a:pt x="65" y="255"/>
                  <a:pt x="65" y="255"/>
                </a:cubicBezTo>
                <a:cubicBezTo>
                  <a:pt x="65" y="290"/>
                  <a:pt x="65" y="290"/>
                  <a:pt x="65" y="290"/>
                </a:cubicBezTo>
                <a:cubicBezTo>
                  <a:pt x="65" y="305"/>
                  <a:pt x="53" y="316"/>
                  <a:pt x="39" y="316"/>
                </a:cubicBezTo>
                <a:cubicBezTo>
                  <a:pt x="24" y="316"/>
                  <a:pt x="13" y="305"/>
                  <a:pt x="13" y="290"/>
                </a:cubicBezTo>
                <a:cubicBezTo>
                  <a:pt x="13" y="245"/>
                  <a:pt x="13" y="245"/>
                  <a:pt x="13" y="245"/>
                </a:cubicBezTo>
                <a:cubicBezTo>
                  <a:pt x="10" y="244"/>
                  <a:pt x="10" y="244"/>
                  <a:pt x="10" y="244"/>
                </a:cubicBezTo>
                <a:cubicBezTo>
                  <a:pt x="10" y="244"/>
                  <a:pt x="1" y="241"/>
                  <a:pt x="1" y="222"/>
                </a:cubicBezTo>
                <a:cubicBezTo>
                  <a:pt x="1" y="222"/>
                  <a:pt x="0" y="167"/>
                  <a:pt x="0" y="162"/>
                </a:cubicBezTo>
                <a:cubicBezTo>
                  <a:pt x="0" y="158"/>
                  <a:pt x="2" y="149"/>
                  <a:pt x="18" y="135"/>
                </a:cubicBezTo>
                <a:cubicBezTo>
                  <a:pt x="18" y="135"/>
                  <a:pt x="32" y="49"/>
                  <a:pt x="33" y="43"/>
                </a:cubicBezTo>
                <a:cubicBezTo>
                  <a:pt x="34" y="38"/>
                  <a:pt x="36" y="32"/>
                  <a:pt x="40" y="23"/>
                </a:cubicBezTo>
                <a:cubicBezTo>
                  <a:pt x="44" y="15"/>
                  <a:pt x="53" y="7"/>
                  <a:pt x="69" y="3"/>
                </a:cubicBezTo>
                <a:cubicBezTo>
                  <a:pt x="80" y="0"/>
                  <a:pt x="314" y="0"/>
                  <a:pt x="325" y="3"/>
                </a:cubicBezTo>
                <a:cubicBezTo>
                  <a:pt x="341" y="7"/>
                  <a:pt x="350" y="15"/>
                  <a:pt x="354" y="23"/>
                </a:cubicBezTo>
                <a:cubicBezTo>
                  <a:pt x="359" y="32"/>
                  <a:pt x="360" y="38"/>
                  <a:pt x="362" y="43"/>
                </a:cubicBezTo>
                <a:cubicBezTo>
                  <a:pt x="363" y="49"/>
                  <a:pt x="376" y="135"/>
                  <a:pt x="376" y="135"/>
                </a:cubicBezTo>
                <a:cubicBezTo>
                  <a:pt x="393" y="149"/>
                  <a:pt x="394" y="158"/>
                  <a:pt x="394" y="16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9" name="组合 8"/>
          <p:cNvGrpSpPr/>
          <p:nvPr/>
        </p:nvGrpSpPr>
        <p:grpSpPr>
          <a:xfrm>
            <a:off x="833770" y="1589567"/>
            <a:ext cx="4822751" cy="1057940"/>
            <a:chOff x="419100" y="1589567"/>
            <a:chExt cx="4822751" cy="1057940"/>
          </a:xfrm>
        </p:grpSpPr>
        <p:sp>
          <p:nvSpPr>
            <p:cNvPr id="7" name="矩形 6"/>
            <p:cNvSpPr/>
            <p:nvPr/>
          </p:nvSpPr>
          <p:spPr>
            <a:xfrm>
              <a:off x="419100" y="1818167"/>
              <a:ext cx="4822751" cy="82934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49729" y="1589567"/>
              <a:ext cx="1754372" cy="4572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49729" y="2174641"/>
              <a:ext cx="4653280" cy="3524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33770" y="3096732"/>
            <a:ext cx="4822751" cy="1057940"/>
            <a:chOff x="419100" y="1589567"/>
            <a:chExt cx="4822751" cy="1057940"/>
          </a:xfrm>
        </p:grpSpPr>
        <p:sp>
          <p:nvSpPr>
            <p:cNvPr id="11" name="矩形 10"/>
            <p:cNvSpPr/>
            <p:nvPr/>
          </p:nvSpPr>
          <p:spPr>
            <a:xfrm>
              <a:off x="419100" y="1818167"/>
              <a:ext cx="4822751" cy="82934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49729" y="1589567"/>
              <a:ext cx="1754372" cy="4572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49729" y="2174641"/>
              <a:ext cx="4653280" cy="3524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3770" y="4603897"/>
            <a:ext cx="4822751" cy="1057940"/>
            <a:chOff x="419100" y="1589567"/>
            <a:chExt cx="4822751" cy="1057940"/>
          </a:xfrm>
        </p:grpSpPr>
        <p:sp>
          <p:nvSpPr>
            <p:cNvPr id="15" name="矩形 14"/>
            <p:cNvSpPr/>
            <p:nvPr/>
          </p:nvSpPr>
          <p:spPr>
            <a:xfrm>
              <a:off x="419100" y="1818167"/>
              <a:ext cx="4822751" cy="82934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49729" y="1589567"/>
              <a:ext cx="1754372" cy="4572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49729" y="2174641"/>
              <a:ext cx="4653280" cy="3524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837">
        <p14:doors dir="vert"/>
      </p:transition>
    </mc:Choice>
    <mc:Fallback xmlns="">
      <p:transition spd="slow" advTm="28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6744574" y="2020185"/>
            <a:ext cx="1350335" cy="1339702"/>
            <a:chOff x="6744574" y="2020185"/>
            <a:chExt cx="1350335" cy="1339702"/>
          </a:xfrm>
        </p:grpSpPr>
        <p:sp>
          <p:nvSpPr>
            <p:cNvPr id="11" name="椭圆 10"/>
            <p:cNvSpPr/>
            <p:nvPr/>
          </p:nvSpPr>
          <p:spPr>
            <a:xfrm>
              <a:off x="6744574" y="2020185"/>
              <a:ext cx="1339702" cy="13397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7733402" y="2923952"/>
              <a:ext cx="361507" cy="3615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265912" y="2491406"/>
              <a:ext cx="303752" cy="400650"/>
              <a:chOff x="4257676" y="-1220788"/>
              <a:chExt cx="1144588" cy="1509713"/>
            </a:xfrm>
            <a:solidFill>
              <a:srgbClr val="00B050"/>
            </a:solidFill>
          </p:grpSpPr>
          <p:sp>
            <p:nvSpPr>
              <p:cNvPr id="16" name="Freeform 3787"/>
              <p:cNvSpPr>
                <a:spLocks noEditPoints="1"/>
              </p:cNvSpPr>
              <p:nvPr/>
            </p:nvSpPr>
            <p:spPr bwMode="auto">
              <a:xfrm>
                <a:off x="4349751" y="-1220788"/>
                <a:ext cx="796925" cy="1395413"/>
              </a:xfrm>
              <a:custGeom>
                <a:avLst/>
                <a:gdLst>
                  <a:gd name="T0" fmla="*/ 211 w 251"/>
                  <a:gd name="T1" fmla="*/ 0 h 439"/>
                  <a:gd name="T2" fmla="*/ 40 w 251"/>
                  <a:gd name="T3" fmla="*/ 0 h 439"/>
                  <a:gd name="T4" fmla="*/ 0 w 251"/>
                  <a:gd name="T5" fmla="*/ 44 h 439"/>
                  <a:gd name="T6" fmla="*/ 0 w 251"/>
                  <a:gd name="T7" fmla="*/ 439 h 439"/>
                  <a:gd name="T8" fmla="*/ 251 w 251"/>
                  <a:gd name="T9" fmla="*/ 439 h 439"/>
                  <a:gd name="T10" fmla="*/ 251 w 251"/>
                  <a:gd name="T11" fmla="*/ 44 h 439"/>
                  <a:gd name="T12" fmla="*/ 211 w 251"/>
                  <a:gd name="T13" fmla="*/ 0 h 439"/>
                  <a:gd name="T14" fmla="*/ 220 w 251"/>
                  <a:gd name="T15" fmla="*/ 91 h 439"/>
                  <a:gd name="T16" fmla="*/ 200 w 251"/>
                  <a:gd name="T17" fmla="*/ 107 h 439"/>
                  <a:gd name="T18" fmla="*/ 46 w 251"/>
                  <a:gd name="T19" fmla="*/ 107 h 439"/>
                  <a:gd name="T20" fmla="*/ 31 w 251"/>
                  <a:gd name="T21" fmla="*/ 91 h 439"/>
                  <a:gd name="T22" fmla="*/ 31 w 251"/>
                  <a:gd name="T23" fmla="*/ 52 h 439"/>
                  <a:gd name="T24" fmla="*/ 46 w 251"/>
                  <a:gd name="T25" fmla="*/ 37 h 439"/>
                  <a:gd name="T26" fmla="*/ 205 w 251"/>
                  <a:gd name="T27" fmla="*/ 37 h 439"/>
                  <a:gd name="T28" fmla="*/ 220 w 251"/>
                  <a:gd name="T29" fmla="*/ 52 h 439"/>
                  <a:gd name="T30" fmla="*/ 220 w 251"/>
                  <a:gd name="T31" fmla="*/ 91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1" h="439">
                    <a:moveTo>
                      <a:pt x="211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3" y="0"/>
                      <a:pt x="0" y="18"/>
                      <a:pt x="0" y="44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251" y="439"/>
                      <a:pt x="251" y="439"/>
                      <a:pt x="251" y="439"/>
                    </a:cubicBezTo>
                    <a:cubicBezTo>
                      <a:pt x="251" y="44"/>
                      <a:pt x="251" y="44"/>
                      <a:pt x="251" y="44"/>
                    </a:cubicBezTo>
                    <a:cubicBezTo>
                      <a:pt x="251" y="18"/>
                      <a:pt x="238" y="0"/>
                      <a:pt x="211" y="0"/>
                    </a:cubicBezTo>
                    <a:close/>
                    <a:moveTo>
                      <a:pt x="220" y="91"/>
                    </a:moveTo>
                    <a:cubicBezTo>
                      <a:pt x="220" y="100"/>
                      <a:pt x="206" y="107"/>
                      <a:pt x="200" y="107"/>
                    </a:cubicBezTo>
                    <a:cubicBezTo>
                      <a:pt x="46" y="107"/>
                      <a:pt x="46" y="107"/>
                      <a:pt x="46" y="107"/>
                    </a:cubicBezTo>
                    <a:cubicBezTo>
                      <a:pt x="40" y="107"/>
                      <a:pt x="31" y="100"/>
                      <a:pt x="31" y="91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1" y="43"/>
                      <a:pt x="40" y="37"/>
                      <a:pt x="46" y="37"/>
                    </a:cubicBezTo>
                    <a:cubicBezTo>
                      <a:pt x="205" y="37"/>
                      <a:pt x="205" y="37"/>
                      <a:pt x="205" y="37"/>
                    </a:cubicBezTo>
                    <a:cubicBezTo>
                      <a:pt x="211" y="37"/>
                      <a:pt x="220" y="43"/>
                      <a:pt x="220" y="52"/>
                    </a:cubicBezTo>
                    <a:lnTo>
                      <a:pt x="220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Rectangle 3788"/>
              <p:cNvSpPr>
                <a:spLocks noChangeArrowheads="1"/>
              </p:cNvSpPr>
              <p:nvPr/>
            </p:nvSpPr>
            <p:spPr bwMode="auto">
              <a:xfrm>
                <a:off x="4257676" y="200025"/>
                <a:ext cx="982663" cy="88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Freeform 3789"/>
              <p:cNvSpPr/>
              <p:nvPr/>
            </p:nvSpPr>
            <p:spPr bwMode="auto">
              <a:xfrm>
                <a:off x="5187951" y="-1014413"/>
                <a:ext cx="214313" cy="273050"/>
              </a:xfrm>
              <a:custGeom>
                <a:avLst/>
                <a:gdLst>
                  <a:gd name="T0" fmla="*/ 44 w 67"/>
                  <a:gd name="T1" fmla="*/ 86 h 86"/>
                  <a:gd name="T2" fmla="*/ 67 w 67"/>
                  <a:gd name="T3" fmla="*/ 86 h 86"/>
                  <a:gd name="T4" fmla="*/ 67 w 67"/>
                  <a:gd name="T5" fmla="*/ 41 h 86"/>
                  <a:gd name="T6" fmla="*/ 54 w 67"/>
                  <a:gd name="T7" fmla="*/ 20 h 86"/>
                  <a:gd name="T8" fmla="*/ 7 w 67"/>
                  <a:gd name="T9" fmla="*/ 0 h 86"/>
                  <a:gd name="T10" fmla="*/ 0 w 67"/>
                  <a:gd name="T11" fmla="*/ 20 h 86"/>
                  <a:gd name="T12" fmla="*/ 45 w 67"/>
                  <a:gd name="T13" fmla="*/ 39 h 86"/>
                  <a:gd name="T14" fmla="*/ 44 w 67"/>
                  <a:gd name="T1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86">
                    <a:moveTo>
                      <a:pt x="44" y="86"/>
                    </a:move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1"/>
                      <a:pt x="63" y="24"/>
                      <a:pt x="54" y="2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5" y="39"/>
                      <a:pt x="45" y="39"/>
                      <a:pt x="45" y="39"/>
                    </a:cubicBezTo>
                    <a:lnTo>
                      <a:pt x="4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Freeform 3790"/>
              <p:cNvSpPr/>
              <p:nvPr/>
            </p:nvSpPr>
            <p:spPr bwMode="auto">
              <a:xfrm>
                <a:off x="5187951" y="-690563"/>
                <a:ext cx="207963" cy="785813"/>
              </a:xfrm>
              <a:custGeom>
                <a:avLst/>
                <a:gdLst>
                  <a:gd name="T0" fmla="*/ 49 w 65"/>
                  <a:gd name="T1" fmla="*/ 0 h 247"/>
                  <a:gd name="T2" fmla="*/ 49 w 65"/>
                  <a:gd name="T3" fmla="*/ 216 h 247"/>
                  <a:gd name="T4" fmla="*/ 33 w 65"/>
                  <a:gd name="T5" fmla="*/ 231 h 247"/>
                  <a:gd name="T6" fmla="*/ 32 w 65"/>
                  <a:gd name="T7" fmla="*/ 231 h 247"/>
                  <a:gd name="T8" fmla="*/ 16 w 65"/>
                  <a:gd name="T9" fmla="*/ 216 h 247"/>
                  <a:gd name="T10" fmla="*/ 16 w 65"/>
                  <a:gd name="T11" fmla="*/ 127 h 247"/>
                  <a:gd name="T12" fmla="*/ 0 w 65"/>
                  <a:gd name="T13" fmla="*/ 127 h 247"/>
                  <a:gd name="T14" fmla="*/ 0 w 65"/>
                  <a:gd name="T15" fmla="*/ 213 h 247"/>
                  <a:gd name="T16" fmla="*/ 0 w 65"/>
                  <a:gd name="T17" fmla="*/ 217 h 247"/>
                  <a:gd name="T18" fmla="*/ 32 w 65"/>
                  <a:gd name="T19" fmla="*/ 247 h 247"/>
                  <a:gd name="T20" fmla="*/ 65 w 65"/>
                  <a:gd name="T21" fmla="*/ 217 h 247"/>
                  <a:gd name="T22" fmla="*/ 65 w 65"/>
                  <a:gd name="T23" fmla="*/ 213 h 247"/>
                  <a:gd name="T24" fmla="*/ 65 w 65"/>
                  <a:gd name="T25" fmla="*/ 0 h 247"/>
                  <a:gd name="T26" fmla="*/ 49 w 65"/>
                  <a:gd name="T27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" h="247">
                    <a:moveTo>
                      <a:pt x="49" y="0"/>
                    </a:moveTo>
                    <a:cubicBezTo>
                      <a:pt x="49" y="216"/>
                      <a:pt x="49" y="216"/>
                      <a:pt x="49" y="216"/>
                    </a:cubicBezTo>
                    <a:cubicBezTo>
                      <a:pt x="49" y="224"/>
                      <a:pt x="42" y="231"/>
                      <a:pt x="33" y="231"/>
                    </a:cubicBezTo>
                    <a:cubicBezTo>
                      <a:pt x="32" y="231"/>
                      <a:pt x="32" y="231"/>
                      <a:pt x="32" y="231"/>
                    </a:cubicBezTo>
                    <a:cubicBezTo>
                      <a:pt x="23" y="231"/>
                      <a:pt x="16" y="224"/>
                      <a:pt x="16" y="216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14"/>
                      <a:pt x="0" y="216"/>
                      <a:pt x="0" y="217"/>
                    </a:cubicBezTo>
                    <a:cubicBezTo>
                      <a:pt x="1" y="233"/>
                      <a:pt x="15" y="247"/>
                      <a:pt x="32" y="247"/>
                    </a:cubicBezTo>
                    <a:cubicBezTo>
                      <a:pt x="49" y="247"/>
                      <a:pt x="63" y="233"/>
                      <a:pt x="65" y="217"/>
                    </a:cubicBezTo>
                    <a:cubicBezTo>
                      <a:pt x="65" y="216"/>
                      <a:pt x="65" y="214"/>
                      <a:pt x="65" y="213"/>
                    </a:cubicBezTo>
                    <a:cubicBezTo>
                      <a:pt x="65" y="0"/>
                      <a:pt x="65" y="0"/>
                      <a:pt x="65" y="0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9576379" y="2020185"/>
            <a:ext cx="1350335" cy="1339702"/>
            <a:chOff x="9576379" y="2020185"/>
            <a:chExt cx="1350335" cy="1339702"/>
          </a:xfrm>
        </p:grpSpPr>
        <p:sp>
          <p:nvSpPr>
            <p:cNvPr id="13" name="椭圆 12"/>
            <p:cNvSpPr/>
            <p:nvPr/>
          </p:nvSpPr>
          <p:spPr>
            <a:xfrm>
              <a:off x="9576379" y="2020185"/>
              <a:ext cx="1339702" cy="13397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0565207" y="2923952"/>
              <a:ext cx="361507" cy="3615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0102362" y="2456345"/>
              <a:ext cx="287736" cy="467382"/>
              <a:chOff x="910431" y="2284510"/>
              <a:chExt cx="900113" cy="1462087"/>
            </a:xfrm>
            <a:solidFill>
              <a:srgbClr val="00B050"/>
            </a:solidFill>
          </p:grpSpPr>
          <p:sp>
            <p:nvSpPr>
              <p:cNvPr id="21" name="Freeform 3791"/>
              <p:cNvSpPr/>
              <p:nvPr/>
            </p:nvSpPr>
            <p:spPr bwMode="auto">
              <a:xfrm>
                <a:off x="910431" y="2284510"/>
                <a:ext cx="900113" cy="1169988"/>
              </a:xfrm>
              <a:custGeom>
                <a:avLst/>
                <a:gdLst>
                  <a:gd name="T0" fmla="*/ 98 w 283"/>
                  <a:gd name="T1" fmla="*/ 366 h 368"/>
                  <a:gd name="T2" fmla="*/ 187 w 283"/>
                  <a:gd name="T3" fmla="*/ 366 h 368"/>
                  <a:gd name="T4" fmla="*/ 203 w 283"/>
                  <a:gd name="T5" fmla="*/ 310 h 368"/>
                  <a:gd name="T6" fmla="*/ 283 w 283"/>
                  <a:gd name="T7" fmla="*/ 151 h 368"/>
                  <a:gd name="T8" fmla="*/ 142 w 283"/>
                  <a:gd name="T9" fmla="*/ 0 h 368"/>
                  <a:gd name="T10" fmla="*/ 0 w 283"/>
                  <a:gd name="T11" fmla="*/ 151 h 368"/>
                  <a:gd name="T12" fmla="*/ 80 w 283"/>
                  <a:gd name="T13" fmla="*/ 310 h 368"/>
                  <a:gd name="T14" fmla="*/ 98 w 283"/>
                  <a:gd name="T15" fmla="*/ 366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3" h="368">
                    <a:moveTo>
                      <a:pt x="98" y="366"/>
                    </a:moveTo>
                    <a:cubicBezTo>
                      <a:pt x="98" y="368"/>
                      <a:pt x="157" y="364"/>
                      <a:pt x="187" y="366"/>
                    </a:cubicBezTo>
                    <a:cubicBezTo>
                      <a:pt x="187" y="366"/>
                      <a:pt x="193" y="326"/>
                      <a:pt x="203" y="310"/>
                    </a:cubicBezTo>
                    <a:cubicBezTo>
                      <a:pt x="231" y="262"/>
                      <a:pt x="283" y="211"/>
                      <a:pt x="283" y="151"/>
                    </a:cubicBezTo>
                    <a:cubicBezTo>
                      <a:pt x="283" y="67"/>
                      <a:pt x="220" y="0"/>
                      <a:pt x="142" y="0"/>
                    </a:cubicBezTo>
                    <a:cubicBezTo>
                      <a:pt x="63" y="0"/>
                      <a:pt x="0" y="67"/>
                      <a:pt x="0" y="151"/>
                    </a:cubicBezTo>
                    <a:cubicBezTo>
                      <a:pt x="0" y="211"/>
                      <a:pt x="52" y="262"/>
                      <a:pt x="80" y="310"/>
                    </a:cubicBezTo>
                    <a:cubicBezTo>
                      <a:pt x="90" y="326"/>
                      <a:pt x="98" y="366"/>
                      <a:pt x="98" y="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Rectangle 3792"/>
              <p:cNvSpPr>
                <a:spLocks noChangeArrowheads="1"/>
              </p:cNvSpPr>
              <p:nvPr/>
            </p:nvSpPr>
            <p:spPr bwMode="auto">
              <a:xfrm>
                <a:off x="1227931" y="3495772"/>
                <a:ext cx="276225" cy="73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3793"/>
              <p:cNvSpPr/>
              <p:nvPr/>
            </p:nvSpPr>
            <p:spPr bwMode="auto">
              <a:xfrm>
                <a:off x="1237456" y="3629122"/>
                <a:ext cx="254000" cy="117475"/>
              </a:xfrm>
              <a:custGeom>
                <a:avLst/>
                <a:gdLst>
                  <a:gd name="T0" fmla="*/ 80 w 80"/>
                  <a:gd name="T1" fmla="*/ 23 h 37"/>
                  <a:gd name="T2" fmla="*/ 42 w 80"/>
                  <a:gd name="T3" fmla="*/ 37 h 37"/>
                  <a:gd name="T4" fmla="*/ 0 w 80"/>
                  <a:gd name="T5" fmla="*/ 23 h 37"/>
                  <a:gd name="T6" fmla="*/ 0 w 80"/>
                  <a:gd name="T7" fmla="*/ 0 h 37"/>
                  <a:gd name="T8" fmla="*/ 80 w 80"/>
                  <a:gd name="T9" fmla="*/ 0 h 37"/>
                  <a:gd name="T10" fmla="*/ 80 w 80"/>
                  <a:gd name="T11" fmla="*/ 2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37">
                    <a:moveTo>
                      <a:pt x="80" y="23"/>
                    </a:moveTo>
                    <a:cubicBezTo>
                      <a:pt x="80" y="23"/>
                      <a:pt x="69" y="37"/>
                      <a:pt x="42" y="37"/>
                    </a:cubicBezTo>
                    <a:cubicBezTo>
                      <a:pt x="15" y="37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0" y="0"/>
                      <a:pt x="80" y="0"/>
                      <a:pt x="80" y="0"/>
                    </a:cubicBezTo>
                    <a:lnTo>
                      <a:pt x="8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3794"/>
              <p:cNvSpPr/>
              <p:nvPr/>
            </p:nvSpPr>
            <p:spPr bwMode="auto">
              <a:xfrm>
                <a:off x="1135856" y="2902047"/>
                <a:ext cx="200025" cy="339725"/>
              </a:xfrm>
              <a:custGeom>
                <a:avLst/>
                <a:gdLst>
                  <a:gd name="T0" fmla="*/ 116 w 126"/>
                  <a:gd name="T1" fmla="*/ 214 h 214"/>
                  <a:gd name="T2" fmla="*/ 0 w 126"/>
                  <a:gd name="T3" fmla="*/ 6 h 214"/>
                  <a:gd name="T4" fmla="*/ 10 w 126"/>
                  <a:gd name="T5" fmla="*/ 0 h 214"/>
                  <a:gd name="T6" fmla="*/ 126 w 126"/>
                  <a:gd name="T7" fmla="*/ 208 h 214"/>
                  <a:gd name="T8" fmla="*/ 116 w 126"/>
                  <a:gd name="T9" fmla="*/ 214 h 214"/>
                  <a:gd name="T10" fmla="*/ 116 w 126"/>
                  <a:gd name="T11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214">
                    <a:moveTo>
                      <a:pt x="116" y="214"/>
                    </a:moveTo>
                    <a:lnTo>
                      <a:pt x="0" y="6"/>
                    </a:lnTo>
                    <a:lnTo>
                      <a:pt x="10" y="0"/>
                    </a:lnTo>
                    <a:lnTo>
                      <a:pt x="126" y="208"/>
                    </a:lnTo>
                    <a:lnTo>
                      <a:pt x="116" y="214"/>
                    </a:lnTo>
                    <a:lnTo>
                      <a:pt x="116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3795"/>
              <p:cNvSpPr/>
              <p:nvPr/>
            </p:nvSpPr>
            <p:spPr bwMode="auto">
              <a:xfrm>
                <a:off x="1383506" y="2902047"/>
                <a:ext cx="201613" cy="339725"/>
              </a:xfrm>
              <a:custGeom>
                <a:avLst/>
                <a:gdLst>
                  <a:gd name="T0" fmla="*/ 10 w 127"/>
                  <a:gd name="T1" fmla="*/ 214 h 214"/>
                  <a:gd name="T2" fmla="*/ 0 w 127"/>
                  <a:gd name="T3" fmla="*/ 208 h 214"/>
                  <a:gd name="T4" fmla="*/ 116 w 127"/>
                  <a:gd name="T5" fmla="*/ 0 h 214"/>
                  <a:gd name="T6" fmla="*/ 127 w 127"/>
                  <a:gd name="T7" fmla="*/ 6 h 214"/>
                  <a:gd name="T8" fmla="*/ 10 w 127"/>
                  <a:gd name="T9" fmla="*/ 214 h 214"/>
                  <a:gd name="T10" fmla="*/ 10 w 127"/>
                  <a:gd name="T11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214">
                    <a:moveTo>
                      <a:pt x="10" y="214"/>
                    </a:moveTo>
                    <a:lnTo>
                      <a:pt x="0" y="208"/>
                    </a:lnTo>
                    <a:lnTo>
                      <a:pt x="116" y="0"/>
                    </a:lnTo>
                    <a:lnTo>
                      <a:pt x="127" y="6"/>
                    </a:lnTo>
                    <a:lnTo>
                      <a:pt x="10" y="214"/>
                    </a:lnTo>
                    <a:lnTo>
                      <a:pt x="10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Freeform 3796"/>
              <p:cNvSpPr>
                <a:spLocks noEditPoints="1"/>
              </p:cNvSpPr>
              <p:nvPr/>
            </p:nvSpPr>
            <p:spPr bwMode="auto">
              <a:xfrm>
                <a:off x="1212056" y="2829022"/>
                <a:ext cx="295275" cy="165100"/>
              </a:xfrm>
              <a:custGeom>
                <a:avLst/>
                <a:gdLst>
                  <a:gd name="T0" fmla="*/ 65 w 93"/>
                  <a:gd name="T1" fmla="*/ 4 h 52"/>
                  <a:gd name="T2" fmla="*/ 46 w 93"/>
                  <a:gd name="T3" fmla="*/ 4 h 52"/>
                  <a:gd name="T4" fmla="*/ 27 w 93"/>
                  <a:gd name="T5" fmla="*/ 3 h 52"/>
                  <a:gd name="T6" fmla="*/ 0 w 93"/>
                  <a:gd name="T7" fmla="*/ 26 h 52"/>
                  <a:gd name="T8" fmla="*/ 27 w 93"/>
                  <a:gd name="T9" fmla="*/ 48 h 52"/>
                  <a:gd name="T10" fmla="*/ 46 w 93"/>
                  <a:gd name="T11" fmla="*/ 48 h 52"/>
                  <a:gd name="T12" fmla="*/ 65 w 93"/>
                  <a:gd name="T13" fmla="*/ 48 h 52"/>
                  <a:gd name="T14" fmla="*/ 93 w 93"/>
                  <a:gd name="T15" fmla="*/ 26 h 52"/>
                  <a:gd name="T16" fmla="*/ 65 w 93"/>
                  <a:gd name="T17" fmla="*/ 41 h 52"/>
                  <a:gd name="T18" fmla="*/ 65 w 93"/>
                  <a:gd name="T19" fmla="*/ 11 h 52"/>
                  <a:gd name="T20" fmla="*/ 65 w 93"/>
                  <a:gd name="T21" fmla="*/ 41 h 52"/>
                  <a:gd name="T22" fmla="*/ 42 w 93"/>
                  <a:gd name="T23" fmla="*/ 26 h 52"/>
                  <a:gd name="T24" fmla="*/ 50 w 93"/>
                  <a:gd name="T25" fmla="*/ 26 h 52"/>
                  <a:gd name="T26" fmla="*/ 43 w 93"/>
                  <a:gd name="T27" fmla="*/ 8 h 52"/>
                  <a:gd name="T28" fmla="*/ 31 w 93"/>
                  <a:gd name="T29" fmla="*/ 7 h 52"/>
                  <a:gd name="T30" fmla="*/ 43 w 93"/>
                  <a:gd name="T31" fmla="*/ 8 h 52"/>
                  <a:gd name="T32" fmla="*/ 22 w 93"/>
                  <a:gd name="T33" fmla="*/ 26 h 52"/>
                  <a:gd name="T34" fmla="*/ 32 w 93"/>
                  <a:gd name="T35" fmla="*/ 26 h 52"/>
                  <a:gd name="T36" fmla="*/ 5 w 93"/>
                  <a:gd name="T37" fmla="*/ 26 h 52"/>
                  <a:gd name="T38" fmla="*/ 24 w 93"/>
                  <a:gd name="T39" fmla="*/ 7 h 52"/>
                  <a:gd name="T40" fmla="*/ 24 w 93"/>
                  <a:gd name="T41" fmla="*/ 45 h 52"/>
                  <a:gd name="T42" fmla="*/ 5 w 93"/>
                  <a:gd name="T43" fmla="*/ 26 h 52"/>
                  <a:gd name="T44" fmla="*/ 37 w 93"/>
                  <a:gd name="T45" fmla="*/ 26 h 52"/>
                  <a:gd name="T46" fmla="*/ 36 w 93"/>
                  <a:gd name="T47" fmla="*/ 47 h 52"/>
                  <a:gd name="T48" fmla="*/ 49 w 93"/>
                  <a:gd name="T49" fmla="*/ 44 h 52"/>
                  <a:gd name="T50" fmla="*/ 49 w 93"/>
                  <a:gd name="T51" fmla="*/ 8 h 52"/>
                  <a:gd name="T52" fmla="*/ 62 w 93"/>
                  <a:gd name="T53" fmla="*/ 7 h 52"/>
                  <a:gd name="T54" fmla="*/ 62 w 93"/>
                  <a:gd name="T55" fmla="*/ 44 h 52"/>
                  <a:gd name="T56" fmla="*/ 49 w 93"/>
                  <a:gd name="T57" fmla="*/ 44 h 52"/>
                  <a:gd name="T58" fmla="*/ 69 w 93"/>
                  <a:gd name="T59" fmla="*/ 44 h 52"/>
                  <a:gd name="T60" fmla="*/ 69 w 93"/>
                  <a:gd name="T61" fmla="*/ 7 h 52"/>
                  <a:gd name="T62" fmla="*/ 88 w 93"/>
                  <a:gd name="T63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" h="52">
                    <a:moveTo>
                      <a:pt x="75" y="0"/>
                    </a:moveTo>
                    <a:cubicBezTo>
                      <a:pt x="71" y="0"/>
                      <a:pt x="68" y="2"/>
                      <a:pt x="65" y="4"/>
                    </a:cubicBezTo>
                    <a:cubicBezTo>
                      <a:pt x="62" y="2"/>
                      <a:pt x="59" y="0"/>
                      <a:pt x="56" y="0"/>
                    </a:cubicBezTo>
                    <a:cubicBezTo>
                      <a:pt x="52" y="0"/>
                      <a:pt x="49" y="2"/>
                      <a:pt x="46" y="4"/>
                    </a:cubicBezTo>
                    <a:cubicBezTo>
                      <a:pt x="43" y="2"/>
                      <a:pt x="40" y="0"/>
                      <a:pt x="36" y="0"/>
                    </a:cubicBezTo>
                    <a:cubicBezTo>
                      <a:pt x="33" y="0"/>
                      <a:pt x="30" y="1"/>
                      <a:pt x="27" y="3"/>
                    </a:cubicBezTo>
                    <a:cubicBezTo>
                      <a:pt x="25" y="1"/>
                      <a:pt x="22" y="0"/>
                      <a:pt x="18" y="0"/>
                    </a:cubicBezTo>
                    <a:cubicBezTo>
                      <a:pt x="8" y="0"/>
                      <a:pt x="0" y="12"/>
                      <a:pt x="0" y="26"/>
                    </a:cubicBezTo>
                    <a:cubicBezTo>
                      <a:pt x="0" y="40"/>
                      <a:pt x="8" y="52"/>
                      <a:pt x="18" y="52"/>
                    </a:cubicBezTo>
                    <a:cubicBezTo>
                      <a:pt x="22" y="52"/>
                      <a:pt x="25" y="50"/>
                      <a:pt x="27" y="48"/>
                    </a:cubicBezTo>
                    <a:cubicBezTo>
                      <a:pt x="30" y="50"/>
                      <a:pt x="33" y="52"/>
                      <a:pt x="36" y="52"/>
                    </a:cubicBezTo>
                    <a:cubicBezTo>
                      <a:pt x="40" y="52"/>
                      <a:pt x="43" y="50"/>
                      <a:pt x="46" y="48"/>
                    </a:cubicBezTo>
                    <a:cubicBezTo>
                      <a:pt x="49" y="50"/>
                      <a:pt x="52" y="52"/>
                      <a:pt x="56" y="52"/>
                    </a:cubicBezTo>
                    <a:cubicBezTo>
                      <a:pt x="59" y="52"/>
                      <a:pt x="62" y="50"/>
                      <a:pt x="65" y="48"/>
                    </a:cubicBezTo>
                    <a:cubicBezTo>
                      <a:pt x="68" y="50"/>
                      <a:pt x="71" y="52"/>
                      <a:pt x="75" y="52"/>
                    </a:cubicBezTo>
                    <a:cubicBezTo>
                      <a:pt x="85" y="52"/>
                      <a:pt x="93" y="40"/>
                      <a:pt x="93" y="26"/>
                    </a:cubicBezTo>
                    <a:cubicBezTo>
                      <a:pt x="93" y="12"/>
                      <a:pt x="85" y="0"/>
                      <a:pt x="75" y="0"/>
                    </a:cubicBezTo>
                    <a:close/>
                    <a:moveTo>
                      <a:pt x="65" y="41"/>
                    </a:moveTo>
                    <a:cubicBezTo>
                      <a:pt x="63" y="37"/>
                      <a:pt x="61" y="32"/>
                      <a:pt x="61" y="26"/>
                    </a:cubicBezTo>
                    <a:cubicBezTo>
                      <a:pt x="61" y="20"/>
                      <a:pt x="63" y="15"/>
                      <a:pt x="65" y="11"/>
                    </a:cubicBezTo>
                    <a:cubicBezTo>
                      <a:pt x="68" y="15"/>
                      <a:pt x="69" y="20"/>
                      <a:pt x="69" y="26"/>
                    </a:cubicBezTo>
                    <a:cubicBezTo>
                      <a:pt x="69" y="32"/>
                      <a:pt x="68" y="37"/>
                      <a:pt x="65" y="41"/>
                    </a:cubicBezTo>
                    <a:close/>
                    <a:moveTo>
                      <a:pt x="46" y="40"/>
                    </a:moveTo>
                    <a:cubicBezTo>
                      <a:pt x="44" y="36"/>
                      <a:pt x="42" y="31"/>
                      <a:pt x="42" y="26"/>
                    </a:cubicBezTo>
                    <a:cubicBezTo>
                      <a:pt x="42" y="20"/>
                      <a:pt x="44" y="15"/>
                      <a:pt x="46" y="12"/>
                    </a:cubicBezTo>
                    <a:cubicBezTo>
                      <a:pt x="48" y="15"/>
                      <a:pt x="50" y="20"/>
                      <a:pt x="50" y="26"/>
                    </a:cubicBezTo>
                    <a:cubicBezTo>
                      <a:pt x="50" y="31"/>
                      <a:pt x="48" y="36"/>
                      <a:pt x="46" y="40"/>
                    </a:cubicBezTo>
                    <a:close/>
                    <a:moveTo>
                      <a:pt x="43" y="8"/>
                    </a:moveTo>
                    <a:cubicBezTo>
                      <a:pt x="39" y="12"/>
                      <a:pt x="37" y="19"/>
                      <a:pt x="37" y="26"/>
                    </a:cubicBezTo>
                    <a:cubicBezTo>
                      <a:pt x="37" y="18"/>
                      <a:pt x="35" y="12"/>
                      <a:pt x="31" y="7"/>
                    </a:cubicBezTo>
                    <a:cubicBezTo>
                      <a:pt x="32" y="6"/>
                      <a:pt x="34" y="5"/>
                      <a:pt x="36" y="5"/>
                    </a:cubicBezTo>
                    <a:cubicBezTo>
                      <a:pt x="38" y="5"/>
                      <a:pt x="41" y="6"/>
                      <a:pt x="43" y="8"/>
                    </a:cubicBezTo>
                    <a:close/>
                    <a:moveTo>
                      <a:pt x="27" y="42"/>
                    </a:moveTo>
                    <a:cubicBezTo>
                      <a:pt x="24" y="38"/>
                      <a:pt x="22" y="32"/>
                      <a:pt x="22" y="26"/>
                    </a:cubicBezTo>
                    <a:cubicBezTo>
                      <a:pt x="22" y="20"/>
                      <a:pt x="24" y="14"/>
                      <a:pt x="27" y="10"/>
                    </a:cubicBezTo>
                    <a:cubicBezTo>
                      <a:pt x="30" y="14"/>
                      <a:pt x="32" y="20"/>
                      <a:pt x="32" y="26"/>
                    </a:cubicBezTo>
                    <a:cubicBezTo>
                      <a:pt x="32" y="32"/>
                      <a:pt x="30" y="38"/>
                      <a:pt x="27" y="42"/>
                    </a:cubicBezTo>
                    <a:close/>
                    <a:moveTo>
                      <a:pt x="5" y="26"/>
                    </a:moveTo>
                    <a:cubicBezTo>
                      <a:pt x="5" y="14"/>
                      <a:pt x="11" y="5"/>
                      <a:pt x="18" y="5"/>
                    </a:cubicBezTo>
                    <a:cubicBezTo>
                      <a:pt x="20" y="5"/>
                      <a:pt x="22" y="6"/>
                      <a:pt x="24" y="7"/>
                    </a:cubicBezTo>
                    <a:cubicBezTo>
                      <a:pt x="20" y="12"/>
                      <a:pt x="17" y="18"/>
                      <a:pt x="17" y="26"/>
                    </a:cubicBezTo>
                    <a:cubicBezTo>
                      <a:pt x="17" y="34"/>
                      <a:pt x="20" y="40"/>
                      <a:pt x="24" y="45"/>
                    </a:cubicBezTo>
                    <a:cubicBezTo>
                      <a:pt x="22" y="46"/>
                      <a:pt x="20" y="47"/>
                      <a:pt x="18" y="47"/>
                    </a:cubicBezTo>
                    <a:cubicBezTo>
                      <a:pt x="11" y="47"/>
                      <a:pt x="5" y="37"/>
                      <a:pt x="5" y="26"/>
                    </a:cubicBezTo>
                    <a:close/>
                    <a:moveTo>
                      <a:pt x="31" y="45"/>
                    </a:moveTo>
                    <a:cubicBezTo>
                      <a:pt x="35" y="40"/>
                      <a:pt x="37" y="34"/>
                      <a:pt x="37" y="26"/>
                    </a:cubicBezTo>
                    <a:cubicBezTo>
                      <a:pt x="37" y="33"/>
                      <a:pt x="39" y="39"/>
                      <a:pt x="43" y="44"/>
                    </a:cubicBezTo>
                    <a:cubicBezTo>
                      <a:pt x="41" y="46"/>
                      <a:pt x="38" y="47"/>
                      <a:pt x="36" y="47"/>
                    </a:cubicBezTo>
                    <a:cubicBezTo>
                      <a:pt x="34" y="47"/>
                      <a:pt x="32" y="46"/>
                      <a:pt x="31" y="45"/>
                    </a:cubicBezTo>
                    <a:close/>
                    <a:moveTo>
                      <a:pt x="49" y="44"/>
                    </a:moveTo>
                    <a:cubicBezTo>
                      <a:pt x="53" y="39"/>
                      <a:pt x="55" y="33"/>
                      <a:pt x="55" y="26"/>
                    </a:cubicBezTo>
                    <a:cubicBezTo>
                      <a:pt x="55" y="19"/>
                      <a:pt x="53" y="12"/>
                      <a:pt x="49" y="8"/>
                    </a:cubicBezTo>
                    <a:cubicBezTo>
                      <a:pt x="51" y="6"/>
                      <a:pt x="53" y="5"/>
                      <a:pt x="56" y="5"/>
                    </a:cubicBezTo>
                    <a:cubicBezTo>
                      <a:pt x="58" y="5"/>
                      <a:pt x="60" y="6"/>
                      <a:pt x="62" y="7"/>
                    </a:cubicBezTo>
                    <a:cubicBezTo>
                      <a:pt x="58" y="12"/>
                      <a:pt x="56" y="19"/>
                      <a:pt x="56" y="26"/>
                    </a:cubicBezTo>
                    <a:cubicBezTo>
                      <a:pt x="56" y="33"/>
                      <a:pt x="58" y="40"/>
                      <a:pt x="62" y="44"/>
                    </a:cubicBezTo>
                    <a:cubicBezTo>
                      <a:pt x="60" y="46"/>
                      <a:pt x="58" y="47"/>
                      <a:pt x="56" y="47"/>
                    </a:cubicBezTo>
                    <a:cubicBezTo>
                      <a:pt x="53" y="47"/>
                      <a:pt x="51" y="46"/>
                      <a:pt x="49" y="44"/>
                    </a:cubicBezTo>
                    <a:close/>
                    <a:moveTo>
                      <a:pt x="75" y="47"/>
                    </a:moveTo>
                    <a:cubicBezTo>
                      <a:pt x="72" y="47"/>
                      <a:pt x="70" y="46"/>
                      <a:pt x="69" y="44"/>
                    </a:cubicBezTo>
                    <a:cubicBezTo>
                      <a:pt x="72" y="40"/>
                      <a:pt x="74" y="33"/>
                      <a:pt x="74" y="26"/>
                    </a:cubicBezTo>
                    <a:cubicBezTo>
                      <a:pt x="74" y="19"/>
                      <a:pt x="72" y="12"/>
                      <a:pt x="69" y="7"/>
                    </a:cubicBezTo>
                    <a:cubicBezTo>
                      <a:pt x="70" y="6"/>
                      <a:pt x="72" y="5"/>
                      <a:pt x="75" y="5"/>
                    </a:cubicBezTo>
                    <a:cubicBezTo>
                      <a:pt x="82" y="5"/>
                      <a:pt x="88" y="14"/>
                      <a:pt x="88" y="26"/>
                    </a:cubicBezTo>
                    <a:cubicBezTo>
                      <a:pt x="88" y="37"/>
                      <a:pt x="82" y="47"/>
                      <a:pt x="75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Freeform 3797"/>
              <p:cNvSpPr/>
              <p:nvPr/>
            </p:nvSpPr>
            <p:spPr bwMode="auto">
              <a:xfrm>
                <a:off x="1323181" y="3219547"/>
                <a:ext cx="73025" cy="174625"/>
              </a:xfrm>
              <a:custGeom>
                <a:avLst/>
                <a:gdLst>
                  <a:gd name="T0" fmla="*/ 23 w 23"/>
                  <a:gd name="T1" fmla="*/ 43 h 55"/>
                  <a:gd name="T2" fmla="*/ 12 w 23"/>
                  <a:gd name="T3" fmla="*/ 55 h 55"/>
                  <a:gd name="T4" fmla="*/ 12 w 23"/>
                  <a:gd name="T5" fmla="*/ 55 h 55"/>
                  <a:gd name="T6" fmla="*/ 0 w 23"/>
                  <a:gd name="T7" fmla="*/ 43 h 55"/>
                  <a:gd name="T8" fmla="*/ 0 w 23"/>
                  <a:gd name="T9" fmla="*/ 11 h 55"/>
                  <a:gd name="T10" fmla="*/ 12 w 23"/>
                  <a:gd name="T11" fmla="*/ 0 h 55"/>
                  <a:gd name="T12" fmla="*/ 12 w 23"/>
                  <a:gd name="T13" fmla="*/ 0 h 55"/>
                  <a:gd name="T14" fmla="*/ 23 w 23"/>
                  <a:gd name="T15" fmla="*/ 11 h 55"/>
                  <a:gd name="T16" fmla="*/ 23 w 23"/>
                  <a:gd name="T17" fmla="*/ 4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55">
                    <a:moveTo>
                      <a:pt x="23" y="43"/>
                    </a:moveTo>
                    <a:cubicBezTo>
                      <a:pt x="23" y="50"/>
                      <a:pt x="18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5" y="55"/>
                      <a:pt x="0" y="50"/>
                      <a:pt x="0" y="4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8" y="0"/>
                      <a:pt x="23" y="5"/>
                      <a:pt x="23" y="11"/>
                    </a:cubicBezTo>
                    <a:lnTo>
                      <a:pt x="2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080964" y="2020185"/>
            <a:ext cx="1350335" cy="1339702"/>
            <a:chOff x="1080964" y="2020185"/>
            <a:chExt cx="1350335" cy="1339702"/>
          </a:xfrm>
        </p:grpSpPr>
        <p:sp>
          <p:nvSpPr>
            <p:cNvPr id="5" name="椭圆 4"/>
            <p:cNvSpPr/>
            <p:nvPr/>
          </p:nvSpPr>
          <p:spPr>
            <a:xfrm>
              <a:off x="1080964" y="2020185"/>
              <a:ext cx="1339702" cy="13397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069792" y="2923952"/>
              <a:ext cx="361507" cy="3615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629413" y="2457319"/>
              <a:ext cx="170826" cy="483800"/>
              <a:chOff x="1331913" y="3409950"/>
              <a:chExt cx="642938" cy="1820863"/>
            </a:xfrm>
            <a:solidFill>
              <a:srgbClr val="00B050"/>
            </a:solidFill>
          </p:grpSpPr>
          <p:sp>
            <p:nvSpPr>
              <p:cNvPr id="29" name="Freeform 3780"/>
              <p:cNvSpPr/>
              <p:nvPr/>
            </p:nvSpPr>
            <p:spPr bwMode="auto">
              <a:xfrm>
                <a:off x="1385888" y="3530600"/>
                <a:ext cx="142875" cy="989013"/>
              </a:xfrm>
              <a:custGeom>
                <a:avLst/>
                <a:gdLst>
                  <a:gd name="T0" fmla="*/ 45 w 45"/>
                  <a:gd name="T1" fmla="*/ 311 h 311"/>
                  <a:gd name="T2" fmla="*/ 45 w 45"/>
                  <a:gd name="T3" fmla="*/ 22 h 311"/>
                  <a:gd name="T4" fmla="*/ 23 w 45"/>
                  <a:gd name="T5" fmla="*/ 0 h 311"/>
                  <a:gd name="T6" fmla="*/ 0 w 45"/>
                  <a:gd name="T7" fmla="*/ 22 h 311"/>
                  <a:gd name="T8" fmla="*/ 0 w 45"/>
                  <a:gd name="T9" fmla="*/ 311 h 311"/>
                  <a:gd name="T10" fmla="*/ 45 w 45"/>
                  <a:gd name="T11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1">
                    <a:moveTo>
                      <a:pt x="45" y="311"/>
                    </a:moveTo>
                    <a:cubicBezTo>
                      <a:pt x="45" y="22"/>
                      <a:pt x="45" y="22"/>
                      <a:pt x="45" y="22"/>
                    </a:cubicBezTo>
                    <a:cubicBezTo>
                      <a:pt x="45" y="10"/>
                      <a:pt x="35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311"/>
                      <a:pt x="0" y="311"/>
                      <a:pt x="0" y="311"/>
                    </a:cubicBezTo>
                    <a:lnTo>
                      <a:pt x="45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Freeform 3781"/>
              <p:cNvSpPr/>
              <p:nvPr/>
            </p:nvSpPr>
            <p:spPr bwMode="auto">
              <a:xfrm>
                <a:off x="1776413" y="3530600"/>
                <a:ext cx="141288" cy="989013"/>
              </a:xfrm>
              <a:custGeom>
                <a:avLst/>
                <a:gdLst>
                  <a:gd name="T0" fmla="*/ 44 w 44"/>
                  <a:gd name="T1" fmla="*/ 311 h 311"/>
                  <a:gd name="T2" fmla="*/ 44 w 44"/>
                  <a:gd name="T3" fmla="*/ 22 h 311"/>
                  <a:gd name="T4" fmla="*/ 22 w 44"/>
                  <a:gd name="T5" fmla="*/ 0 h 311"/>
                  <a:gd name="T6" fmla="*/ 0 w 44"/>
                  <a:gd name="T7" fmla="*/ 22 h 311"/>
                  <a:gd name="T8" fmla="*/ 0 w 44"/>
                  <a:gd name="T9" fmla="*/ 311 h 311"/>
                  <a:gd name="T10" fmla="*/ 44 w 44"/>
                  <a:gd name="T11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11">
                    <a:moveTo>
                      <a:pt x="44" y="311"/>
                    </a:moveTo>
                    <a:cubicBezTo>
                      <a:pt x="44" y="22"/>
                      <a:pt x="44" y="22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311"/>
                      <a:pt x="0" y="311"/>
                      <a:pt x="0" y="311"/>
                    </a:cubicBezTo>
                    <a:lnTo>
                      <a:pt x="44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3782"/>
              <p:cNvSpPr/>
              <p:nvPr/>
            </p:nvSpPr>
            <p:spPr bwMode="auto">
              <a:xfrm>
                <a:off x="1585913" y="3409950"/>
                <a:ext cx="139700" cy="1109663"/>
              </a:xfrm>
              <a:custGeom>
                <a:avLst/>
                <a:gdLst>
                  <a:gd name="T0" fmla="*/ 44 w 44"/>
                  <a:gd name="T1" fmla="*/ 349 h 349"/>
                  <a:gd name="T2" fmla="*/ 44 w 44"/>
                  <a:gd name="T3" fmla="*/ 25 h 349"/>
                  <a:gd name="T4" fmla="*/ 22 w 44"/>
                  <a:gd name="T5" fmla="*/ 0 h 349"/>
                  <a:gd name="T6" fmla="*/ 0 w 44"/>
                  <a:gd name="T7" fmla="*/ 25 h 349"/>
                  <a:gd name="T8" fmla="*/ 0 w 44"/>
                  <a:gd name="T9" fmla="*/ 349 h 349"/>
                  <a:gd name="T10" fmla="*/ 44 w 44"/>
                  <a:gd name="T11" fmla="*/ 34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49">
                    <a:moveTo>
                      <a:pt x="44" y="349"/>
                    </a:move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11"/>
                      <a:pt x="34" y="0"/>
                      <a:pt x="22" y="0"/>
                    </a:cubicBezTo>
                    <a:cubicBezTo>
                      <a:pt x="10" y="0"/>
                      <a:pt x="0" y="11"/>
                      <a:pt x="0" y="25"/>
                    </a:cubicBezTo>
                    <a:cubicBezTo>
                      <a:pt x="0" y="349"/>
                      <a:pt x="0" y="349"/>
                      <a:pt x="0" y="349"/>
                    </a:cubicBezTo>
                    <a:lnTo>
                      <a:pt x="44" y="3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Rectangle 3783"/>
              <p:cNvSpPr>
                <a:spLocks noChangeArrowheads="1"/>
              </p:cNvSpPr>
              <p:nvPr/>
            </p:nvSpPr>
            <p:spPr bwMode="auto">
              <a:xfrm>
                <a:off x="1331913" y="4560888"/>
                <a:ext cx="642938" cy="168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3784"/>
              <p:cNvSpPr/>
              <p:nvPr/>
            </p:nvSpPr>
            <p:spPr bwMode="auto">
              <a:xfrm>
                <a:off x="1376363" y="4757738"/>
                <a:ext cx="550863" cy="171450"/>
              </a:xfrm>
              <a:custGeom>
                <a:avLst/>
                <a:gdLst>
                  <a:gd name="T0" fmla="*/ 333 w 347"/>
                  <a:gd name="T1" fmla="*/ 108 h 108"/>
                  <a:gd name="T2" fmla="*/ 16 w 347"/>
                  <a:gd name="T3" fmla="*/ 108 h 108"/>
                  <a:gd name="T4" fmla="*/ 0 w 347"/>
                  <a:gd name="T5" fmla="*/ 0 h 108"/>
                  <a:gd name="T6" fmla="*/ 347 w 347"/>
                  <a:gd name="T7" fmla="*/ 0 h 108"/>
                  <a:gd name="T8" fmla="*/ 333 w 34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108">
                    <a:moveTo>
                      <a:pt x="333" y="108"/>
                    </a:moveTo>
                    <a:lnTo>
                      <a:pt x="16" y="108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333" y="1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Freeform 3785"/>
              <p:cNvSpPr/>
              <p:nvPr/>
            </p:nvSpPr>
            <p:spPr bwMode="auto">
              <a:xfrm>
                <a:off x="1366838" y="4694238"/>
                <a:ext cx="573088" cy="431800"/>
              </a:xfrm>
              <a:custGeom>
                <a:avLst/>
                <a:gdLst>
                  <a:gd name="T0" fmla="*/ 299 w 361"/>
                  <a:gd name="T1" fmla="*/ 218 h 272"/>
                  <a:gd name="T2" fmla="*/ 272 w 361"/>
                  <a:gd name="T3" fmla="*/ 272 h 272"/>
                  <a:gd name="T4" fmla="*/ 88 w 361"/>
                  <a:gd name="T5" fmla="*/ 272 h 272"/>
                  <a:gd name="T6" fmla="*/ 60 w 361"/>
                  <a:gd name="T7" fmla="*/ 210 h 272"/>
                  <a:gd name="T8" fmla="*/ 0 w 361"/>
                  <a:gd name="T9" fmla="*/ 0 h 272"/>
                  <a:gd name="T10" fmla="*/ 361 w 361"/>
                  <a:gd name="T11" fmla="*/ 0 h 272"/>
                  <a:gd name="T12" fmla="*/ 299 w 361"/>
                  <a:gd name="T13" fmla="*/ 218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1" h="272">
                    <a:moveTo>
                      <a:pt x="299" y="218"/>
                    </a:moveTo>
                    <a:lnTo>
                      <a:pt x="272" y="272"/>
                    </a:lnTo>
                    <a:lnTo>
                      <a:pt x="88" y="272"/>
                    </a:lnTo>
                    <a:lnTo>
                      <a:pt x="60" y="210"/>
                    </a:lnTo>
                    <a:lnTo>
                      <a:pt x="0" y="0"/>
                    </a:lnTo>
                    <a:lnTo>
                      <a:pt x="361" y="0"/>
                    </a:lnTo>
                    <a:lnTo>
                      <a:pt x="299" y="2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3786"/>
              <p:cNvSpPr/>
              <p:nvPr/>
            </p:nvSpPr>
            <p:spPr bwMode="auto">
              <a:xfrm>
                <a:off x="1541463" y="5160963"/>
                <a:ext cx="222250" cy="69850"/>
              </a:xfrm>
              <a:custGeom>
                <a:avLst/>
                <a:gdLst>
                  <a:gd name="T0" fmla="*/ 70 w 70"/>
                  <a:gd name="T1" fmla="*/ 11 h 22"/>
                  <a:gd name="T2" fmla="*/ 62 w 70"/>
                  <a:gd name="T3" fmla="*/ 22 h 22"/>
                  <a:gd name="T4" fmla="*/ 8 w 70"/>
                  <a:gd name="T5" fmla="*/ 22 h 22"/>
                  <a:gd name="T6" fmla="*/ 0 w 70"/>
                  <a:gd name="T7" fmla="*/ 11 h 22"/>
                  <a:gd name="T8" fmla="*/ 0 w 70"/>
                  <a:gd name="T9" fmla="*/ 11 h 22"/>
                  <a:gd name="T10" fmla="*/ 8 w 70"/>
                  <a:gd name="T11" fmla="*/ 0 h 22"/>
                  <a:gd name="T12" fmla="*/ 62 w 70"/>
                  <a:gd name="T13" fmla="*/ 0 h 22"/>
                  <a:gd name="T14" fmla="*/ 70 w 70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22">
                    <a:moveTo>
                      <a:pt x="70" y="11"/>
                    </a:moveTo>
                    <a:cubicBezTo>
                      <a:pt x="70" y="17"/>
                      <a:pt x="66" y="22"/>
                      <a:pt x="62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" y="22"/>
                      <a:pt x="0" y="17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8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6" y="0"/>
                      <a:pt x="70" y="5"/>
                      <a:pt x="7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3912769" y="2020185"/>
            <a:ext cx="1350335" cy="1339702"/>
            <a:chOff x="3912769" y="2020185"/>
            <a:chExt cx="1350335" cy="1339702"/>
          </a:xfrm>
        </p:grpSpPr>
        <p:sp>
          <p:nvSpPr>
            <p:cNvPr id="9" name="椭圆 8"/>
            <p:cNvSpPr/>
            <p:nvPr/>
          </p:nvSpPr>
          <p:spPr>
            <a:xfrm>
              <a:off x="3912769" y="2020185"/>
              <a:ext cx="1339702" cy="13397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901597" y="2923952"/>
              <a:ext cx="361507" cy="3615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410548" y="2534265"/>
              <a:ext cx="333112" cy="329910"/>
              <a:chOff x="7991476" y="2768601"/>
              <a:chExt cx="495300" cy="490537"/>
            </a:xfrm>
            <a:solidFill>
              <a:srgbClr val="00B050"/>
            </a:solidFill>
          </p:grpSpPr>
          <p:sp>
            <p:nvSpPr>
              <p:cNvPr id="37" name="Freeform 3929"/>
              <p:cNvSpPr/>
              <p:nvPr/>
            </p:nvSpPr>
            <p:spPr bwMode="auto">
              <a:xfrm>
                <a:off x="7991476" y="2768601"/>
                <a:ext cx="338138" cy="430213"/>
              </a:xfrm>
              <a:custGeom>
                <a:avLst/>
                <a:gdLst>
                  <a:gd name="T0" fmla="*/ 44 w 90"/>
                  <a:gd name="T1" fmla="*/ 104 h 115"/>
                  <a:gd name="T2" fmla="*/ 25 w 90"/>
                  <a:gd name="T3" fmla="*/ 45 h 115"/>
                  <a:gd name="T4" fmla="*/ 84 w 90"/>
                  <a:gd name="T5" fmla="*/ 25 h 115"/>
                  <a:gd name="T6" fmla="*/ 90 w 90"/>
                  <a:gd name="T7" fmla="*/ 14 h 115"/>
                  <a:gd name="T8" fmla="*/ 14 w 90"/>
                  <a:gd name="T9" fmla="*/ 40 h 115"/>
                  <a:gd name="T10" fmla="*/ 39 w 90"/>
                  <a:gd name="T11" fmla="*/ 115 h 115"/>
                  <a:gd name="T12" fmla="*/ 44 w 90"/>
                  <a:gd name="T13" fmla="*/ 10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5">
                    <a:moveTo>
                      <a:pt x="44" y="104"/>
                    </a:moveTo>
                    <a:cubicBezTo>
                      <a:pt x="23" y="93"/>
                      <a:pt x="15" y="67"/>
                      <a:pt x="25" y="45"/>
                    </a:cubicBezTo>
                    <a:cubicBezTo>
                      <a:pt x="36" y="24"/>
                      <a:pt x="62" y="15"/>
                      <a:pt x="84" y="25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62" y="0"/>
                      <a:pt x="27" y="11"/>
                      <a:pt x="14" y="40"/>
                    </a:cubicBezTo>
                    <a:cubicBezTo>
                      <a:pt x="0" y="68"/>
                      <a:pt x="11" y="101"/>
                      <a:pt x="39" y="115"/>
                    </a:cubicBezTo>
                    <a:lnTo>
                      <a:pt x="44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Freeform 3930"/>
              <p:cNvSpPr/>
              <p:nvPr/>
            </p:nvSpPr>
            <p:spPr bwMode="auto">
              <a:xfrm>
                <a:off x="8150226" y="2824163"/>
                <a:ext cx="336550" cy="434975"/>
              </a:xfrm>
              <a:custGeom>
                <a:avLst/>
                <a:gdLst>
                  <a:gd name="T0" fmla="*/ 45 w 90"/>
                  <a:gd name="T1" fmla="*/ 12 h 116"/>
                  <a:gd name="T2" fmla="*/ 64 w 90"/>
                  <a:gd name="T3" fmla="*/ 70 h 116"/>
                  <a:gd name="T4" fmla="*/ 5 w 90"/>
                  <a:gd name="T5" fmla="*/ 90 h 116"/>
                  <a:gd name="T6" fmla="*/ 0 w 90"/>
                  <a:gd name="T7" fmla="*/ 102 h 116"/>
                  <a:gd name="T8" fmla="*/ 76 w 90"/>
                  <a:gd name="T9" fmla="*/ 76 h 116"/>
                  <a:gd name="T10" fmla="*/ 51 w 90"/>
                  <a:gd name="T11" fmla="*/ 0 h 116"/>
                  <a:gd name="T12" fmla="*/ 45 w 90"/>
                  <a:gd name="T13" fmla="*/ 1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6">
                    <a:moveTo>
                      <a:pt x="45" y="12"/>
                    </a:moveTo>
                    <a:cubicBezTo>
                      <a:pt x="66" y="23"/>
                      <a:pt x="75" y="49"/>
                      <a:pt x="64" y="70"/>
                    </a:cubicBezTo>
                    <a:cubicBezTo>
                      <a:pt x="54" y="92"/>
                      <a:pt x="27" y="101"/>
                      <a:pt x="5" y="9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28" y="116"/>
                      <a:pt x="62" y="104"/>
                      <a:pt x="76" y="76"/>
                    </a:cubicBezTo>
                    <a:cubicBezTo>
                      <a:pt x="90" y="48"/>
                      <a:pt x="78" y="14"/>
                      <a:pt x="51" y="0"/>
                    </a:cubicBezTo>
                    <a:lnTo>
                      <a:pt x="45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3931"/>
              <p:cNvSpPr/>
              <p:nvPr/>
            </p:nvSpPr>
            <p:spPr bwMode="auto">
              <a:xfrm>
                <a:off x="8074026" y="3113088"/>
                <a:ext cx="134938" cy="131763"/>
              </a:xfrm>
              <a:custGeom>
                <a:avLst/>
                <a:gdLst>
                  <a:gd name="T0" fmla="*/ 26 w 85"/>
                  <a:gd name="T1" fmla="*/ 83 h 83"/>
                  <a:gd name="T2" fmla="*/ 0 w 85"/>
                  <a:gd name="T3" fmla="*/ 0 h 83"/>
                  <a:gd name="T4" fmla="*/ 85 w 85"/>
                  <a:gd name="T5" fmla="*/ 19 h 83"/>
                  <a:gd name="T6" fmla="*/ 26 w 85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83">
                    <a:moveTo>
                      <a:pt x="26" y="83"/>
                    </a:moveTo>
                    <a:lnTo>
                      <a:pt x="0" y="0"/>
                    </a:lnTo>
                    <a:lnTo>
                      <a:pt x="85" y="19"/>
                    </a:lnTo>
                    <a:lnTo>
                      <a:pt x="26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Freeform 3932"/>
              <p:cNvSpPr/>
              <p:nvPr/>
            </p:nvSpPr>
            <p:spPr bwMode="auto">
              <a:xfrm>
                <a:off x="8269288" y="2782888"/>
                <a:ext cx="131763" cy="131763"/>
              </a:xfrm>
              <a:custGeom>
                <a:avLst/>
                <a:gdLst>
                  <a:gd name="T0" fmla="*/ 59 w 83"/>
                  <a:gd name="T1" fmla="*/ 0 h 83"/>
                  <a:gd name="T2" fmla="*/ 83 w 83"/>
                  <a:gd name="T3" fmla="*/ 83 h 83"/>
                  <a:gd name="T4" fmla="*/ 0 w 83"/>
                  <a:gd name="T5" fmla="*/ 62 h 83"/>
                  <a:gd name="T6" fmla="*/ 59 w 8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83">
                    <a:moveTo>
                      <a:pt x="59" y="0"/>
                    </a:moveTo>
                    <a:lnTo>
                      <a:pt x="83" y="83"/>
                    </a:lnTo>
                    <a:lnTo>
                      <a:pt x="0" y="62"/>
                    </a:lnTo>
                    <a:lnTo>
                      <a:pt x="5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3933"/>
              <p:cNvSpPr/>
              <p:nvPr/>
            </p:nvSpPr>
            <p:spPr bwMode="auto">
              <a:xfrm>
                <a:off x="8112126" y="2911476"/>
                <a:ext cx="239713" cy="193675"/>
              </a:xfrm>
              <a:custGeom>
                <a:avLst/>
                <a:gdLst>
                  <a:gd name="T0" fmla="*/ 53 w 64"/>
                  <a:gd name="T1" fmla="*/ 42 h 52"/>
                  <a:gd name="T2" fmla="*/ 43 w 64"/>
                  <a:gd name="T3" fmla="*/ 12 h 52"/>
                  <a:gd name="T4" fmla="*/ 0 w 64"/>
                  <a:gd name="T5" fmla="*/ 10 h 52"/>
                  <a:gd name="T6" fmla="*/ 22 w 64"/>
                  <a:gd name="T7" fmla="*/ 29 h 52"/>
                  <a:gd name="T8" fmla="*/ 53 w 64"/>
                  <a:gd name="T9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52">
                    <a:moveTo>
                      <a:pt x="53" y="42"/>
                    </a:moveTo>
                    <a:cubicBezTo>
                      <a:pt x="53" y="42"/>
                      <a:pt x="64" y="25"/>
                      <a:pt x="43" y="12"/>
                    </a:cubicBezTo>
                    <a:cubicBezTo>
                      <a:pt x="23" y="0"/>
                      <a:pt x="0" y="10"/>
                      <a:pt x="0" y="10"/>
                    </a:cubicBezTo>
                    <a:cubicBezTo>
                      <a:pt x="0" y="10"/>
                      <a:pt x="18" y="18"/>
                      <a:pt x="22" y="29"/>
                    </a:cubicBezTo>
                    <a:cubicBezTo>
                      <a:pt x="26" y="42"/>
                      <a:pt x="44" y="52"/>
                      <a:pt x="5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3934"/>
              <p:cNvSpPr/>
              <p:nvPr/>
            </p:nvSpPr>
            <p:spPr bwMode="auto">
              <a:xfrm>
                <a:off x="8145463" y="2952751"/>
                <a:ext cx="184150" cy="182563"/>
              </a:xfrm>
              <a:custGeom>
                <a:avLst/>
                <a:gdLst>
                  <a:gd name="T0" fmla="*/ 49 w 49"/>
                  <a:gd name="T1" fmla="*/ 45 h 49"/>
                  <a:gd name="T2" fmla="*/ 44 w 49"/>
                  <a:gd name="T3" fmla="*/ 31 h 49"/>
                  <a:gd name="T4" fmla="*/ 0 w 49"/>
                  <a:gd name="T5" fmla="*/ 0 h 49"/>
                  <a:gd name="T6" fmla="*/ 41 w 49"/>
                  <a:gd name="T7" fmla="*/ 32 h 49"/>
                  <a:gd name="T8" fmla="*/ 44 w 49"/>
                  <a:gd name="T9" fmla="*/ 47 h 49"/>
                  <a:gd name="T10" fmla="*/ 49 w 49"/>
                  <a:gd name="T11" fmla="*/ 4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49" y="45"/>
                    </a:moveTo>
                    <a:cubicBezTo>
                      <a:pt x="49" y="45"/>
                      <a:pt x="46" y="36"/>
                      <a:pt x="44" y="31"/>
                    </a:cubicBezTo>
                    <a:cubicBezTo>
                      <a:pt x="39" y="21"/>
                      <a:pt x="26" y="3"/>
                      <a:pt x="0" y="0"/>
                    </a:cubicBezTo>
                    <a:cubicBezTo>
                      <a:pt x="0" y="0"/>
                      <a:pt x="29" y="4"/>
                      <a:pt x="41" y="32"/>
                    </a:cubicBezTo>
                    <a:cubicBezTo>
                      <a:pt x="44" y="40"/>
                      <a:pt x="44" y="44"/>
                      <a:pt x="44" y="47"/>
                    </a:cubicBezTo>
                    <a:cubicBezTo>
                      <a:pt x="44" y="47"/>
                      <a:pt x="46" y="49"/>
                      <a:pt x="49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Freeform 3935"/>
              <p:cNvSpPr/>
              <p:nvPr/>
            </p:nvSpPr>
            <p:spPr bwMode="auto">
              <a:xfrm>
                <a:off x="8274051" y="2967038"/>
                <a:ext cx="41275" cy="93663"/>
              </a:xfrm>
              <a:custGeom>
                <a:avLst/>
                <a:gdLst>
                  <a:gd name="T0" fmla="*/ 8 w 11"/>
                  <a:gd name="T1" fmla="*/ 25 h 25"/>
                  <a:gd name="T2" fmla="*/ 0 w 11"/>
                  <a:gd name="T3" fmla="*/ 0 h 25"/>
                  <a:gd name="T4" fmla="*/ 6 w 11"/>
                  <a:gd name="T5" fmla="*/ 23 h 25"/>
                  <a:gd name="T6" fmla="*/ 8 w 11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5">
                    <a:moveTo>
                      <a:pt x="8" y="25"/>
                    </a:moveTo>
                    <a:cubicBezTo>
                      <a:pt x="8" y="25"/>
                      <a:pt x="11" y="10"/>
                      <a:pt x="0" y="0"/>
                    </a:cubicBezTo>
                    <a:cubicBezTo>
                      <a:pt x="0" y="0"/>
                      <a:pt x="9" y="7"/>
                      <a:pt x="6" y="23"/>
                    </a:cubicBezTo>
                    <a:lnTo>
                      <a:pt x="8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3936"/>
              <p:cNvSpPr/>
              <p:nvPr/>
            </p:nvSpPr>
            <p:spPr bwMode="auto">
              <a:xfrm>
                <a:off x="8232776" y="2947988"/>
                <a:ext cx="41275" cy="71438"/>
              </a:xfrm>
              <a:custGeom>
                <a:avLst/>
                <a:gdLst>
                  <a:gd name="T0" fmla="*/ 11 w 11"/>
                  <a:gd name="T1" fmla="*/ 19 h 19"/>
                  <a:gd name="T2" fmla="*/ 0 w 11"/>
                  <a:gd name="T3" fmla="*/ 0 h 19"/>
                  <a:gd name="T4" fmla="*/ 9 w 11"/>
                  <a:gd name="T5" fmla="*/ 17 h 19"/>
                  <a:gd name="T6" fmla="*/ 11 w 11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9">
                    <a:moveTo>
                      <a:pt x="11" y="19"/>
                    </a:moveTo>
                    <a:cubicBezTo>
                      <a:pt x="11" y="19"/>
                      <a:pt x="10" y="7"/>
                      <a:pt x="0" y="0"/>
                    </a:cubicBezTo>
                    <a:cubicBezTo>
                      <a:pt x="0" y="0"/>
                      <a:pt x="7" y="5"/>
                      <a:pt x="9" y="17"/>
                    </a:cubicBezTo>
                    <a:lnTo>
                      <a:pt x="11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3937"/>
              <p:cNvSpPr/>
              <p:nvPr/>
            </p:nvSpPr>
            <p:spPr bwMode="auto">
              <a:xfrm>
                <a:off x="8213726" y="3030538"/>
                <a:ext cx="74613" cy="33338"/>
              </a:xfrm>
              <a:custGeom>
                <a:avLst/>
                <a:gdLst>
                  <a:gd name="T0" fmla="*/ 19 w 20"/>
                  <a:gd name="T1" fmla="*/ 3 h 9"/>
                  <a:gd name="T2" fmla="*/ 0 w 20"/>
                  <a:gd name="T3" fmla="*/ 0 h 9"/>
                  <a:gd name="T4" fmla="*/ 20 w 20"/>
                  <a:gd name="T5" fmla="*/ 5 h 9"/>
                  <a:gd name="T6" fmla="*/ 19 w 20"/>
                  <a:gd name="T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9">
                    <a:moveTo>
                      <a:pt x="19" y="3"/>
                    </a:moveTo>
                    <a:cubicBezTo>
                      <a:pt x="19" y="3"/>
                      <a:pt x="7" y="7"/>
                      <a:pt x="0" y="0"/>
                    </a:cubicBezTo>
                    <a:cubicBezTo>
                      <a:pt x="0" y="0"/>
                      <a:pt x="9" y="9"/>
                      <a:pt x="20" y="5"/>
                    </a:cubicBezTo>
                    <a:lnTo>
                      <a:pt x="1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Freeform 3938"/>
              <p:cNvSpPr/>
              <p:nvPr/>
            </p:nvSpPr>
            <p:spPr bwMode="auto">
              <a:xfrm>
                <a:off x="8208963" y="3008313"/>
                <a:ext cx="57150" cy="11113"/>
              </a:xfrm>
              <a:custGeom>
                <a:avLst/>
                <a:gdLst>
                  <a:gd name="T0" fmla="*/ 14 w 15"/>
                  <a:gd name="T1" fmla="*/ 2 h 3"/>
                  <a:gd name="T2" fmla="*/ 0 w 15"/>
                  <a:gd name="T3" fmla="*/ 0 h 3"/>
                  <a:gd name="T4" fmla="*/ 13 w 15"/>
                  <a:gd name="T5" fmla="*/ 0 h 3"/>
                  <a:gd name="T6" fmla="*/ 14 w 15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">
                    <a:moveTo>
                      <a:pt x="14" y="2"/>
                    </a:moveTo>
                    <a:cubicBezTo>
                      <a:pt x="15" y="2"/>
                      <a:pt x="7" y="3"/>
                      <a:pt x="0" y="0"/>
                    </a:cubicBezTo>
                    <a:cubicBezTo>
                      <a:pt x="0" y="0"/>
                      <a:pt x="7" y="3"/>
                      <a:pt x="13" y="0"/>
                    </a:cubicBezTo>
                    <a:lnTo>
                      <a:pt x="1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631711" y="3781073"/>
            <a:ext cx="2224861" cy="1108233"/>
            <a:chOff x="631711" y="3781073"/>
            <a:chExt cx="2224861" cy="1108233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444409" y="4295553"/>
              <a:ext cx="5994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47"/>
            <p:cNvSpPr/>
            <p:nvPr/>
          </p:nvSpPr>
          <p:spPr>
            <a:xfrm>
              <a:off x="631711" y="4356541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59311" y="378107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515922" y="3781073"/>
            <a:ext cx="2224861" cy="1108233"/>
            <a:chOff x="3515922" y="3781073"/>
            <a:chExt cx="2224861" cy="1108233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4328620" y="4295553"/>
              <a:ext cx="5994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3515922" y="4356541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843522" y="378107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400133" y="3781073"/>
            <a:ext cx="2224861" cy="1108233"/>
            <a:chOff x="6400133" y="3781073"/>
            <a:chExt cx="2224861" cy="1108233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7212831" y="4295553"/>
              <a:ext cx="5994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矩形 53"/>
            <p:cNvSpPr/>
            <p:nvPr/>
          </p:nvSpPr>
          <p:spPr>
            <a:xfrm>
              <a:off x="6400133" y="4356541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6727733" y="378107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284344" y="3781073"/>
            <a:ext cx="2224861" cy="1108233"/>
            <a:chOff x="9284344" y="3781073"/>
            <a:chExt cx="2224861" cy="1108233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10097042" y="4295553"/>
              <a:ext cx="5994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矩形 56"/>
            <p:cNvSpPr/>
            <p:nvPr/>
          </p:nvSpPr>
          <p:spPr>
            <a:xfrm>
              <a:off x="9284344" y="4356541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9611944" y="378107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2000" advTm="3962">
        <p15:prstTrans prst="fallOver"/>
      </p:transition>
    </mc:Choice>
    <mc:Fallback>
      <p:transition spd="slow" advTm="39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文本框 1500"/>
          <p:cNvSpPr txBox="1"/>
          <p:nvPr/>
        </p:nvSpPr>
        <p:spPr>
          <a:xfrm>
            <a:off x="5651436" y="2191800"/>
            <a:ext cx="11785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03" name="直接连接符 1502"/>
          <p:cNvCxnSpPr/>
          <p:nvPr/>
        </p:nvCxnSpPr>
        <p:spPr>
          <a:xfrm>
            <a:off x="5800725" y="3252730"/>
            <a:ext cx="46863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4" name="矩形 1503"/>
          <p:cNvSpPr/>
          <p:nvPr/>
        </p:nvSpPr>
        <p:spPr>
          <a:xfrm>
            <a:off x="5800338" y="3429871"/>
            <a:ext cx="379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sp>
        <p:nvSpPr>
          <p:cNvPr id="353" name="矩形 352"/>
          <p:cNvSpPr/>
          <p:nvPr/>
        </p:nvSpPr>
        <p:spPr>
          <a:xfrm>
            <a:off x="5800338" y="3966964"/>
            <a:ext cx="4905762" cy="352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请替换文字内容，也可以直接复制你的内容到此。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06" name="图片 15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317" y="1761930"/>
            <a:ext cx="3749365" cy="3859102"/>
          </a:xfrm>
          <a:prstGeom prst="rect">
            <a:avLst/>
          </a:prstGeom>
        </p:spPr>
      </p:pic>
    </p:spTree>
  </p:cSld>
  <p:clrMapOvr>
    <a:masterClrMapping/>
  </p:clrMapOvr>
  <p:transition spd="slow" advTm="1104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933008" y="1605517"/>
            <a:ext cx="2519917" cy="4199860"/>
            <a:chOff x="933008" y="1605517"/>
            <a:chExt cx="2519917" cy="4199860"/>
          </a:xfrm>
        </p:grpSpPr>
        <p:sp>
          <p:nvSpPr>
            <p:cNvPr id="5" name="矩形 4"/>
            <p:cNvSpPr/>
            <p:nvPr/>
          </p:nvSpPr>
          <p:spPr>
            <a:xfrm>
              <a:off x="933008" y="1605517"/>
              <a:ext cx="2519917" cy="419986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018069" y="1695894"/>
              <a:ext cx="2349795" cy="4019106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1893234" y="2315601"/>
              <a:ext cx="599464" cy="594734"/>
            </a:xfrm>
            <a:custGeom>
              <a:avLst/>
              <a:gdLst>
                <a:gd name="T0" fmla="*/ 254 w 507"/>
                <a:gd name="T1" fmla="*/ 72 h 503"/>
                <a:gd name="T2" fmla="*/ 115 w 507"/>
                <a:gd name="T3" fmla="*/ 145 h 503"/>
                <a:gd name="T4" fmla="*/ 254 w 507"/>
                <a:gd name="T5" fmla="*/ 224 h 503"/>
                <a:gd name="T6" fmla="*/ 391 w 507"/>
                <a:gd name="T7" fmla="*/ 145 h 503"/>
                <a:gd name="T8" fmla="*/ 254 w 507"/>
                <a:gd name="T9" fmla="*/ 72 h 503"/>
                <a:gd name="T10" fmla="*/ 254 w 507"/>
                <a:gd name="T11" fmla="*/ 72 h 503"/>
                <a:gd name="T12" fmla="*/ 115 w 507"/>
                <a:gd name="T13" fmla="*/ 145 h 503"/>
                <a:gd name="T14" fmla="*/ 36 w 507"/>
                <a:gd name="T15" fmla="*/ 73 h 503"/>
                <a:gd name="T16" fmla="*/ 178 w 507"/>
                <a:gd name="T17" fmla="*/ 0 h 503"/>
                <a:gd name="T18" fmla="*/ 254 w 507"/>
                <a:gd name="T19" fmla="*/ 72 h 503"/>
                <a:gd name="T20" fmla="*/ 327 w 507"/>
                <a:gd name="T21" fmla="*/ 0 h 503"/>
                <a:gd name="T22" fmla="*/ 470 w 507"/>
                <a:gd name="T23" fmla="*/ 73 h 503"/>
                <a:gd name="T24" fmla="*/ 391 w 507"/>
                <a:gd name="T25" fmla="*/ 145 h 503"/>
                <a:gd name="T26" fmla="*/ 507 w 507"/>
                <a:gd name="T27" fmla="*/ 193 h 503"/>
                <a:gd name="T28" fmla="*/ 374 w 507"/>
                <a:gd name="T29" fmla="*/ 282 h 503"/>
                <a:gd name="T30" fmla="*/ 254 w 507"/>
                <a:gd name="T31" fmla="*/ 224 h 503"/>
                <a:gd name="T32" fmla="*/ 132 w 507"/>
                <a:gd name="T33" fmla="*/ 282 h 503"/>
                <a:gd name="T34" fmla="*/ 0 w 507"/>
                <a:gd name="T35" fmla="*/ 193 h 503"/>
                <a:gd name="T36" fmla="*/ 115 w 507"/>
                <a:gd name="T37" fmla="*/ 145 h 503"/>
                <a:gd name="T38" fmla="*/ 115 w 507"/>
                <a:gd name="T39" fmla="*/ 145 h 503"/>
                <a:gd name="T40" fmla="*/ 259 w 507"/>
                <a:gd name="T41" fmla="*/ 210 h 503"/>
                <a:gd name="T42" fmla="*/ 254 w 507"/>
                <a:gd name="T43" fmla="*/ 213 h 503"/>
                <a:gd name="T44" fmla="*/ 248 w 507"/>
                <a:gd name="T45" fmla="*/ 210 h 503"/>
                <a:gd name="T46" fmla="*/ 248 w 507"/>
                <a:gd name="T47" fmla="*/ 85 h 503"/>
                <a:gd name="T48" fmla="*/ 254 w 507"/>
                <a:gd name="T49" fmla="*/ 83 h 503"/>
                <a:gd name="T50" fmla="*/ 259 w 507"/>
                <a:gd name="T51" fmla="*/ 85 h 503"/>
                <a:gd name="T52" fmla="*/ 259 w 507"/>
                <a:gd name="T53" fmla="*/ 210 h 503"/>
                <a:gd name="T54" fmla="*/ 259 w 507"/>
                <a:gd name="T55" fmla="*/ 210 h 503"/>
                <a:gd name="T56" fmla="*/ 97 w 507"/>
                <a:gd name="T57" fmla="*/ 408 h 503"/>
                <a:gd name="T58" fmla="*/ 97 w 507"/>
                <a:gd name="T59" fmla="*/ 269 h 503"/>
                <a:gd name="T60" fmla="*/ 132 w 507"/>
                <a:gd name="T61" fmla="*/ 293 h 503"/>
                <a:gd name="T62" fmla="*/ 248 w 507"/>
                <a:gd name="T63" fmla="*/ 238 h 503"/>
                <a:gd name="T64" fmla="*/ 248 w 507"/>
                <a:gd name="T65" fmla="*/ 503 h 503"/>
                <a:gd name="T66" fmla="*/ 97 w 507"/>
                <a:gd name="T67" fmla="*/ 408 h 503"/>
                <a:gd name="T68" fmla="*/ 97 w 507"/>
                <a:gd name="T69" fmla="*/ 408 h 503"/>
                <a:gd name="T70" fmla="*/ 410 w 507"/>
                <a:gd name="T71" fmla="*/ 408 h 503"/>
                <a:gd name="T72" fmla="*/ 259 w 507"/>
                <a:gd name="T73" fmla="*/ 503 h 503"/>
                <a:gd name="T74" fmla="*/ 259 w 507"/>
                <a:gd name="T75" fmla="*/ 238 h 503"/>
                <a:gd name="T76" fmla="*/ 375 w 507"/>
                <a:gd name="T77" fmla="*/ 293 h 503"/>
                <a:gd name="T78" fmla="*/ 410 w 507"/>
                <a:gd name="T79" fmla="*/ 269 h 503"/>
                <a:gd name="T80" fmla="*/ 410 w 507"/>
                <a:gd name="T81" fmla="*/ 408 h 503"/>
                <a:gd name="T82" fmla="*/ 410 w 507"/>
                <a:gd name="T83" fmla="*/ 408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7" h="503">
                  <a:moveTo>
                    <a:pt x="254" y="72"/>
                  </a:moveTo>
                  <a:lnTo>
                    <a:pt x="115" y="145"/>
                  </a:lnTo>
                  <a:lnTo>
                    <a:pt x="254" y="224"/>
                  </a:lnTo>
                  <a:lnTo>
                    <a:pt x="391" y="145"/>
                  </a:lnTo>
                  <a:lnTo>
                    <a:pt x="254" y="72"/>
                  </a:lnTo>
                  <a:lnTo>
                    <a:pt x="254" y="72"/>
                  </a:lnTo>
                  <a:close/>
                  <a:moveTo>
                    <a:pt x="115" y="145"/>
                  </a:moveTo>
                  <a:lnTo>
                    <a:pt x="36" y="73"/>
                  </a:lnTo>
                  <a:lnTo>
                    <a:pt x="178" y="0"/>
                  </a:lnTo>
                  <a:lnTo>
                    <a:pt x="254" y="72"/>
                  </a:lnTo>
                  <a:lnTo>
                    <a:pt x="327" y="0"/>
                  </a:lnTo>
                  <a:lnTo>
                    <a:pt x="470" y="73"/>
                  </a:lnTo>
                  <a:lnTo>
                    <a:pt x="391" y="145"/>
                  </a:lnTo>
                  <a:lnTo>
                    <a:pt x="507" y="193"/>
                  </a:lnTo>
                  <a:lnTo>
                    <a:pt x="374" y="282"/>
                  </a:lnTo>
                  <a:lnTo>
                    <a:pt x="254" y="224"/>
                  </a:lnTo>
                  <a:lnTo>
                    <a:pt x="132" y="282"/>
                  </a:lnTo>
                  <a:lnTo>
                    <a:pt x="0" y="193"/>
                  </a:lnTo>
                  <a:lnTo>
                    <a:pt x="115" y="145"/>
                  </a:lnTo>
                  <a:lnTo>
                    <a:pt x="115" y="145"/>
                  </a:lnTo>
                  <a:close/>
                  <a:moveTo>
                    <a:pt x="259" y="210"/>
                  </a:moveTo>
                  <a:lnTo>
                    <a:pt x="254" y="213"/>
                  </a:lnTo>
                  <a:lnTo>
                    <a:pt x="248" y="210"/>
                  </a:lnTo>
                  <a:lnTo>
                    <a:pt x="248" y="85"/>
                  </a:lnTo>
                  <a:lnTo>
                    <a:pt x="254" y="83"/>
                  </a:lnTo>
                  <a:lnTo>
                    <a:pt x="259" y="85"/>
                  </a:lnTo>
                  <a:lnTo>
                    <a:pt x="259" y="210"/>
                  </a:lnTo>
                  <a:lnTo>
                    <a:pt x="259" y="210"/>
                  </a:lnTo>
                  <a:close/>
                  <a:moveTo>
                    <a:pt x="97" y="408"/>
                  </a:moveTo>
                  <a:lnTo>
                    <a:pt x="97" y="269"/>
                  </a:lnTo>
                  <a:lnTo>
                    <a:pt x="132" y="293"/>
                  </a:lnTo>
                  <a:lnTo>
                    <a:pt x="248" y="238"/>
                  </a:lnTo>
                  <a:lnTo>
                    <a:pt x="248" y="503"/>
                  </a:lnTo>
                  <a:lnTo>
                    <a:pt x="97" y="408"/>
                  </a:lnTo>
                  <a:lnTo>
                    <a:pt x="97" y="408"/>
                  </a:lnTo>
                  <a:close/>
                  <a:moveTo>
                    <a:pt x="410" y="408"/>
                  </a:moveTo>
                  <a:lnTo>
                    <a:pt x="259" y="503"/>
                  </a:lnTo>
                  <a:lnTo>
                    <a:pt x="259" y="238"/>
                  </a:lnTo>
                  <a:lnTo>
                    <a:pt x="375" y="293"/>
                  </a:lnTo>
                  <a:lnTo>
                    <a:pt x="410" y="269"/>
                  </a:lnTo>
                  <a:lnTo>
                    <a:pt x="410" y="408"/>
                  </a:lnTo>
                  <a:lnTo>
                    <a:pt x="410" y="408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893234" y="3296093"/>
              <a:ext cx="5994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1080536" y="4165156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408136" y="37054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83002" y="1605517"/>
            <a:ext cx="2519917" cy="4199860"/>
            <a:chOff x="4883002" y="1605517"/>
            <a:chExt cx="2519917" cy="4199860"/>
          </a:xfrm>
        </p:grpSpPr>
        <p:sp>
          <p:nvSpPr>
            <p:cNvPr id="7" name="矩形 6"/>
            <p:cNvSpPr/>
            <p:nvPr/>
          </p:nvSpPr>
          <p:spPr>
            <a:xfrm>
              <a:off x="4883002" y="1605517"/>
              <a:ext cx="2519917" cy="419986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968063" y="1695894"/>
              <a:ext cx="2349795" cy="4019106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32"/>
            <p:cNvSpPr>
              <a:spLocks noEditPoints="1"/>
            </p:cNvSpPr>
            <p:nvPr/>
          </p:nvSpPr>
          <p:spPr bwMode="auto">
            <a:xfrm>
              <a:off x="5852688" y="2220941"/>
              <a:ext cx="580544" cy="690504"/>
            </a:xfrm>
            <a:custGeom>
              <a:avLst/>
              <a:gdLst>
                <a:gd name="T0" fmla="*/ 197 w 393"/>
                <a:gd name="T1" fmla="*/ 97 h 467"/>
                <a:gd name="T2" fmla="*/ 197 w 393"/>
                <a:gd name="T3" fmla="*/ 37 h 467"/>
                <a:gd name="T4" fmla="*/ 213 w 393"/>
                <a:gd name="T5" fmla="*/ 31 h 467"/>
                <a:gd name="T6" fmla="*/ 239 w 393"/>
                <a:gd name="T7" fmla="*/ 20 h 467"/>
                <a:gd name="T8" fmla="*/ 252 w 393"/>
                <a:gd name="T9" fmla="*/ 41 h 467"/>
                <a:gd name="T10" fmla="*/ 233 w 393"/>
                <a:gd name="T11" fmla="*/ 85 h 467"/>
                <a:gd name="T12" fmla="*/ 244 w 393"/>
                <a:gd name="T13" fmla="*/ 109 h 467"/>
                <a:gd name="T14" fmla="*/ 223 w 393"/>
                <a:gd name="T15" fmla="*/ 123 h 467"/>
                <a:gd name="T16" fmla="*/ 180 w 393"/>
                <a:gd name="T17" fmla="*/ 103 h 467"/>
                <a:gd name="T18" fmla="*/ 154 w 393"/>
                <a:gd name="T19" fmla="*/ 115 h 467"/>
                <a:gd name="T20" fmla="*/ 141 w 393"/>
                <a:gd name="T21" fmla="*/ 94 h 467"/>
                <a:gd name="T22" fmla="*/ 160 w 393"/>
                <a:gd name="T23" fmla="*/ 51 h 467"/>
                <a:gd name="T24" fmla="*/ 149 w 393"/>
                <a:gd name="T25" fmla="*/ 25 h 467"/>
                <a:gd name="T26" fmla="*/ 170 w 393"/>
                <a:gd name="T27" fmla="*/ 12 h 467"/>
                <a:gd name="T28" fmla="*/ 213 w 393"/>
                <a:gd name="T29" fmla="*/ 31 h 467"/>
                <a:gd name="T30" fmla="*/ 75 w 393"/>
                <a:gd name="T31" fmla="*/ 164 h 467"/>
                <a:gd name="T32" fmla="*/ 347 w 393"/>
                <a:gd name="T33" fmla="*/ 186 h 467"/>
                <a:gd name="T34" fmla="*/ 373 w 393"/>
                <a:gd name="T35" fmla="*/ 392 h 467"/>
                <a:gd name="T36" fmla="*/ 3 w 393"/>
                <a:gd name="T37" fmla="*/ 369 h 467"/>
                <a:gd name="T38" fmla="*/ 185 w 393"/>
                <a:gd name="T39" fmla="*/ 266 h 467"/>
                <a:gd name="T40" fmla="*/ 75 w 393"/>
                <a:gd name="T41" fmla="*/ 186 h 467"/>
                <a:gd name="T42" fmla="*/ 51 w 393"/>
                <a:gd name="T43" fmla="*/ 266 h 467"/>
                <a:gd name="T44" fmla="*/ 185 w 393"/>
                <a:gd name="T45" fmla="*/ 369 h 467"/>
                <a:gd name="T46" fmla="*/ 45 w 393"/>
                <a:gd name="T47" fmla="*/ 289 h 467"/>
                <a:gd name="T48" fmla="*/ 185 w 393"/>
                <a:gd name="T49" fmla="*/ 369 h 467"/>
                <a:gd name="T50" fmla="*/ 208 w 393"/>
                <a:gd name="T51" fmla="*/ 369 h 467"/>
                <a:gd name="T52" fmla="*/ 348 w 393"/>
                <a:gd name="T53" fmla="*/ 289 h 467"/>
                <a:gd name="T54" fmla="*/ 208 w 393"/>
                <a:gd name="T55" fmla="*/ 186 h 467"/>
                <a:gd name="T56" fmla="*/ 342 w 393"/>
                <a:gd name="T57" fmla="*/ 266 h 467"/>
                <a:gd name="T58" fmla="*/ 318 w 393"/>
                <a:gd name="T59" fmla="*/ 186 h 467"/>
                <a:gd name="T60" fmla="*/ 154 w 393"/>
                <a:gd name="T61" fmla="*/ 405 h 467"/>
                <a:gd name="T62" fmla="*/ 239 w 393"/>
                <a:gd name="T63" fmla="*/ 449 h 467"/>
                <a:gd name="T64" fmla="*/ 340 w 393"/>
                <a:gd name="T65" fmla="*/ 457 h 467"/>
                <a:gd name="T66" fmla="*/ 332 w 393"/>
                <a:gd name="T67" fmla="*/ 467 h 467"/>
                <a:gd name="T68" fmla="*/ 53 w 393"/>
                <a:gd name="T69" fmla="*/ 459 h 467"/>
                <a:gd name="T70" fmla="*/ 61 w 393"/>
                <a:gd name="T71" fmla="*/ 449 h 467"/>
                <a:gd name="T72" fmla="*/ 154 w 393"/>
                <a:gd name="T73" fmla="*/ 40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3" h="467">
                  <a:moveTo>
                    <a:pt x="167" y="67"/>
                  </a:moveTo>
                  <a:cubicBezTo>
                    <a:pt x="167" y="84"/>
                    <a:pt x="180" y="97"/>
                    <a:pt x="197" y="97"/>
                  </a:cubicBezTo>
                  <a:cubicBezTo>
                    <a:pt x="213" y="97"/>
                    <a:pt x="226" y="84"/>
                    <a:pt x="226" y="67"/>
                  </a:cubicBezTo>
                  <a:cubicBezTo>
                    <a:pt x="226" y="51"/>
                    <a:pt x="213" y="37"/>
                    <a:pt x="197" y="37"/>
                  </a:cubicBezTo>
                  <a:cubicBezTo>
                    <a:pt x="180" y="37"/>
                    <a:pt x="167" y="51"/>
                    <a:pt x="167" y="67"/>
                  </a:cubicBezTo>
                  <a:close/>
                  <a:moveTo>
                    <a:pt x="213" y="31"/>
                  </a:moveTo>
                  <a:cubicBezTo>
                    <a:pt x="222" y="28"/>
                    <a:pt x="224" y="16"/>
                    <a:pt x="217" y="9"/>
                  </a:cubicBezTo>
                  <a:cubicBezTo>
                    <a:pt x="217" y="9"/>
                    <a:pt x="231" y="6"/>
                    <a:pt x="239" y="20"/>
                  </a:cubicBezTo>
                  <a:cubicBezTo>
                    <a:pt x="247" y="33"/>
                    <a:pt x="241" y="47"/>
                    <a:pt x="234" y="53"/>
                  </a:cubicBezTo>
                  <a:cubicBezTo>
                    <a:pt x="242" y="57"/>
                    <a:pt x="253" y="50"/>
                    <a:pt x="252" y="41"/>
                  </a:cubicBezTo>
                  <a:cubicBezTo>
                    <a:pt x="252" y="41"/>
                    <a:pt x="264" y="48"/>
                    <a:pt x="260" y="64"/>
                  </a:cubicBezTo>
                  <a:cubicBezTo>
                    <a:pt x="256" y="79"/>
                    <a:pt x="242" y="85"/>
                    <a:pt x="233" y="85"/>
                  </a:cubicBezTo>
                  <a:cubicBezTo>
                    <a:pt x="236" y="93"/>
                    <a:pt x="248" y="95"/>
                    <a:pt x="255" y="88"/>
                  </a:cubicBezTo>
                  <a:cubicBezTo>
                    <a:pt x="255" y="88"/>
                    <a:pt x="257" y="101"/>
                    <a:pt x="244" y="109"/>
                  </a:cubicBezTo>
                  <a:cubicBezTo>
                    <a:pt x="231" y="118"/>
                    <a:pt x="217" y="112"/>
                    <a:pt x="210" y="104"/>
                  </a:cubicBezTo>
                  <a:cubicBezTo>
                    <a:pt x="206" y="113"/>
                    <a:pt x="213" y="123"/>
                    <a:pt x="223" y="123"/>
                  </a:cubicBezTo>
                  <a:cubicBezTo>
                    <a:pt x="223" y="123"/>
                    <a:pt x="216" y="134"/>
                    <a:pt x="200" y="131"/>
                  </a:cubicBezTo>
                  <a:cubicBezTo>
                    <a:pt x="185" y="127"/>
                    <a:pt x="179" y="113"/>
                    <a:pt x="180" y="103"/>
                  </a:cubicBezTo>
                  <a:cubicBezTo>
                    <a:pt x="171" y="106"/>
                    <a:pt x="169" y="119"/>
                    <a:pt x="176" y="125"/>
                  </a:cubicBezTo>
                  <a:cubicBezTo>
                    <a:pt x="176" y="125"/>
                    <a:pt x="163" y="128"/>
                    <a:pt x="154" y="115"/>
                  </a:cubicBezTo>
                  <a:cubicBezTo>
                    <a:pt x="146" y="101"/>
                    <a:pt x="152" y="88"/>
                    <a:pt x="159" y="82"/>
                  </a:cubicBezTo>
                  <a:cubicBezTo>
                    <a:pt x="151" y="78"/>
                    <a:pt x="141" y="84"/>
                    <a:pt x="141" y="94"/>
                  </a:cubicBezTo>
                  <a:cubicBezTo>
                    <a:pt x="141" y="94"/>
                    <a:pt x="130" y="86"/>
                    <a:pt x="133" y="71"/>
                  </a:cubicBezTo>
                  <a:cubicBezTo>
                    <a:pt x="137" y="56"/>
                    <a:pt x="151" y="50"/>
                    <a:pt x="160" y="51"/>
                  </a:cubicBezTo>
                  <a:cubicBezTo>
                    <a:pt x="157" y="42"/>
                    <a:pt x="145" y="40"/>
                    <a:pt x="138" y="47"/>
                  </a:cubicBezTo>
                  <a:cubicBezTo>
                    <a:pt x="138" y="47"/>
                    <a:pt x="136" y="33"/>
                    <a:pt x="149" y="25"/>
                  </a:cubicBezTo>
                  <a:cubicBezTo>
                    <a:pt x="163" y="17"/>
                    <a:pt x="177" y="23"/>
                    <a:pt x="183" y="30"/>
                  </a:cubicBezTo>
                  <a:cubicBezTo>
                    <a:pt x="187" y="22"/>
                    <a:pt x="180" y="11"/>
                    <a:pt x="170" y="12"/>
                  </a:cubicBezTo>
                  <a:cubicBezTo>
                    <a:pt x="170" y="12"/>
                    <a:pt x="178" y="0"/>
                    <a:pt x="193" y="4"/>
                  </a:cubicBezTo>
                  <a:cubicBezTo>
                    <a:pt x="208" y="8"/>
                    <a:pt x="214" y="22"/>
                    <a:pt x="213" y="31"/>
                  </a:cubicBezTo>
                  <a:close/>
                  <a:moveTo>
                    <a:pt x="46" y="186"/>
                  </a:moveTo>
                  <a:cubicBezTo>
                    <a:pt x="49" y="174"/>
                    <a:pt x="62" y="164"/>
                    <a:pt x="75" y="164"/>
                  </a:cubicBezTo>
                  <a:cubicBezTo>
                    <a:pt x="318" y="164"/>
                    <a:pt x="318" y="164"/>
                    <a:pt x="318" y="164"/>
                  </a:cubicBezTo>
                  <a:cubicBezTo>
                    <a:pt x="331" y="164"/>
                    <a:pt x="344" y="174"/>
                    <a:pt x="347" y="186"/>
                  </a:cubicBezTo>
                  <a:cubicBezTo>
                    <a:pt x="390" y="369"/>
                    <a:pt x="390" y="369"/>
                    <a:pt x="390" y="369"/>
                  </a:cubicBezTo>
                  <a:cubicBezTo>
                    <a:pt x="393" y="382"/>
                    <a:pt x="386" y="392"/>
                    <a:pt x="373" y="392"/>
                  </a:cubicBezTo>
                  <a:cubicBezTo>
                    <a:pt x="20" y="392"/>
                    <a:pt x="20" y="392"/>
                    <a:pt x="20" y="392"/>
                  </a:cubicBezTo>
                  <a:cubicBezTo>
                    <a:pt x="8" y="392"/>
                    <a:pt x="0" y="382"/>
                    <a:pt x="3" y="369"/>
                  </a:cubicBezTo>
                  <a:cubicBezTo>
                    <a:pt x="46" y="186"/>
                    <a:pt x="46" y="186"/>
                    <a:pt x="46" y="186"/>
                  </a:cubicBezTo>
                  <a:close/>
                  <a:moveTo>
                    <a:pt x="185" y="266"/>
                  </a:moveTo>
                  <a:cubicBezTo>
                    <a:pt x="185" y="186"/>
                    <a:pt x="185" y="186"/>
                    <a:pt x="185" y="186"/>
                  </a:cubicBezTo>
                  <a:cubicBezTo>
                    <a:pt x="75" y="186"/>
                    <a:pt x="75" y="186"/>
                    <a:pt x="75" y="186"/>
                  </a:cubicBezTo>
                  <a:cubicBezTo>
                    <a:pt x="73" y="186"/>
                    <a:pt x="69" y="189"/>
                    <a:pt x="69" y="192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185" y="266"/>
                    <a:pt x="185" y="266"/>
                    <a:pt x="185" y="266"/>
                  </a:cubicBezTo>
                  <a:close/>
                  <a:moveTo>
                    <a:pt x="185" y="369"/>
                  </a:moveTo>
                  <a:cubicBezTo>
                    <a:pt x="185" y="289"/>
                    <a:pt x="185" y="289"/>
                    <a:pt x="185" y="289"/>
                  </a:cubicBezTo>
                  <a:cubicBezTo>
                    <a:pt x="45" y="289"/>
                    <a:pt x="45" y="289"/>
                    <a:pt x="45" y="289"/>
                  </a:cubicBezTo>
                  <a:cubicBezTo>
                    <a:pt x="26" y="369"/>
                    <a:pt x="26" y="369"/>
                    <a:pt x="26" y="369"/>
                  </a:cubicBezTo>
                  <a:cubicBezTo>
                    <a:pt x="185" y="369"/>
                    <a:pt x="185" y="369"/>
                    <a:pt x="185" y="369"/>
                  </a:cubicBezTo>
                  <a:close/>
                  <a:moveTo>
                    <a:pt x="208" y="289"/>
                  </a:moveTo>
                  <a:cubicBezTo>
                    <a:pt x="208" y="369"/>
                    <a:pt x="208" y="369"/>
                    <a:pt x="208" y="369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48" y="289"/>
                    <a:pt x="348" y="289"/>
                    <a:pt x="348" y="289"/>
                  </a:cubicBezTo>
                  <a:cubicBezTo>
                    <a:pt x="208" y="289"/>
                    <a:pt x="208" y="289"/>
                    <a:pt x="208" y="289"/>
                  </a:cubicBezTo>
                  <a:close/>
                  <a:moveTo>
                    <a:pt x="208" y="186"/>
                  </a:moveTo>
                  <a:cubicBezTo>
                    <a:pt x="208" y="266"/>
                    <a:pt x="208" y="266"/>
                    <a:pt x="208" y="266"/>
                  </a:cubicBezTo>
                  <a:cubicBezTo>
                    <a:pt x="342" y="266"/>
                    <a:pt x="342" y="266"/>
                    <a:pt x="342" y="266"/>
                  </a:cubicBezTo>
                  <a:cubicBezTo>
                    <a:pt x="324" y="192"/>
                    <a:pt x="324" y="192"/>
                    <a:pt x="324" y="192"/>
                  </a:cubicBezTo>
                  <a:cubicBezTo>
                    <a:pt x="324" y="189"/>
                    <a:pt x="320" y="186"/>
                    <a:pt x="318" y="186"/>
                  </a:cubicBezTo>
                  <a:cubicBezTo>
                    <a:pt x="208" y="186"/>
                    <a:pt x="208" y="186"/>
                    <a:pt x="208" y="186"/>
                  </a:cubicBezTo>
                  <a:close/>
                  <a:moveTo>
                    <a:pt x="154" y="405"/>
                  </a:moveTo>
                  <a:cubicBezTo>
                    <a:pt x="239" y="405"/>
                    <a:pt x="239" y="405"/>
                    <a:pt x="239" y="405"/>
                  </a:cubicBezTo>
                  <a:cubicBezTo>
                    <a:pt x="239" y="449"/>
                    <a:pt x="239" y="449"/>
                    <a:pt x="239" y="449"/>
                  </a:cubicBezTo>
                  <a:cubicBezTo>
                    <a:pt x="332" y="449"/>
                    <a:pt x="332" y="449"/>
                    <a:pt x="332" y="449"/>
                  </a:cubicBezTo>
                  <a:cubicBezTo>
                    <a:pt x="336" y="449"/>
                    <a:pt x="340" y="452"/>
                    <a:pt x="340" y="457"/>
                  </a:cubicBezTo>
                  <a:cubicBezTo>
                    <a:pt x="340" y="459"/>
                    <a:pt x="340" y="459"/>
                    <a:pt x="340" y="459"/>
                  </a:cubicBezTo>
                  <a:cubicBezTo>
                    <a:pt x="340" y="464"/>
                    <a:pt x="336" y="467"/>
                    <a:pt x="332" y="467"/>
                  </a:cubicBezTo>
                  <a:cubicBezTo>
                    <a:pt x="61" y="467"/>
                    <a:pt x="61" y="467"/>
                    <a:pt x="61" y="467"/>
                  </a:cubicBezTo>
                  <a:cubicBezTo>
                    <a:pt x="57" y="467"/>
                    <a:pt x="53" y="464"/>
                    <a:pt x="53" y="459"/>
                  </a:cubicBezTo>
                  <a:cubicBezTo>
                    <a:pt x="53" y="457"/>
                    <a:pt x="53" y="457"/>
                    <a:pt x="53" y="457"/>
                  </a:cubicBezTo>
                  <a:cubicBezTo>
                    <a:pt x="53" y="452"/>
                    <a:pt x="57" y="449"/>
                    <a:pt x="61" y="449"/>
                  </a:cubicBezTo>
                  <a:cubicBezTo>
                    <a:pt x="154" y="449"/>
                    <a:pt x="154" y="449"/>
                    <a:pt x="154" y="449"/>
                  </a:cubicBezTo>
                  <a:cubicBezTo>
                    <a:pt x="154" y="405"/>
                    <a:pt x="154" y="405"/>
                    <a:pt x="154" y="405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5843228" y="3296093"/>
              <a:ext cx="5994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5030530" y="4165156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358130" y="37054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32997" y="1605517"/>
            <a:ext cx="2519917" cy="4199860"/>
            <a:chOff x="8832997" y="1605517"/>
            <a:chExt cx="2519917" cy="4199860"/>
          </a:xfrm>
        </p:grpSpPr>
        <p:sp>
          <p:nvSpPr>
            <p:cNvPr id="9" name="矩形 8"/>
            <p:cNvSpPr/>
            <p:nvPr/>
          </p:nvSpPr>
          <p:spPr>
            <a:xfrm>
              <a:off x="8832997" y="1605517"/>
              <a:ext cx="2519917" cy="419986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8058" y="1695894"/>
              <a:ext cx="2349795" cy="4019106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22"/>
            <p:cNvSpPr>
              <a:spLocks noEditPoints="1"/>
            </p:cNvSpPr>
            <p:nvPr/>
          </p:nvSpPr>
          <p:spPr bwMode="auto">
            <a:xfrm>
              <a:off x="9751841" y="2218105"/>
              <a:ext cx="682228" cy="673952"/>
            </a:xfrm>
            <a:custGeom>
              <a:avLst/>
              <a:gdLst>
                <a:gd name="T0" fmla="*/ 339 w 461"/>
                <a:gd name="T1" fmla="*/ 455 h 455"/>
                <a:gd name="T2" fmla="*/ 31 w 461"/>
                <a:gd name="T3" fmla="*/ 284 h 455"/>
                <a:gd name="T4" fmla="*/ 211 w 461"/>
                <a:gd name="T5" fmla="*/ 381 h 455"/>
                <a:gd name="T6" fmla="*/ 175 w 461"/>
                <a:gd name="T7" fmla="*/ 360 h 455"/>
                <a:gd name="T8" fmla="*/ 186 w 461"/>
                <a:gd name="T9" fmla="*/ 417 h 455"/>
                <a:gd name="T10" fmla="*/ 189 w 461"/>
                <a:gd name="T11" fmla="*/ 416 h 455"/>
                <a:gd name="T12" fmla="*/ 227 w 461"/>
                <a:gd name="T13" fmla="*/ 391 h 455"/>
                <a:gd name="T14" fmla="*/ 189 w 461"/>
                <a:gd name="T15" fmla="*/ 416 h 455"/>
                <a:gd name="T16" fmla="*/ 240 w 461"/>
                <a:gd name="T17" fmla="*/ 315 h 455"/>
                <a:gd name="T18" fmla="*/ 230 w 461"/>
                <a:gd name="T19" fmla="*/ 345 h 455"/>
                <a:gd name="T20" fmla="*/ 266 w 461"/>
                <a:gd name="T21" fmla="*/ 324 h 455"/>
                <a:gd name="T22" fmla="*/ 214 w 461"/>
                <a:gd name="T23" fmla="*/ 354 h 455"/>
                <a:gd name="T24" fmla="*/ 212 w 461"/>
                <a:gd name="T25" fmla="*/ 306 h 455"/>
                <a:gd name="T26" fmla="*/ 293 w 461"/>
                <a:gd name="T27" fmla="*/ 382 h 455"/>
                <a:gd name="T28" fmla="*/ 253 w 461"/>
                <a:gd name="T29" fmla="*/ 361 h 455"/>
                <a:gd name="T30" fmla="*/ 293 w 461"/>
                <a:gd name="T31" fmla="*/ 382 h 455"/>
                <a:gd name="T32" fmla="*/ 237 w 461"/>
                <a:gd name="T33" fmla="*/ 406 h 455"/>
                <a:gd name="T34" fmla="*/ 267 w 461"/>
                <a:gd name="T35" fmla="*/ 421 h 455"/>
                <a:gd name="T36" fmla="*/ 282 w 461"/>
                <a:gd name="T37" fmla="*/ 391 h 455"/>
                <a:gd name="T38" fmla="*/ 16 w 461"/>
                <a:gd name="T39" fmla="*/ 232 h 455"/>
                <a:gd name="T40" fmla="*/ 461 w 461"/>
                <a:gd name="T41" fmla="*/ 254 h 455"/>
                <a:gd name="T42" fmla="*/ 0 w 461"/>
                <a:gd name="T43" fmla="*/ 254 h 455"/>
                <a:gd name="T44" fmla="*/ 30 w 461"/>
                <a:gd name="T45" fmla="*/ 8 h 455"/>
                <a:gd name="T46" fmla="*/ 66 w 461"/>
                <a:gd name="T47" fmla="*/ 17 h 455"/>
                <a:gd name="T48" fmla="*/ 30 w 461"/>
                <a:gd name="T49" fmla="*/ 28 h 455"/>
                <a:gd name="T50" fmla="*/ 117 w 461"/>
                <a:gd name="T51" fmla="*/ 79 h 455"/>
                <a:gd name="T52" fmla="*/ 122 w 461"/>
                <a:gd name="T53" fmla="*/ 93 h 455"/>
                <a:gd name="T54" fmla="*/ 125 w 461"/>
                <a:gd name="T55" fmla="*/ 118 h 455"/>
                <a:gd name="T56" fmla="*/ 132 w 461"/>
                <a:gd name="T57" fmla="*/ 138 h 455"/>
                <a:gd name="T58" fmla="*/ 142 w 461"/>
                <a:gd name="T59" fmla="*/ 161 h 455"/>
                <a:gd name="T60" fmla="*/ 147 w 461"/>
                <a:gd name="T61" fmla="*/ 175 h 455"/>
                <a:gd name="T62" fmla="*/ 151 w 461"/>
                <a:gd name="T63" fmla="*/ 200 h 455"/>
                <a:gd name="T64" fmla="*/ 159 w 461"/>
                <a:gd name="T65" fmla="*/ 219 h 455"/>
                <a:gd name="T66" fmla="*/ 53 w 461"/>
                <a:gd name="T67" fmla="*/ 200 h 455"/>
                <a:gd name="T68" fmla="*/ 42 w 461"/>
                <a:gd name="T69" fmla="*/ 177 h 455"/>
                <a:gd name="T70" fmla="*/ 38 w 461"/>
                <a:gd name="T71" fmla="*/ 163 h 455"/>
                <a:gd name="T72" fmla="*/ 34 w 461"/>
                <a:gd name="T73" fmla="*/ 138 h 455"/>
                <a:gd name="T74" fmla="*/ 28 w 461"/>
                <a:gd name="T75" fmla="*/ 118 h 455"/>
                <a:gd name="T76" fmla="*/ 38 w 461"/>
                <a:gd name="T77" fmla="*/ 54 h 455"/>
                <a:gd name="T78" fmla="*/ 64 w 461"/>
                <a:gd name="T79" fmla="*/ 31 h 455"/>
                <a:gd name="T80" fmla="*/ 182 w 461"/>
                <a:gd name="T81" fmla="*/ 219 h 455"/>
                <a:gd name="T82" fmla="*/ 185 w 461"/>
                <a:gd name="T83" fmla="*/ 116 h 455"/>
                <a:gd name="T84" fmla="*/ 189 w 461"/>
                <a:gd name="T85" fmla="*/ 83 h 455"/>
                <a:gd name="T86" fmla="*/ 219 w 461"/>
                <a:gd name="T87" fmla="*/ 94 h 455"/>
                <a:gd name="T88" fmla="*/ 260 w 461"/>
                <a:gd name="T89" fmla="*/ 161 h 455"/>
                <a:gd name="T90" fmla="*/ 410 w 461"/>
                <a:gd name="T91" fmla="*/ 6 h 455"/>
                <a:gd name="T92" fmla="*/ 449 w 461"/>
                <a:gd name="T93" fmla="*/ 22 h 455"/>
                <a:gd name="T94" fmla="*/ 411 w 461"/>
                <a:gd name="T95" fmla="*/ 20 h 455"/>
                <a:gd name="T96" fmla="*/ 379 w 461"/>
                <a:gd name="T97" fmla="*/ 90 h 455"/>
                <a:gd name="T98" fmla="*/ 413 w 461"/>
                <a:gd name="T99" fmla="*/ 103 h 455"/>
                <a:gd name="T100" fmla="*/ 291 w 461"/>
                <a:gd name="T101" fmla="*/ 219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1" h="455">
                  <a:moveTo>
                    <a:pt x="430" y="284"/>
                  </a:moveTo>
                  <a:cubicBezTo>
                    <a:pt x="382" y="422"/>
                    <a:pt x="382" y="422"/>
                    <a:pt x="382" y="422"/>
                  </a:cubicBezTo>
                  <a:cubicBezTo>
                    <a:pt x="376" y="440"/>
                    <a:pt x="357" y="455"/>
                    <a:pt x="339" y="455"/>
                  </a:cubicBezTo>
                  <a:cubicBezTo>
                    <a:pt x="122" y="455"/>
                    <a:pt x="122" y="455"/>
                    <a:pt x="122" y="455"/>
                  </a:cubicBezTo>
                  <a:cubicBezTo>
                    <a:pt x="104" y="455"/>
                    <a:pt x="84" y="440"/>
                    <a:pt x="78" y="422"/>
                  </a:cubicBezTo>
                  <a:cubicBezTo>
                    <a:pt x="31" y="284"/>
                    <a:pt x="31" y="284"/>
                    <a:pt x="31" y="284"/>
                  </a:cubicBezTo>
                  <a:cubicBezTo>
                    <a:pt x="430" y="284"/>
                    <a:pt x="430" y="284"/>
                    <a:pt x="430" y="284"/>
                  </a:cubicBezTo>
                  <a:close/>
                  <a:moveTo>
                    <a:pt x="201" y="376"/>
                  </a:moveTo>
                  <a:cubicBezTo>
                    <a:pt x="211" y="381"/>
                    <a:pt x="211" y="381"/>
                    <a:pt x="211" y="381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165" y="355"/>
                    <a:pt x="165" y="355"/>
                    <a:pt x="165" y="355"/>
                  </a:cubicBezTo>
                  <a:cubicBezTo>
                    <a:pt x="175" y="360"/>
                    <a:pt x="175" y="360"/>
                    <a:pt x="175" y="360"/>
                  </a:cubicBezTo>
                  <a:cubicBezTo>
                    <a:pt x="167" y="374"/>
                    <a:pt x="167" y="374"/>
                    <a:pt x="167" y="374"/>
                  </a:cubicBezTo>
                  <a:cubicBezTo>
                    <a:pt x="166" y="377"/>
                    <a:pt x="165" y="381"/>
                    <a:pt x="167" y="384"/>
                  </a:cubicBezTo>
                  <a:cubicBezTo>
                    <a:pt x="186" y="417"/>
                    <a:pt x="186" y="417"/>
                    <a:pt x="186" y="417"/>
                  </a:cubicBezTo>
                  <a:cubicBezTo>
                    <a:pt x="184" y="412"/>
                    <a:pt x="184" y="406"/>
                    <a:pt x="186" y="402"/>
                  </a:cubicBezTo>
                  <a:cubicBezTo>
                    <a:pt x="201" y="376"/>
                    <a:pt x="201" y="376"/>
                    <a:pt x="201" y="376"/>
                  </a:cubicBezTo>
                  <a:close/>
                  <a:moveTo>
                    <a:pt x="189" y="416"/>
                  </a:moveTo>
                  <a:cubicBezTo>
                    <a:pt x="191" y="419"/>
                    <a:pt x="195" y="422"/>
                    <a:pt x="199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27" y="391"/>
                    <a:pt x="227" y="391"/>
                    <a:pt x="227" y="391"/>
                  </a:cubicBezTo>
                  <a:cubicBezTo>
                    <a:pt x="196" y="391"/>
                    <a:pt x="196" y="391"/>
                    <a:pt x="196" y="391"/>
                  </a:cubicBezTo>
                  <a:cubicBezTo>
                    <a:pt x="189" y="404"/>
                    <a:pt x="189" y="404"/>
                    <a:pt x="189" y="404"/>
                  </a:cubicBezTo>
                  <a:cubicBezTo>
                    <a:pt x="187" y="407"/>
                    <a:pt x="187" y="412"/>
                    <a:pt x="189" y="416"/>
                  </a:cubicBezTo>
                  <a:close/>
                  <a:moveTo>
                    <a:pt x="261" y="315"/>
                  </a:moveTo>
                  <a:cubicBezTo>
                    <a:pt x="258" y="311"/>
                    <a:pt x="254" y="309"/>
                    <a:pt x="250" y="309"/>
                  </a:cubicBezTo>
                  <a:cubicBezTo>
                    <a:pt x="246" y="309"/>
                    <a:pt x="242" y="311"/>
                    <a:pt x="240" y="315"/>
                  </a:cubicBezTo>
                  <a:cubicBezTo>
                    <a:pt x="233" y="327"/>
                    <a:pt x="233" y="327"/>
                    <a:pt x="233" y="327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30" y="345"/>
                    <a:pt x="230" y="345"/>
                    <a:pt x="230" y="345"/>
                  </a:cubicBezTo>
                  <a:cubicBezTo>
                    <a:pt x="260" y="345"/>
                    <a:pt x="260" y="345"/>
                    <a:pt x="260" y="345"/>
                  </a:cubicBezTo>
                  <a:cubicBezTo>
                    <a:pt x="276" y="319"/>
                    <a:pt x="276" y="319"/>
                    <a:pt x="276" y="319"/>
                  </a:cubicBezTo>
                  <a:cubicBezTo>
                    <a:pt x="266" y="324"/>
                    <a:pt x="266" y="324"/>
                    <a:pt x="266" y="324"/>
                  </a:cubicBezTo>
                  <a:cubicBezTo>
                    <a:pt x="261" y="315"/>
                    <a:pt x="261" y="315"/>
                    <a:pt x="261" y="315"/>
                  </a:cubicBezTo>
                  <a:close/>
                  <a:moveTo>
                    <a:pt x="187" y="339"/>
                  </a:moveTo>
                  <a:cubicBezTo>
                    <a:pt x="214" y="354"/>
                    <a:pt x="214" y="354"/>
                    <a:pt x="214" y="354"/>
                  </a:cubicBezTo>
                  <a:cubicBezTo>
                    <a:pt x="237" y="314"/>
                    <a:pt x="237" y="314"/>
                    <a:pt x="237" y="314"/>
                  </a:cubicBezTo>
                  <a:cubicBezTo>
                    <a:pt x="240" y="309"/>
                    <a:pt x="245" y="306"/>
                    <a:pt x="250" y="306"/>
                  </a:cubicBezTo>
                  <a:cubicBezTo>
                    <a:pt x="212" y="306"/>
                    <a:pt x="212" y="306"/>
                    <a:pt x="212" y="306"/>
                  </a:cubicBezTo>
                  <a:cubicBezTo>
                    <a:pt x="208" y="306"/>
                    <a:pt x="205" y="308"/>
                    <a:pt x="203" y="311"/>
                  </a:cubicBezTo>
                  <a:cubicBezTo>
                    <a:pt x="200" y="317"/>
                    <a:pt x="187" y="339"/>
                    <a:pt x="187" y="339"/>
                  </a:cubicBezTo>
                  <a:close/>
                  <a:moveTo>
                    <a:pt x="293" y="382"/>
                  </a:moveTo>
                  <a:cubicBezTo>
                    <a:pt x="295" y="378"/>
                    <a:pt x="295" y="373"/>
                    <a:pt x="293" y="370"/>
                  </a:cubicBezTo>
                  <a:cubicBezTo>
                    <a:pt x="279" y="346"/>
                    <a:pt x="279" y="346"/>
                    <a:pt x="279" y="346"/>
                  </a:cubicBezTo>
                  <a:cubicBezTo>
                    <a:pt x="253" y="361"/>
                    <a:pt x="253" y="361"/>
                    <a:pt x="253" y="361"/>
                  </a:cubicBezTo>
                  <a:cubicBezTo>
                    <a:pt x="268" y="388"/>
                    <a:pt x="268" y="388"/>
                    <a:pt x="268" y="388"/>
                  </a:cubicBezTo>
                  <a:cubicBezTo>
                    <a:pt x="282" y="388"/>
                    <a:pt x="282" y="388"/>
                    <a:pt x="282" y="388"/>
                  </a:cubicBezTo>
                  <a:cubicBezTo>
                    <a:pt x="287" y="388"/>
                    <a:pt x="291" y="386"/>
                    <a:pt x="293" y="382"/>
                  </a:cubicBezTo>
                  <a:close/>
                  <a:moveTo>
                    <a:pt x="252" y="391"/>
                  </a:moveTo>
                  <a:cubicBezTo>
                    <a:pt x="252" y="380"/>
                    <a:pt x="252" y="380"/>
                    <a:pt x="252" y="380"/>
                  </a:cubicBezTo>
                  <a:cubicBezTo>
                    <a:pt x="237" y="406"/>
                    <a:pt x="237" y="406"/>
                    <a:pt x="237" y="406"/>
                  </a:cubicBezTo>
                  <a:cubicBezTo>
                    <a:pt x="252" y="433"/>
                    <a:pt x="252" y="433"/>
                    <a:pt x="252" y="433"/>
                  </a:cubicBezTo>
                  <a:cubicBezTo>
                    <a:pt x="252" y="421"/>
                    <a:pt x="252" y="421"/>
                    <a:pt x="252" y="421"/>
                  </a:cubicBezTo>
                  <a:cubicBezTo>
                    <a:pt x="267" y="421"/>
                    <a:pt x="267" y="421"/>
                    <a:pt x="267" y="421"/>
                  </a:cubicBezTo>
                  <a:cubicBezTo>
                    <a:pt x="271" y="421"/>
                    <a:pt x="274" y="420"/>
                    <a:pt x="276" y="416"/>
                  </a:cubicBezTo>
                  <a:cubicBezTo>
                    <a:pt x="295" y="383"/>
                    <a:pt x="295" y="383"/>
                    <a:pt x="295" y="383"/>
                  </a:cubicBezTo>
                  <a:cubicBezTo>
                    <a:pt x="293" y="388"/>
                    <a:pt x="287" y="391"/>
                    <a:pt x="282" y="391"/>
                  </a:cubicBezTo>
                  <a:cubicBezTo>
                    <a:pt x="252" y="391"/>
                    <a:pt x="252" y="391"/>
                    <a:pt x="252" y="391"/>
                  </a:cubicBezTo>
                  <a:close/>
                  <a:moveTo>
                    <a:pt x="0" y="248"/>
                  </a:moveTo>
                  <a:cubicBezTo>
                    <a:pt x="0" y="239"/>
                    <a:pt x="7" y="232"/>
                    <a:pt x="16" y="232"/>
                  </a:cubicBezTo>
                  <a:cubicBezTo>
                    <a:pt x="444" y="232"/>
                    <a:pt x="444" y="232"/>
                    <a:pt x="444" y="232"/>
                  </a:cubicBezTo>
                  <a:cubicBezTo>
                    <a:pt x="453" y="232"/>
                    <a:pt x="461" y="239"/>
                    <a:pt x="461" y="248"/>
                  </a:cubicBezTo>
                  <a:cubicBezTo>
                    <a:pt x="461" y="254"/>
                    <a:pt x="461" y="254"/>
                    <a:pt x="461" y="254"/>
                  </a:cubicBezTo>
                  <a:cubicBezTo>
                    <a:pt x="461" y="263"/>
                    <a:pt x="453" y="271"/>
                    <a:pt x="444" y="271"/>
                  </a:cubicBezTo>
                  <a:cubicBezTo>
                    <a:pt x="16" y="271"/>
                    <a:pt x="16" y="271"/>
                    <a:pt x="16" y="271"/>
                  </a:cubicBezTo>
                  <a:cubicBezTo>
                    <a:pt x="7" y="271"/>
                    <a:pt x="0" y="263"/>
                    <a:pt x="0" y="254"/>
                  </a:cubicBezTo>
                  <a:cubicBezTo>
                    <a:pt x="0" y="248"/>
                    <a:pt x="0" y="248"/>
                    <a:pt x="0" y="248"/>
                  </a:cubicBezTo>
                  <a:close/>
                  <a:moveTo>
                    <a:pt x="26" y="16"/>
                  </a:moveTo>
                  <a:cubicBezTo>
                    <a:pt x="25" y="13"/>
                    <a:pt x="27" y="9"/>
                    <a:pt x="30" y="8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7" y="0"/>
                    <a:pt x="61" y="2"/>
                    <a:pt x="62" y="5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20"/>
                    <a:pt x="65" y="24"/>
                    <a:pt x="61" y="2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4" y="33"/>
                    <a:pt x="31" y="31"/>
                    <a:pt x="30" y="28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74" y="44"/>
                  </a:moveTo>
                  <a:cubicBezTo>
                    <a:pt x="94" y="46"/>
                    <a:pt x="111" y="59"/>
                    <a:pt x="117" y="79"/>
                  </a:cubicBezTo>
                  <a:cubicBezTo>
                    <a:pt x="118" y="81"/>
                    <a:pt x="117" y="83"/>
                    <a:pt x="115" y="84"/>
                  </a:cubicBezTo>
                  <a:cubicBezTo>
                    <a:pt x="117" y="91"/>
                    <a:pt x="117" y="91"/>
                    <a:pt x="117" y="91"/>
                  </a:cubicBezTo>
                  <a:cubicBezTo>
                    <a:pt x="119" y="90"/>
                    <a:pt x="121" y="91"/>
                    <a:pt x="122" y="93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26" y="108"/>
                    <a:pt x="125" y="110"/>
                    <a:pt x="123" y="111"/>
                  </a:cubicBezTo>
                  <a:cubicBezTo>
                    <a:pt x="125" y="118"/>
                    <a:pt x="125" y="118"/>
                    <a:pt x="125" y="118"/>
                  </a:cubicBezTo>
                  <a:cubicBezTo>
                    <a:pt x="127" y="117"/>
                    <a:pt x="129" y="118"/>
                    <a:pt x="130" y="120"/>
                  </a:cubicBezTo>
                  <a:cubicBezTo>
                    <a:pt x="134" y="133"/>
                    <a:pt x="134" y="133"/>
                    <a:pt x="134" y="133"/>
                  </a:cubicBezTo>
                  <a:cubicBezTo>
                    <a:pt x="135" y="135"/>
                    <a:pt x="134" y="138"/>
                    <a:pt x="132" y="138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6" y="145"/>
                    <a:pt x="138" y="146"/>
                    <a:pt x="138" y="148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3"/>
                    <a:pt x="142" y="165"/>
                    <a:pt x="140" y="166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4" y="172"/>
                    <a:pt x="146" y="173"/>
                    <a:pt x="147" y="175"/>
                  </a:cubicBezTo>
                  <a:cubicBezTo>
                    <a:pt x="151" y="189"/>
                    <a:pt x="151" y="189"/>
                    <a:pt x="151" y="189"/>
                  </a:cubicBezTo>
                  <a:cubicBezTo>
                    <a:pt x="151" y="190"/>
                    <a:pt x="150" y="193"/>
                    <a:pt x="149" y="193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3" y="200"/>
                    <a:pt x="155" y="201"/>
                    <a:pt x="155" y="203"/>
                  </a:cubicBezTo>
                  <a:cubicBezTo>
                    <a:pt x="159" y="216"/>
                    <a:pt x="159" y="216"/>
                    <a:pt x="159" y="216"/>
                  </a:cubicBezTo>
                  <a:cubicBezTo>
                    <a:pt x="160" y="217"/>
                    <a:pt x="160" y="218"/>
                    <a:pt x="159" y="219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1" y="204"/>
                    <a:pt x="51" y="204"/>
                    <a:pt x="51" y="204"/>
                  </a:cubicBezTo>
                  <a:cubicBezTo>
                    <a:pt x="50" y="202"/>
                    <a:pt x="51" y="200"/>
                    <a:pt x="53" y="200"/>
                  </a:cubicBezTo>
                  <a:cubicBezTo>
                    <a:pt x="51" y="193"/>
                    <a:pt x="51" y="193"/>
                    <a:pt x="51" y="193"/>
                  </a:cubicBezTo>
                  <a:cubicBezTo>
                    <a:pt x="49" y="194"/>
                    <a:pt x="47" y="193"/>
                    <a:pt x="47" y="191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2" y="175"/>
                    <a:pt x="43" y="173"/>
                    <a:pt x="45" y="172"/>
                  </a:cubicBezTo>
                  <a:cubicBezTo>
                    <a:pt x="43" y="166"/>
                    <a:pt x="43" y="166"/>
                    <a:pt x="43" y="166"/>
                  </a:cubicBezTo>
                  <a:cubicBezTo>
                    <a:pt x="41" y="166"/>
                    <a:pt x="39" y="165"/>
                    <a:pt x="38" y="163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3" y="147"/>
                    <a:pt x="34" y="145"/>
                    <a:pt x="36" y="145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2" y="139"/>
                    <a:pt x="30" y="137"/>
                    <a:pt x="30" y="136"/>
                  </a:cubicBezTo>
                  <a:cubicBezTo>
                    <a:pt x="26" y="122"/>
                    <a:pt x="26" y="122"/>
                    <a:pt x="26" y="122"/>
                  </a:cubicBezTo>
                  <a:cubicBezTo>
                    <a:pt x="25" y="120"/>
                    <a:pt x="26" y="118"/>
                    <a:pt x="28" y="118"/>
                  </a:cubicBezTo>
                  <a:cubicBezTo>
                    <a:pt x="26" y="111"/>
                    <a:pt x="26" y="111"/>
                    <a:pt x="26" y="111"/>
                  </a:cubicBezTo>
                  <a:cubicBezTo>
                    <a:pt x="24" y="112"/>
                    <a:pt x="22" y="110"/>
                    <a:pt x="22" y="109"/>
                  </a:cubicBezTo>
                  <a:cubicBezTo>
                    <a:pt x="15" y="88"/>
                    <a:pt x="22" y="67"/>
                    <a:pt x="38" y="54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5" y="43"/>
                    <a:pt x="36" y="40"/>
                    <a:pt x="40" y="39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7" y="30"/>
                    <a:pt x="71" y="32"/>
                    <a:pt x="72" y="35"/>
                  </a:cubicBezTo>
                  <a:cubicBezTo>
                    <a:pt x="74" y="44"/>
                    <a:pt x="74" y="44"/>
                    <a:pt x="74" y="44"/>
                  </a:cubicBezTo>
                  <a:close/>
                  <a:moveTo>
                    <a:pt x="182" y="219"/>
                  </a:moveTo>
                  <a:cubicBezTo>
                    <a:pt x="174" y="177"/>
                    <a:pt x="174" y="177"/>
                    <a:pt x="174" y="177"/>
                  </a:cubicBezTo>
                  <a:cubicBezTo>
                    <a:pt x="172" y="164"/>
                    <a:pt x="174" y="151"/>
                    <a:pt x="178" y="138"/>
                  </a:cubicBezTo>
                  <a:cubicBezTo>
                    <a:pt x="180" y="130"/>
                    <a:pt x="183" y="123"/>
                    <a:pt x="185" y="116"/>
                  </a:cubicBezTo>
                  <a:cubicBezTo>
                    <a:pt x="186" y="111"/>
                    <a:pt x="187" y="105"/>
                    <a:pt x="187" y="100"/>
                  </a:cubicBezTo>
                  <a:cubicBezTo>
                    <a:pt x="184" y="99"/>
                    <a:pt x="182" y="95"/>
                    <a:pt x="182" y="91"/>
                  </a:cubicBezTo>
                  <a:cubicBezTo>
                    <a:pt x="182" y="87"/>
                    <a:pt x="185" y="84"/>
                    <a:pt x="189" y="83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5" y="78"/>
                    <a:pt x="220" y="79"/>
                    <a:pt x="221" y="83"/>
                  </a:cubicBezTo>
                  <a:cubicBezTo>
                    <a:pt x="222" y="87"/>
                    <a:pt x="222" y="91"/>
                    <a:pt x="219" y="94"/>
                  </a:cubicBezTo>
                  <a:cubicBezTo>
                    <a:pt x="221" y="99"/>
                    <a:pt x="225" y="103"/>
                    <a:pt x="228" y="108"/>
                  </a:cubicBezTo>
                  <a:cubicBezTo>
                    <a:pt x="232" y="114"/>
                    <a:pt x="237" y="119"/>
                    <a:pt x="242" y="125"/>
                  </a:cubicBezTo>
                  <a:cubicBezTo>
                    <a:pt x="250" y="136"/>
                    <a:pt x="258" y="147"/>
                    <a:pt x="260" y="161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182" y="219"/>
                    <a:pt x="182" y="219"/>
                    <a:pt x="182" y="219"/>
                  </a:cubicBezTo>
                  <a:close/>
                  <a:moveTo>
                    <a:pt x="410" y="6"/>
                  </a:moveTo>
                  <a:cubicBezTo>
                    <a:pt x="412" y="3"/>
                    <a:pt x="415" y="2"/>
                    <a:pt x="418" y="3"/>
                  </a:cubicBezTo>
                  <a:cubicBezTo>
                    <a:pt x="446" y="14"/>
                    <a:pt x="446" y="14"/>
                    <a:pt x="446" y="14"/>
                  </a:cubicBezTo>
                  <a:cubicBezTo>
                    <a:pt x="449" y="15"/>
                    <a:pt x="450" y="19"/>
                    <a:pt x="449" y="22"/>
                  </a:cubicBezTo>
                  <a:cubicBezTo>
                    <a:pt x="447" y="28"/>
                    <a:pt x="447" y="28"/>
                    <a:pt x="447" y="28"/>
                  </a:cubicBezTo>
                  <a:cubicBezTo>
                    <a:pt x="445" y="31"/>
                    <a:pt x="442" y="32"/>
                    <a:pt x="438" y="31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08" y="19"/>
                    <a:pt x="407" y="15"/>
                    <a:pt x="408" y="12"/>
                  </a:cubicBezTo>
                  <a:cubicBezTo>
                    <a:pt x="410" y="6"/>
                    <a:pt x="410" y="6"/>
                    <a:pt x="410" y="6"/>
                  </a:cubicBezTo>
                  <a:close/>
                  <a:moveTo>
                    <a:pt x="379" y="90"/>
                  </a:moveTo>
                  <a:cubicBezTo>
                    <a:pt x="406" y="24"/>
                    <a:pt x="406" y="24"/>
                    <a:pt x="406" y="24"/>
                  </a:cubicBezTo>
                  <a:cubicBezTo>
                    <a:pt x="440" y="38"/>
                    <a:pt x="440" y="38"/>
                    <a:pt x="440" y="38"/>
                  </a:cubicBezTo>
                  <a:cubicBezTo>
                    <a:pt x="413" y="103"/>
                    <a:pt x="413" y="103"/>
                    <a:pt x="413" y="103"/>
                  </a:cubicBezTo>
                  <a:cubicBezTo>
                    <a:pt x="429" y="115"/>
                    <a:pt x="436" y="136"/>
                    <a:pt x="428" y="155"/>
                  </a:cubicBezTo>
                  <a:cubicBezTo>
                    <a:pt x="403" y="219"/>
                    <a:pt x="403" y="219"/>
                    <a:pt x="403" y="219"/>
                  </a:cubicBezTo>
                  <a:cubicBezTo>
                    <a:pt x="291" y="219"/>
                    <a:pt x="291" y="219"/>
                    <a:pt x="291" y="219"/>
                  </a:cubicBezTo>
                  <a:cubicBezTo>
                    <a:pt x="332" y="117"/>
                    <a:pt x="332" y="117"/>
                    <a:pt x="332" y="117"/>
                  </a:cubicBezTo>
                  <a:cubicBezTo>
                    <a:pt x="340" y="98"/>
                    <a:pt x="360" y="87"/>
                    <a:pt x="379" y="9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9793223" y="3296093"/>
              <a:ext cx="5994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8980525" y="4165156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308125" y="37054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287">
        <p14:prism isInverted="1"/>
      </p:transition>
    </mc:Choice>
    <mc:Fallback xmlns="">
      <p:transition spd="slow" advTm="22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1190847" y="1807535"/>
            <a:ext cx="9420446" cy="2959416"/>
          </a:xfrm>
          <a:custGeom>
            <a:avLst/>
            <a:gdLst>
              <a:gd name="connsiteX0" fmla="*/ 0 w 9420446"/>
              <a:gd name="connsiteY0" fmla="*/ 0 h 2959416"/>
              <a:gd name="connsiteX1" fmla="*/ 850604 w 9420446"/>
              <a:gd name="connsiteY1" fmla="*/ 1382232 h 2959416"/>
              <a:gd name="connsiteX2" fmla="*/ 2317897 w 9420446"/>
              <a:gd name="connsiteY2" fmla="*/ 1318437 h 2959416"/>
              <a:gd name="connsiteX3" fmla="*/ 4391246 w 9420446"/>
              <a:gd name="connsiteY3" fmla="*/ 2307265 h 2959416"/>
              <a:gd name="connsiteX4" fmla="*/ 7878725 w 9420446"/>
              <a:gd name="connsiteY4" fmla="*/ 2934586 h 2959416"/>
              <a:gd name="connsiteX5" fmla="*/ 9420446 w 9420446"/>
              <a:gd name="connsiteY5" fmla="*/ 1456660 h 2959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20446" h="2959416">
                <a:moveTo>
                  <a:pt x="0" y="0"/>
                </a:moveTo>
                <a:cubicBezTo>
                  <a:pt x="232144" y="581246"/>
                  <a:pt x="464288" y="1162493"/>
                  <a:pt x="850604" y="1382232"/>
                </a:cubicBezTo>
                <a:cubicBezTo>
                  <a:pt x="1236920" y="1601972"/>
                  <a:pt x="1727790" y="1164265"/>
                  <a:pt x="2317897" y="1318437"/>
                </a:cubicBezTo>
                <a:cubicBezTo>
                  <a:pt x="2908004" y="1472609"/>
                  <a:pt x="3464441" y="2037907"/>
                  <a:pt x="4391246" y="2307265"/>
                </a:cubicBezTo>
                <a:cubicBezTo>
                  <a:pt x="5318051" y="2576623"/>
                  <a:pt x="7040525" y="3076353"/>
                  <a:pt x="7878725" y="2934586"/>
                </a:cubicBezTo>
                <a:cubicBezTo>
                  <a:pt x="8716925" y="2792819"/>
                  <a:pt x="9068685" y="2124739"/>
                  <a:pt x="9420446" y="145666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946298" y="1562986"/>
            <a:ext cx="489098" cy="489098"/>
          </a:xfrm>
          <a:prstGeom prst="ellipse">
            <a:avLst/>
          </a:prstGeom>
          <a:solidFill>
            <a:srgbClr val="00B050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799562" y="2817627"/>
            <a:ext cx="786810" cy="786810"/>
          </a:xfrm>
          <a:prstGeom prst="ellipse">
            <a:avLst/>
          </a:prstGeom>
          <a:solidFill>
            <a:srgbClr val="00B050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300874" y="3351978"/>
            <a:ext cx="951610" cy="951610"/>
          </a:xfrm>
          <a:prstGeom prst="ellipse">
            <a:avLst/>
          </a:prstGeom>
          <a:solidFill>
            <a:srgbClr val="00B050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449016" y="4185725"/>
            <a:ext cx="1098656" cy="1098656"/>
          </a:xfrm>
          <a:prstGeom prst="ellipse">
            <a:avLst/>
          </a:prstGeom>
          <a:solidFill>
            <a:srgbClr val="00B050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0366744" y="3063959"/>
            <a:ext cx="489098" cy="489098"/>
          </a:xfrm>
          <a:prstGeom prst="ellipse">
            <a:avLst/>
          </a:prstGeom>
          <a:solidFill>
            <a:srgbClr val="00B050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35396" y="1627539"/>
            <a:ext cx="7939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sz="1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1152" y="2648350"/>
            <a:ext cx="66040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99431" y="3383780"/>
            <a:ext cx="66040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47672" y="5003590"/>
            <a:ext cx="66040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518656" y="3703876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NOW</a:t>
            </a:r>
            <a:endParaRPr lang="zh-CN" altLang="en-US" sz="1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97685" y="3692142"/>
            <a:ext cx="2224861" cy="532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请替换文字内容，也可以直接复制你的内容到此。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62397" y="4428361"/>
            <a:ext cx="2224861" cy="532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请替换文字内容，也可以直接复制你的内容到此。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07178" y="3427386"/>
            <a:ext cx="2224861" cy="532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请替换文字内容，也可以直接复制你的内容到此。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39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sp>
        <p:nvSpPr>
          <p:cNvPr id="5" name="弧形 4"/>
          <p:cNvSpPr/>
          <p:nvPr/>
        </p:nvSpPr>
        <p:spPr>
          <a:xfrm>
            <a:off x="1092200" y="1651460"/>
            <a:ext cx="4558015" cy="4558015"/>
          </a:xfrm>
          <a:prstGeom prst="arc">
            <a:avLst>
              <a:gd name="adj1" fmla="val 17386488"/>
              <a:gd name="adj2" fmla="val 4185897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70245" y="2411628"/>
            <a:ext cx="3037682" cy="3037682"/>
            <a:chOff x="870245" y="2411628"/>
            <a:chExt cx="3037682" cy="3037682"/>
          </a:xfrm>
        </p:grpSpPr>
        <p:sp>
          <p:nvSpPr>
            <p:cNvPr id="7" name="椭圆 6"/>
            <p:cNvSpPr/>
            <p:nvPr/>
          </p:nvSpPr>
          <p:spPr>
            <a:xfrm>
              <a:off x="870245" y="2411628"/>
              <a:ext cx="3037682" cy="3037682"/>
            </a:xfrm>
            <a:prstGeom prst="ellipse">
              <a:avLst/>
            </a:prstGeom>
            <a:solidFill>
              <a:srgbClr val="00B050"/>
            </a:solidFill>
            <a:ln w="28575">
              <a:gradFill flip="none" rotWithShape="1">
                <a:gsLst>
                  <a:gs pos="0">
                    <a:srgbClr val="B6B6B6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52400" dist="635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8" name="Group 1501"/>
            <p:cNvGrpSpPr/>
            <p:nvPr/>
          </p:nvGrpSpPr>
          <p:grpSpPr>
            <a:xfrm>
              <a:off x="2073072" y="2958520"/>
              <a:ext cx="632028" cy="627144"/>
              <a:chOff x="2736851" y="5092700"/>
              <a:chExt cx="411163" cy="407988"/>
            </a:xfrm>
            <a:solidFill>
              <a:schemeClr val="bg1"/>
            </a:solidFill>
          </p:grpSpPr>
          <p:sp>
            <p:nvSpPr>
              <p:cNvPr id="11" name="Freeform 89"/>
              <p:cNvSpPr/>
              <p:nvPr/>
            </p:nvSpPr>
            <p:spPr bwMode="auto">
              <a:xfrm>
                <a:off x="2890838" y="5229225"/>
                <a:ext cx="101600" cy="204788"/>
              </a:xfrm>
              <a:custGeom>
                <a:avLst/>
                <a:gdLst>
                  <a:gd name="T0" fmla="*/ 28 w 48"/>
                  <a:gd name="T1" fmla="*/ 41 h 97"/>
                  <a:gd name="T2" fmla="*/ 15 w 48"/>
                  <a:gd name="T3" fmla="*/ 30 h 97"/>
                  <a:gd name="T4" fmla="*/ 25 w 48"/>
                  <a:gd name="T5" fmla="*/ 22 h 97"/>
                  <a:gd name="T6" fmla="*/ 37 w 48"/>
                  <a:gd name="T7" fmla="*/ 25 h 97"/>
                  <a:gd name="T8" fmla="*/ 39 w 48"/>
                  <a:gd name="T9" fmla="*/ 25 h 97"/>
                  <a:gd name="T10" fmla="*/ 43 w 48"/>
                  <a:gd name="T11" fmla="*/ 23 h 97"/>
                  <a:gd name="T12" fmla="*/ 45 w 48"/>
                  <a:gd name="T13" fmla="*/ 18 h 97"/>
                  <a:gd name="T14" fmla="*/ 43 w 48"/>
                  <a:gd name="T15" fmla="*/ 14 h 97"/>
                  <a:gd name="T16" fmla="*/ 30 w 48"/>
                  <a:gd name="T17" fmla="*/ 11 h 97"/>
                  <a:gd name="T18" fmla="*/ 30 w 48"/>
                  <a:gd name="T19" fmla="*/ 10 h 97"/>
                  <a:gd name="T20" fmla="*/ 30 w 48"/>
                  <a:gd name="T21" fmla="*/ 3 h 97"/>
                  <a:gd name="T22" fmla="*/ 26 w 48"/>
                  <a:gd name="T23" fmla="*/ 0 h 97"/>
                  <a:gd name="T24" fmla="*/ 23 w 48"/>
                  <a:gd name="T25" fmla="*/ 0 h 97"/>
                  <a:gd name="T26" fmla="*/ 19 w 48"/>
                  <a:gd name="T27" fmla="*/ 3 h 97"/>
                  <a:gd name="T28" fmla="*/ 19 w 48"/>
                  <a:gd name="T29" fmla="*/ 11 h 97"/>
                  <a:gd name="T30" fmla="*/ 18 w 48"/>
                  <a:gd name="T31" fmla="*/ 12 h 97"/>
                  <a:gd name="T32" fmla="*/ 1 w 48"/>
                  <a:gd name="T33" fmla="*/ 31 h 97"/>
                  <a:gd name="T34" fmla="*/ 21 w 48"/>
                  <a:gd name="T35" fmla="*/ 53 h 97"/>
                  <a:gd name="T36" fmla="*/ 33 w 48"/>
                  <a:gd name="T37" fmla="*/ 64 h 97"/>
                  <a:gd name="T38" fmla="*/ 21 w 48"/>
                  <a:gd name="T39" fmla="*/ 74 h 97"/>
                  <a:gd name="T40" fmla="*/ 7 w 48"/>
                  <a:gd name="T41" fmla="*/ 70 h 97"/>
                  <a:gd name="T42" fmla="*/ 6 w 48"/>
                  <a:gd name="T43" fmla="*/ 69 h 97"/>
                  <a:gd name="T44" fmla="*/ 2 w 48"/>
                  <a:gd name="T45" fmla="*/ 72 h 97"/>
                  <a:gd name="T46" fmla="*/ 0 w 48"/>
                  <a:gd name="T47" fmla="*/ 77 h 97"/>
                  <a:gd name="T48" fmla="*/ 2 w 48"/>
                  <a:gd name="T49" fmla="*/ 81 h 97"/>
                  <a:gd name="T50" fmla="*/ 17 w 48"/>
                  <a:gd name="T51" fmla="*/ 85 h 97"/>
                  <a:gd name="T52" fmla="*/ 18 w 48"/>
                  <a:gd name="T53" fmla="*/ 86 h 97"/>
                  <a:gd name="T54" fmla="*/ 18 w 48"/>
                  <a:gd name="T55" fmla="*/ 93 h 97"/>
                  <a:gd name="T56" fmla="*/ 22 w 48"/>
                  <a:gd name="T57" fmla="*/ 97 h 97"/>
                  <a:gd name="T58" fmla="*/ 25 w 48"/>
                  <a:gd name="T59" fmla="*/ 97 h 97"/>
                  <a:gd name="T60" fmla="*/ 29 w 48"/>
                  <a:gd name="T61" fmla="*/ 93 h 97"/>
                  <a:gd name="T62" fmla="*/ 29 w 48"/>
                  <a:gd name="T63" fmla="*/ 85 h 97"/>
                  <a:gd name="T64" fmla="*/ 30 w 48"/>
                  <a:gd name="T65" fmla="*/ 84 h 97"/>
                  <a:gd name="T66" fmla="*/ 48 w 48"/>
                  <a:gd name="T67" fmla="*/ 64 h 97"/>
                  <a:gd name="T68" fmla="*/ 28 w 48"/>
                  <a:gd name="T69" fmla="*/ 4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" h="97">
                    <a:moveTo>
                      <a:pt x="28" y="41"/>
                    </a:moveTo>
                    <a:cubicBezTo>
                      <a:pt x="18" y="37"/>
                      <a:pt x="15" y="34"/>
                      <a:pt x="15" y="30"/>
                    </a:cubicBezTo>
                    <a:cubicBezTo>
                      <a:pt x="15" y="26"/>
                      <a:pt x="18" y="22"/>
                      <a:pt x="25" y="22"/>
                    </a:cubicBezTo>
                    <a:cubicBezTo>
                      <a:pt x="32" y="22"/>
                      <a:pt x="37" y="25"/>
                      <a:pt x="37" y="25"/>
                    </a:cubicBezTo>
                    <a:cubicBezTo>
                      <a:pt x="38" y="25"/>
                      <a:pt x="39" y="25"/>
                      <a:pt x="39" y="25"/>
                    </a:cubicBezTo>
                    <a:cubicBezTo>
                      <a:pt x="41" y="25"/>
                      <a:pt x="42" y="24"/>
                      <a:pt x="43" y="23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16"/>
                      <a:pt x="44" y="15"/>
                      <a:pt x="43" y="14"/>
                    </a:cubicBezTo>
                    <a:cubicBezTo>
                      <a:pt x="39" y="12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0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1"/>
                      <a:pt x="28" y="0"/>
                      <a:pt x="2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0" y="0"/>
                      <a:pt x="19" y="1"/>
                      <a:pt x="19" y="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1"/>
                      <a:pt x="18" y="12"/>
                      <a:pt x="18" y="12"/>
                    </a:cubicBezTo>
                    <a:cubicBezTo>
                      <a:pt x="7" y="14"/>
                      <a:pt x="1" y="22"/>
                      <a:pt x="1" y="31"/>
                    </a:cubicBezTo>
                    <a:cubicBezTo>
                      <a:pt x="1" y="43"/>
                      <a:pt x="11" y="49"/>
                      <a:pt x="21" y="53"/>
                    </a:cubicBezTo>
                    <a:cubicBezTo>
                      <a:pt x="30" y="56"/>
                      <a:pt x="33" y="59"/>
                      <a:pt x="33" y="64"/>
                    </a:cubicBezTo>
                    <a:cubicBezTo>
                      <a:pt x="33" y="70"/>
                      <a:pt x="29" y="74"/>
                      <a:pt x="21" y="74"/>
                    </a:cubicBezTo>
                    <a:cubicBezTo>
                      <a:pt x="15" y="74"/>
                      <a:pt x="7" y="70"/>
                      <a:pt x="7" y="70"/>
                    </a:cubicBezTo>
                    <a:cubicBezTo>
                      <a:pt x="7" y="69"/>
                      <a:pt x="6" y="69"/>
                      <a:pt x="6" y="69"/>
                    </a:cubicBezTo>
                    <a:cubicBezTo>
                      <a:pt x="4" y="69"/>
                      <a:pt x="3" y="70"/>
                      <a:pt x="2" y="72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8"/>
                      <a:pt x="1" y="80"/>
                      <a:pt x="2" y="81"/>
                    </a:cubicBezTo>
                    <a:cubicBezTo>
                      <a:pt x="7" y="83"/>
                      <a:pt x="17" y="85"/>
                      <a:pt x="17" y="85"/>
                    </a:cubicBezTo>
                    <a:cubicBezTo>
                      <a:pt x="17" y="85"/>
                      <a:pt x="18" y="85"/>
                      <a:pt x="18" y="86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18" y="95"/>
                      <a:pt x="20" y="97"/>
                      <a:pt x="22" y="97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7" y="97"/>
                      <a:pt x="29" y="95"/>
                      <a:pt x="29" y="93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4"/>
                      <a:pt x="30" y="84"/>
                      <a:pt x="30" y="84"/>
                    </a:cubicBezTo>
                    <a:cubicBezTo>
                      <a:pt x="41" y="82"/>
                      <a:pt x="48" y="74"/>
                      <a:pt x="48" y="64"/>
                    </a:cubicBezTo>
                    <a:cubicBezTo>
                      <a:pt x="48" y="53"/>
                      <a:pt x="42" y="46"/>
                      <a:pt x="28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" name="Freeform 90"/>
              <p:cNvSpPr>
                <a:spLocks noEditPoints="1"/>
              </p:cNvSpPr>
              <p:nvPr/>
            </p:nvSpPr>
            <p:spPr bwMode="auto">
              <a:xfrm>
                <a:off x="2736851" y="5092700"/>
                <a:ext cx="411163" cy="407988"/>
              </a:xfrm>
              <a:custGeom>
                <a:avLst/>
                <a:gdLst>
                  <a:gd name="T0" fmla="*/ 165 w 194"/>
                  <a:gd name="T1" fmla="*/ 192 h 192"/>
                  <a:gd name="T2" fmla="*/ 28 w 194"/>
                  <a:gd name="T3" fmla="*/ 192 h 192"/>
                  <a:gd name="T4" fmla="*/ 16 w 194"/>
                  <a:gd name="T5" fmla="*/ 180 h 192"/>
                  <a:gd name="T6" fmla="*/ 16 w 194"/>
                  <a:gd name="T7" fmla="*/ 97 h 192"/>
                  <a:gd name="T8" fmla="*/ 15 w 194"/>
                  <a:gd name="T9" fmla="*/ 95 h 192"/>
                  <a:gd name="T10" fmla="*/ 6 w 194"/>
                  <a:gd name="T11" fmla="*/ 89 h 192"/>
                  <a:gd name="T12" fmla="*/ 0 w 194"/>
                  <a:gd name="T13" fmla="*/ 81 h 192"/>
                  <a:gd name="T14" fmla="*/ 4 w 194"/>
                  <a:gd name="T15" fmla="*/ 72 h 192"/>
                  <a:gd name="T16" fmla="*/ 88 w 194"/>
                  <a:gd name="T17" fmla="*/ 3 h 192"/>
                  <a:gd name="T18" fmla="*/ 97 w 194"/>
                  <a:gd name="T19" fmla="*/ 0 h 192"/>
                  <a:gd name="T20" fmla="*/ 105 w 194"/>
                  <a:gd name="T21" fmla="*/ 3 h 192"/>
                  <a:gd name="T22" fmla="*/ 189 w 194"/>
                  <a:gd name="T23" fmla="*/ 72 h 192"/>
                  <a:gd name="T24" fmla="*/ 194 w 194"/>
                  <a:gd name="T25" fmla="*/ 81 h 192"/>
                  <a:gd name="T26" fmla="*/ 188 w 194"/>
                  <a:gd name="T27" fmla="*/ 89 h 192"/>
                  <a:gd name="T28" fmla="*/ 179 w 194"/>
                  <a:gd name="T29" fmla="*/ 95 h 192"/>
                  <a:gd name="T30" fmla="*/ 178 w 194"/>
                  <a:gd name="T31" fmla="*/ 97 h 192"/>
                  <a:gd name="T32" fmla="*/ 178 w 194"/>
                  <a:gd name="T33" fmla="*/ 180 h 192"/>
                  <a:gd name="T34" fmla="*/ 165 w 194"/>
                  <a:gd name="T35" fmla="*/ 192 h 192"/>
                  <a:gd name="T36" fmla="*/ 30 w 194"/>
                  <a:gd name="T37" fmla="*/ 173 h 192"/>
                  <a:gd name="T38" fmla="*/ 34 w 194"/>
                  <a:gd name="T39" fmla="*/ 178 h 192"/>
                  <a:gd name="T40" fmla="*/ 156 w 194"/>
                  <a:gd name="T41" fmla="*/ 178 h 192"/>
                  <a:gd name="T42" fmla="*/ 163 w 194"/>
                  <a:gd name="T43" fmla="*/ 171 h 192"/>
                  <a:gd name="T44" fmla="*/ 163 w 194"/>
                  <a:gd name="T45" fmla="*/ 96 h 192"/>
                  <a:gd name="T46" fmla="*/ 171 w 194"/>
                  <a:gd name="T47" fmla="*/ 82 h 192"/>
                  <a:gd name="T48" fmla="*/ 173 w 194"/>
                  <a:gd name="T49" fmla="*/ 81 h 192"/>
                  <a:gd name="T50" fmla="*/ 173 w 194"/>
                  <a:gd name="T51" fmla="*/ 77 h 192"/>
                  <a:gd name="T52" fmla="*/ 103 w 194"/>
                  <a:gd name="T53" fmla="*/ 20 h 192"/>
                  <a:gd name="T54" fmla="*/ 91 w 194"/>
                  <a:gd name="T55" fmla="*/ 20 h 192"/>
                  <a:gd name="T56" fmla="*/ 21 w 194"/>
                  <a:gd name="T57" fmla="*/ 77 h 192"/>
                  <a:gd name="T58" fmla="*/ 20 w 194"/>
                  <a:gd name="T59" fmla="*/ 81 h 192"/>
                  <a:gd name="T60" fmla="*/ 22 w 194"/>
                  <a:gd name="T61" fmla="*/ 82 h 192"/>
                  <a:gd name="T62" fmla="*/ 30 w 194"/>
                  <a:gd name="T63" fmla="*/ 96 h 192"/>
                  <a:gd name="T64" fmla="*/ 30 w 194"/>
                  <a:gd name="T65" fmla="*/ 173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4" h="192">
                    <a:moveTo>
                      <a:pt x="165" y="192"/>
                    </a:moveTo>
                    <a:cubicBezTo>
                      <a:pt x="28" y="192"/>
                      <a:pt x="28" y="192"/>
                      <a:pt x="28" y="192"/>
                    </a:cubicBezTo>
                    <a:cubicBezTo>
                      <a:pt x="22" y="192"/>
                      <a:pt x="16" y="187"/>
                      <a:pt x="16" y="180"/>
                    </a:cubicBezTo>
                    <a:cubicBezTo>
                      <a:pt x="16" y="97"/>
                      <a:pt x="16" y="97"/>
                      <a:pt x="16" y="97"/>
                    </a:cubicBezTo>
                    <a:cubicBezTo>
                      <a:pt x="16" y="96"/>
                      <a:pt x="16" y="95"/>
                      <a:pt x="15" y="95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2" y="88"/>
                      <a:pt x="0" y="84"/>
                      <a:pt x="0" y="81"/>
                    </a:cubicBezTo>
                    <a:cubicBezTo>
                      <a:pt x="0" y="77"/>
                      <a:pt x="1" y="74"/>
                      <a:pt x="4" y="72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91" y="1"/>
                      <a:pt x="94" y="0"/>
                      <a:pt x="97" y="0"/>
                    </a:cubicBezTo>
                    <a:cubicBezTo>
                      <a:pt x="100" y="0"/>
                      <a:pt x="103" y="1"/>
                      <a:pt x="105" y="3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92" y="74"/>
                      <a:pt x="194" y="77"/>
                      <a:pt x="194" y="81"/>
                    </a:cubicBezTo>
                    <a:cubicBezTo>
                      <a:pt x="193" y="84"/>
                      <a:pt x="191" y="88"/>
                      <a:pt x="188" y="89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8" y="95"/>
                      <a:pt x="178" y="96"/>
                      <a:pt x="178" y="97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8" y="187"/>
                      <a:pt x="172" y="192"/>
                      <a:pt x="165" y="192"/>
                    </a:cubicBezTo>
                    <a:close/>
                    <a:moveTo>
                      <a:pt x="30" y="173"/>
                    </a:moveTo>
                    <a:cubicBezTo>
                      <a:pt x="30" y="178"/>
                      <a:pt x="34" y="178"/>
                      <a:pt x="34" y="178"/>
                    </a:cubicBezTo>
                    <a:cubicBezTo>
                      <a:pt x="156" y="178"/>
                      <a:pt x="156" y="178"/>
                      <a:pt x="156" y="178"/>
                    </a:cubicBezTo>
                    <a:cubicBezTo>
                      <a:pt x="156" y="178"/>
                      <a:pt x="163" y="179"/>
                      <a:pt x="163" y="171"/>
                    </a:cubicBezTo>
                    <a:cubicBezTo>
                      <a:pt x="163" y="152"/>
                      <a:pt x="163" y="96"/>
                      <a:pt x="163" y="96"/>
                    </a:cubicBezTo>
                    <a:cubicBezTo>
                      <a:pt x="163" y="88"/>
                      <a:pt x="167" y="85"/>
                      <a:pt x="171" y="82"/>
                    </a:cubicBezTo>
                    <a:cubicBezTo>
                      <a:pt x="171" y="82"/>
                      <a:pt x="173" y="81"/>
                      <a:pt x="173" y="81"/>
                    </a:cubicBezTo>
                    <a:cubicBezTo>
                      <a:pt x="176" y="79"/>
                      <a:pt x="173" y="77"/>
                      <a:pt x="173" y="77"/>
                    </a:cubicBezTo>
                    <a:cubicBezTo>
                      <a:pt x="173" y="77"/>
                      <a:pt x="122" y="35"/>
                      <a:pt x="103" y="20"/>
                    </a:cubicBezTo>
                    <a:cubicBezTo>
                      <a:pt x="99" y="16"/>
                      <a:pt x="96" y="15"/>
                      <a:pt x="91" y="20"/>
                    </a:cubicBezTo>
                    <a:cubicBezTo>
                      <a:pt x="72" y="35"/>
                      <a:pt x="21" y="77"/>
                      <a:pt x="21" y="77"/>
                    </a:cubicBezTo>
                    <a:cubicBezTo>
                      <a:pt x="21" y="77"/>
                      <a:pt x="18" y="79"/>
                      <a:pt x="20" y="81"/>
                    </a:cubicBezTo>
                    <a:cubicBezTo>
                      <a:pt x="21" y="81"/>
                      <a:pt x="22" y="82"/>
                      <a:pt x="22" y="82"/>
                    </a:cubicBezTo>
                    <a:cubicBezTo>
                      <a:pt x="27" y="85"/>
                      <a:pt x="30" y="87"/>
                      <a:pt x="30" y="96"/>
                    </a:cubicBezTo>
                    <a:cubicBezTo>
                      <a:pt x="30" y="96"/>
                      <a:pt x="30" y="154"/>
                      <a:pt x="30" y="1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1418688" y="3994267"/>
              <a:ext cx="19383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2273300" y="3866967"/>
              <a:ext cx="25615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4331288" y="1703085"/>
            <a:ext cx="945855" cy="945855"/>
            <a:chOff x="4331288" y="1703085"/>
            <a:chExt cx="945855" cy="945855"/>
          </a:xfrm>
        </p:grpSpPr>
        <p:sp>
          <p:nvSpPr>
            <p:cNvPr id="14" name="椭圆 13"/>
            <p:cNvSpPr/>
            <p:nvPr/>
          </p:nvSpPr>
          <p:spPr>
            <a:xfrm>
              <a:off x="4331288" y="1703085"/>
              <a:ext cx="945855" cy="945855"/>
            </a:xfrm>
            <a:prstGeom prst="ellipse">
              <a:avLst/>
            </a:prstGeom>
            <a:solidFill>
              <a:srgbClr val="00B050"/>
            </a:solidFill>
            <a:ln w="28575">
              <a:gradFill flip="none" rotWithShape="1">
                <a:gsLst>
                  <a:gs pos="0">
                    <a:srgbClr val="B6B6B6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52400" dist="635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" name="Group 1500"/>
            <p:cNvGrpSpPr/>
            <p:nvPr/>
          </p:nvGrpSpPr>
          <p:grpSpPr>
            <a:xfrm>
              <a:off x="4602602" y="2004562"/>
              <a:ext cx="403225" cy="342900"/>
              <a:chOff x="1277938" y="5121275"/>
              <a:chExt cx="403225" cy="342900"/>
            </a:xfrm>
            <a:solidFill>
              <a:schemeClr val="bg1"/>
            </a:solidFill>
          </p:grpSpPr>
          <p:sp>
            <p:nvSpPr>
              <p:cNvPr id="16" name="Freeform 66"/>
              <p:cNvSpPr>
                <a:spLocks noEditPoints="1"/>
              </p:cNvSpPr>
              <p:nvPr/>
            </p:nvSpPr>
            <p:spPr bwMode="auto">
              <a:xfrm>
                <a:off x="1411288" y="5130800"/>
                <a:ext cx="100013" cy="277813"/>
              </a:xfrm>
              <a:custGeom>
                <a:avLst/>
                <a:gdLst>
                  <a:gd name="T0" fmla="*/ 41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1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1 w 47"/>
                  <a:gd name="T17" fmla="*/ 0 h 131"/>
                  <a:gd name="T18" fmla="*/ 24 w 47"/>
                  <a:gd name="T19" fmla="*/ 121 h 131"/>
                  <a:gd name="T20" fmla="*/ 11 w 47"/>
                  <a:gd name="T21" fmla="*/ 107 h 131"/>
                  <a:gd name="T22" fmla="*/ 24 w 47"/>
                  <a:gd name="T23" fmla="*/ 94 h 131"/>
                  <a:gd name="T24" fmla="*/ 37 w 47"/>
                  <a:gd name="T25" fmla="*/ 107 h 131"/>
                  <a:gd name="T26" fmla="*/ 24 w 47"/>
                  <a:gd name="T27" fmla="*/ 121 h 131"/>
                  <a:gd name="T28" fmla="*/ 41 w 47"/>
                  <a:gd name="T29" fmla="*/ 63 h 131"/>
                  <a:gd name="T30" fmla="*/ 37 w 47"/>
                  <a:gd name="T31" fmla="*/ 68 h 131"/>
                  <a:gd name="T32" fmla="*/ 11 w 47"/>
                  <a:gd name="T33" fmla="*/ 68 h 131"/>
                  <a:gd name="T34" fmla="*/ 7 w 47"/>
                  <a:gd name="T35" fmla="*/ 63 h 131"/>
                  <a:gd name="T36" fmla="*/ 7 w 47"/>
                  <a:gd name="T37" fmla="*/ 16 h 131"/>
                  <a:gd name="T38" fmla="*/ 11 w 47"/>
                  <a:gd name="T39" fmla="*/ 11 h 131"/>
                  <a:gd name="T40" fmla="*/ 37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1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1" y="131"/>
                      <a:pt x="41" y="131"/>
                      <a:pt x="41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1" y="0"/>
                    </a:cubicBezTo>
                    <a:close/>
                    <a:moveTo>
                      <a:pt x="24" y="121"/>
                    </a:moveTo>
                    <a:cubicBezTo>
                      <a:pt x="17" y="121"/>
                      <a:pt x="11" y="115"/>
                      <a:pt x="11" y="107"/>
                    </a:cubicBezTo>
                    <a:cubicBezTo>
                      <a:pt x="11" y="100"/>
                      <a:pt x="17" y="94"/>
                      <a:pt x="24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4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7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9" y="68"/>
                      <a:pt x="7" y="66"/>
                      <a:pt x="7" y="63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3"/>
                      <a:pt x="9" y="11"/>
                      <a:pt x="11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9" y="11"/>
                      <a:pt x="41" y="13"/>
                      <a:pt x="41" y="16"/>
                    </a:cubicBezTo>
                    <a:cubicBezTo>
                      <a:pt x="41" y="63"/>
                      <a:pt x="41" y="63"/>
                      <a:pt x="41" y="6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7" name="Freeform 67"/>
              <p:cNvSpPr/>
              <p:nvPr/>
            </p:nvSpPr>
            <p:spPr bwMode="auto">
              <a:xfrm>
                <a:off x="1433513" y="5175250"/>
                <a:ext cx="39688" cy="11113"/>
              </a:xfrm>
              <a:custGeom>
                <a:avLst/>
                <a:gdLst>
                  <a:gd name="T0" fmla="*/ 17 w 19"/>
                  <a:gd name="T1" fmla="*/ 5 h 5"/>
                  <a:gd name="T2" fmla="*/ 2 w 19"/>
                  <a:gd name="T3" fmla="*/ 5 h 5"/>
                  <a:gd name="T4" fmla="*/ 0 w 19"/>
                  <a:gd name="T5" fmla="*/ 2 h 5"/>
                  <a:gd name="T6" fmla="*/ 2 w 19"/>
                  <a:gd name="T7" fmla="*/ 0 h 5"/>
                  <a:gd name="T8" fmla="*/ 17 w 19"/>
                  <a:gd name="T9" fmla="*/ 0 h 5"/>
                  <a:gd name="T10" fmla="*/ 19 w 19"/>
                  <a:gd name="T11" fmla="*/ 2 h 5"/>
                  <a:gd name="T12" fmla="*/ 17 w 1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17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7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8" name="Freeform 68"/>
              <p:cNvSpPr>
                <a:spLocks noEditPoints="1"/>
              </p:cNvSpPr>
              <p:nvPr/>
            </p:nvSpPr>
            <p:spPr bwMode="auto">
              <a:xfrm>
                <a:off x="1295401" y="5130800"/>
                <a:ext cx="100013" cy="277813"/>
              </a:xfrm>
              <a:custGeom>
                <a:avLst/>
                <a:gdLst>
                  <a:gd name="T0" fmla="*/ 40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0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0 w 47"/>
                  <a:gd name="T17" fmla="*/ 0 h 131"/>
                  <a:gd name="T18" fmla="*/ 23 w 47"/>
                  <a:gd name="T19" fmla="*/ 121 h 131"/>
                  <a:gd name="T20" fmla="*/ 10 w 47"/>
                  <a:gd name="T21" fmla="*/ 107 h 131"/>
                  <a:gd name="T22" fmla="*/ 23 w 47"/>
                  <a:gd name="T23" fmla="*/ 94 h 131"/>
                  <a:gd name="T24" fmla="*/ 37 w 47"/>
                  <a:gd name="T25" fmla="*/ 107 h 131"/>
                  <a:gd name="T26" fmla="*/ 23 w 47"/>
                  <a:gd name="T27" fmla="*/ 121 h 131"/>
                  <a:gd name="T28" fmla="*/ 41 w 47"/>
                  <a:gd name="T29" fmla="*/ 63 h 131"/>
                  <a:gd name="T30" fmla="*/ 36 w 47"/>
                  <a:gd name="T31" fmla="*/ 68 h 131"/>
                  <a:gd name="T32" fmla="*/ 11 w 47"/>
                  <a:gd name="T33" fmla="*/ 68 h 131"/>
                  <a:gd name="T34" fmla="*/ 6 w 47"/>
                  <a:gd name="T35" fmla="*/ 63 h 131"/>
                  <a:gd name="T36" fmla="*/ 6 w 47"/>
                  <a:gd name="T37" fmla="*/ 16 h 131"/>
                  <a:gd name="T38" fmla="*/ 11 w 47"/>
                  <a:gd name="T39" fmla="*/ 11 h 131"/>
                  <a:gd name="T40" fmla="*/ 36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0" y="131"/>
                      <a:pt x="40" y="131"/>
                      <a:pt x="40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0" y="0"/>
                    </a:cubicBezTo>
                    <a:close/>
                    <a:moveTo>
                      <a:pt x="23" y="121"/>
                    </a:moveTo>
                    <a:cubicBezTo>
                      <a:pt x="16" y="121"/>
                      <a:pt x="10" y="115"/>
                      <a:pt x="10" y="107"/>
                    </a:cubicBezTo>
                    <a:cubicBezTo>
                      <a:pt x="10" y="100"/>
                      <a:pt x="16" y="94"/>
                      <a:pt x="23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3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6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8" y="68"/>
                      <a:pt x="6" y="66"/>
                      <a:pt x="6" y="63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3"/>
                      <a:pt x="8" y="11"/>
                      <a:pt x="11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9" y="11"/>
                      <a:pt x="41" y="13"/>
                      <a:pt x="41" y="16"/>
                    </a:cubicBezTo>
                    <a:lnTo>
                      <a:pt x="41" y="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Freeform 69"/>
              <p:cNvSpPr/>
              <p:nvPr/>
            </p:nvSpPr>
            <p:spPr bwMode="auto">
              <a:xfrm>
                <a:off x="1316038" y="5175250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Freeform 70"/>
              <p:cNvSpPr/>
              <p:nvPr/>
            </p:nvSpPr>
            <p:spPr bwMode="auto">
              <a:xfrm>
                <a:off x="1316038" y="5199063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1" name="Freeform 71"/>
              <p:cNvSpPr/>
              <p:nvPr/>
            </p:nvSpPr>
            <p:spPr bwMode="auto">
              <a:xfrm>
                <a:off x="1316038" y="5222875"/>
                <a:ext cx="38100" cy="7938"/>
              </a:xfrm>
              <a:custGeom>
                <a:avLst/>
                <a:gdLst>
                  <a:gd name="T0" fmla="*/ 16 w 18"/>
                  <a:gd name="T1" fmla="*/ 4 h 4"/>
                  <a:gd name="T2" fmla="*/ 2 w 18"/>
                  <a:gd name="T3" fmla="*/ 4 h 4"/>
                  <a:gd name="T4" fmla="*/ 0 w 18"/>
                  <a:gd name="T5" fmla="*/ 2 h 4"/>
                  <a:gd name="T6" fmla="*/ 2 w 18"/>
                  <a:gd name="T7" fmla="*/ 0 h 4"/>
                  <a:gd name="T8" fmla="*/ 16 w 18"/>
                  <a:gd name="T9" fmla="*/ 0 h 4"/>
                  <a:gd name="T10" fmla="*/ 18 w 18"/>
                  <a:gd name="T11" fmla="*/ 2 h 4"/>
                  <a:gd name="T12" fmla="*/ 16 w 1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">
                    <a:moveTo>
                      <a:pt x="16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Freeform 72"/>
              <p:cNvSpPr>
                <a:spLocks noEditPoints="1"/>
              </p:cNvSpPr>
              <p:nvPr/>
            </p:nvSpPr>
            <p:spPr bwMode="auto">
              <a:xfrm>
                <a:off x="1525588" y="5121275"/>
                <a:ext cx="139700" cy="290513"/>
              </a:xfrm>
              <a:custGeom>
                <a:avLst/>
                <a:gdLst>
                  <a:gd name="T0" fmla="*/ 65 w 66"/>
                  <a:gd name="T1" fmla="*/ 123 h 137"/>
                  <a:gd name="T2" fmla="*/ 47 w 66"/>
                  <a:gd name="T3" fmla="*/ 7 h 137"/>
                  <a:gd name="T4" fmla="*/ 40 w 66"/>
                  <a:gd name="T5" fmla="*/ 1 h 137"/>
                  <a:gd name="T6" fmla="*/ 7 w 66"/>
                  <a:gd name="T7" fmla="*/ 6 h 137"/>
                  <a:gd name="T8" fmla="*/ 1 w 66"/>
                  <a:gd name="T9" fmla="*/ 14 h 137"/>
                  <a:gd name="T10" fmla="*/ 18 w 66"/>
                  <a:gd name="T11" fmla="*/ 130 h 137"/>
                  <a:gd name="T12" fmla="*/ 26 w 66"/>
                  <a:gd name="T13" fmla="*/ 136 h 137"/>
                  <a:gd name="T14" fmla="*/ 59 w 66"/>
                  <a:gd name="T15" fmla="*/ 131 h 137"/>
                  <a:gd name="T16" fmla="*/ 65 w 66"/>
                  <a:gd name="T17" fmla="*/ 123 h 137"/>
                  <a:gd name="T18" fmla="*/ 21 w 66"/>
                  <a:gd name="T19" fmla="*/ 73 h 137"/>
                  <a:gd name="T20" fmla="*/ 15 w 66"/>
                  <a:gd name="T21" fmla="*/ 69 h 137"/>
                  <a:gd name="T22" fmla="*/ 8 w 66"/>
                  <a:gd name="T23" fmla="*/ 22 h 137"/>
                  <a:gd name="T24" fmla="*/ 12 w 66"/>
                  <a:gd name="T25" fmla="*/ 17 h 137"/>
                  <a:gd name="T26" fmla="*/ 37 w 66"/>
                  <a:gd name="T27" fmla="*/ 13 h 137"/>
                  <a:gd name="T28" fmla="*/ 43 w 66"/>
                  <a:gd name="T29" fmla="*/ 17 h 137"/>
                  <a:gd name="T30" fmla="*/ 50 w 66"/>
                  <a:gd name="T31" fmla="*/ 64 h 137"/>
                  <a:gd name="T32" fmla="*/ 46 w 66"/>
                  <a:gd name="T33" fmla="*/ 69 h 137"/>
                  <a:gd name="T34" fmla="*/ 21 w 66"/>
                  <a:gd name="T35" fmla="*/ 73 h 137"/>
                  <a:gd name="T36" fmla="*/ 50 w 66"/>
                  <a:gd name="T37" fmla="*/ 118 h 137"/>
                  <a:gd name="T38" fmla="*/ 41 w 66"/>
                  <a:gd name="T39" fmla="*/ 123 h 137"/>
                  <a:gd name="T40" fmla="*/ 39 w 66"/>
                  <a:gd name="T41" fmla="*/ 123 h 137"/>
                  <a:gd name="T42" fmla="*/ 26 w 66"/>
                  <a:gd name="T43" fmla="*/ 112 h 137"/>
                  <a:gd name="T44" fmla="*/ 28 w 66"/>
                  <a:gd name="T45" fmla="*/ 102 h 137"/>
                  <a:gd name="T46" fmla="*/ 37 w 66"/>
                  <a:gd name="T47" fmla="*/ 97 h 137"/>
                  <a:gd name="T48" fmla="*/ 39 w 66"/>
                  <a:gd name="T49" fmla="*/ 97 h 137"/>
                  <a:gd name="T50" fmla="*/ 52 w 66"/>
                  <a:gd name="T51" fmla="*/ 108 h 137"/>
                  <a:gd name="T52" fmla="*/ 50 w 66"/>
                  <a:gd name="T53" fmla="*/ 11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137">
                    <a:moveTo>
                      <a:pt x="65" y="123"/>
                    </a:moveTo>
                    <a:cubicBezTo>
                      <a:pt x="47" y="7"/>
                      <a:pt x="47" y="7"/>
                      <a:pt x="47" y="7"/>
                    </a:cubicBezTo>
                    <a:cubicBezTo>
                      <a:pt x="47" y="3"/>
                      <a:pt x="43" y="0"/>
                      <a:pt x="40" y="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3" y="7"/>
                      <a:pt x="0" y="10"/>
                      <a:pt x="1" y="14"/>
                    </a:cubicBezTo>
                    <a:cubicBezTo>
                      <a:pt x="18" y="130"/>
                      <a:pt x="18" y="130"/>
                      <a:pt x="18" y="130"/>
                    </a:cubicBezTo>
                    <a:cubicBezTo>
                      <a:pt x="19" y="134"/>
                      <a:pt x="23" y="137"/>
                      <a:pt x="26" y="136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63" y="131"/>
                      <a:pt x="66" y="127"/>
                      <a:pt x="65" y="123"/>
                    </a:cubicBezTo>
                    <a:close/>
                    <a:moveTo>
                      <a:pt x="21" y="73"/>
                    </a:moveTo>
                    <a:cubicBezTo>
                      <a:pt x="18" y="73"/>
                      <a:pt x="16" y="71"/>
                      <a:pt x="15" y="6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0"/>
                      <a:pt x="10" y="17"/>
                      <a:pt x="12" y="17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40" y="13"/>
                      <a:pt x="42" y="15"/>
                      <a:pt x="43" y="17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50" y="66"/>
                      <a:pt x="48" y="69"/>
                      <a:pt x="46" y="69"/>
                    </a:cubicBezTo>
                    <a:lnTo>
                      <a:pt x="21" y="73"/>
                    </a:lnTo>
                    <a:close/>
                    <a:moveTo>
                      <a:pt x="50" y="118"/>
                    </a:moveTo>
                    <a:cubicBezTo>
                      <a:pt x="48" y="121"/>
                      <a:pt x="45" y="123"/>
                      <a:pt x="41" y="123"/>
                    </a:cubicBezTo>
                    <a:cubicBezTo>
                      <a:pt x="40" y="123"/>
                      <a:pt x="40" y="123"/>
                      <a:pt x="39" y="123"/>
                    </a:cubicBezTo>
                    <a:cubicBezTo>
                      <a:pt x="33" y="123"/>
                      <a:pt x="27" y="118"/>
                      <a:pt x="26" y="112"/>
                    </a:cubicBezTo>
                    <a:cubicBezTo>
                      <a:pt x="25" y="109"/>
                      <a:pt x="26" y="105"/>
                      <a:pt x="28" y="102"/>
                    </a:cubicBezTo>
                    <a:cubicBezTo>
                      <a:pt x="31" y="99"/>
                      <a:pt x="34" y="97"/>
                      <a:pt x="37" y="97"/>
                    </a:cubicBezTo>
                    <a:cubicBezTo>
                      <a:pt x="38" y="97"/>
                      <a:pt x="38" y="97"/>
                      <a:pt x="39" y="97"/>
                    </a:cubicBezTo>
                    <a:cubicBezTo>
                      <a:pt x="46" y="97"/>
                      <a:pt x="51" y="102"/>
                      <a:pt x="52" y="108"/>
                    </a:cubicBezTo>
                    <a:cubicBezTo>
                      <a:pt x="53" y="112"/>
                      <a:pt x="52" y="115"/>
                      <a:pt x="50" y="1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Freeform 73"/>
              <p:cNvSpPr/>
              <p:nvPr/>
            </p:nvSpPr>
            <p:spPr bwMode="auto">
              <a:xfrm>
                <a:off x="1550988" y="5160963"/>
                <a:ext cx="41275" cy="14288"/>
              </a:xfrm>
              <a:custGeom>
                <a:avLst/>
                <a:gdLst>
                  <a:gd name="T0" fmla="*/ 2 w 19"/>
                  <a:gd name="T1" fmla="*/ 7 h 7"/>
                  <a:gd name="T2" fmla="*/ 0 w 19"/>
                  <a:gd name="T3" fmla="*/ 5 h 7"/>
                  <a:gd name="T4" fmla="*/ 2 w 19"/>
                  <a:gd name="T5" fmla="*/ 2 h 7"/>
                  <a:gd name="T6" fmla="*/ 16 w 19"/>
                  <a:gd name="T7" fmla="*/ 0 h 7"/>
                  <a:gd name="T8" fmla="*/ 19 w 19"/>
                  <a:gd name="T9" fmla="*/ 2 h 7"/>
                  <a:gd name="T10" fmla="*/ 17 w 19"/>
                  <a:gd name="T11" fmla="*/ 5 h 7"/>
                  <a:gd name="T12" fmla="*/ 3 w 19"/>
                  <a:gd name="T13" fmla="*/ 7 h 7"/>
                  <a:gd name="T14" fmla="*/ 2 w 19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7">
                    <a:moveTo>
                      <a:pt x="2" y="7"/>
                    </a:move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2"/>
                      <a:pt x="2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9" y="1"/>
                      <a:pt x="19" y="2"/>
                    </a:cubicBezTo>
                    <a:cubicBezTo>
                      <a:pt x="19" y="3"/>
                      <a:pt x="18" y="4"/>
                      <a:pt x="17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Freeform 74"/>
              <p:cNvSpPr/>
              <p:nvPr/>
            </p:nvSpPr>
            <p:spPr bwMode="auto">
              <a:xfrm>
                <a:off x="1555751" y="5180013"/>
                <a:ext cx="55563" cy="17463"/>
              </a:xfrm>
              <a:custGeom>
                <a:avLst/>
                <a:gdLst>
                  <a:gd name="T0" fmla="*/ 2 w 26"/>
                  <a:gd name="T1" fmla="*/ 8 h 8"/>
                  <a:gd name="T2" fmla="*/ 0 w 26"/>
                  <a:gd name="T3" fmla="*/ 6 h 8"/>
                  <a:gd name="T4" fmla="*/ 2 w 26"/>
                  <a:gd name="T5" fmla="*/ 4 h 8"/>
                  <a:gd name="T6" fmla="*/ 24 w 26"/>
                  <a:gd name="T7" fmla="*/ 0 h 8"/>
                  <a:gd name="T8" fmla="*/ 26 w 26"/>
                  <a:gd name="T9" fmla="*/ 2 h 8"/>
                  <a:gd name="T10" fmla="*/ 24 w 26"/>
                  <a:gd name="T11" fmla="*/ 5 h 8"/>
                  <a:gd name="T12" fmla="*/ 2 w 26"/>
                  <a:gd name="T13" fmla="*/ 8 h 8"/>
                  <a:gd name="T14" fmla="*/ 2 w 26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5"/>
                      <a:pt x="0" y="4"/>
                      <a:pt x="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4"/>
                      <a:pt x="26" y="5"/>
                      <a:pt x="24" y="5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Freeform 75"/>
              <p:cNvSpPr/>
              <p:nvPr/>
            </p:nvSpPr>
            <p:spPr bwMode="auto">
              <a:xfrm>
                <a:off x="1277938" y="5432425"/>
                <a:ext cx="403225" cy="31750"/>
              </a:xfrm>
              <a:custGeom>
                <a:avLst/>
                <a:gdLst>
                  <a:gd name="T0" fmla="*/ 190 w 190"/>
                  <a:gd name="T1" fmla="*/ 10 h 15"/>
                  <a:gd name="T2" fmla="*/ 185 w 190"/>
                  <a:gd name="T3" fmla="*/ 15 h 15"/>
                  <a:gd name="T4" fmla="*/ 5 w 190"/>
                  <a:gd name="T5" fmla="*/ 15 h 15"/>
                  <a:gd name="T6" fmla="*/ 0 w 190"/>
                  <a:gd name="T7" fmla="*/ 10 h 15"/>
                  <a:gd name="T8" fmla="*/ 0 w 190"/>
                  <a:gd name="T9" fmla="*/ 6 h 15"/>
                  <a:gd name="T10" fmla="*/ 5 w 190"/>
                  <a:gd name="T11" fmla="*/ 0 h 15"/>
                  <a:gd name="T12" fmla="*/ 185 w 190"/>
                  <a:gd name="T13" fmla="*/ 0 h 15"/>
                  <a:gd name="T14" fmla="*/ 190 w 190"/>
                  <a:gd name="T15" fmla="*/ 6 h 15"/>
                  <a:gd name="T16" fmla="*/ 190 w 190"/>
                  <a:gd name="T1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15">
                    <a:moveTo>
                      <a:pt x="190" y="10"/>
                    </a:moveTo>
                    <a:cubicBezTo>
                      <a:pt x="190" y="13"/>
                      <a:pt x="187" y="15"/>
                      <a:pt x="18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0" y="13"/>
                      <a:pt x="0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5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7" y="0"/>
                      <a:pt x="190" y="3"/>
                      <a:pt x="190" y="6"/>
                    </a:cubicBezTo>
                    <a:lnTo>
                      <a:pt x="190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5137445" y="3457541"/>
            <a:ext cx="945855" cy="945855"/>
            <a:chOff x="5137445" y="3457541"/>
            <a:chExt cx="945855" cy="945855"/>
          </a:xfrm>
        </p:grpSpPr>
        <p:sp>
          <p:nvSpPr>
            <p:cNvPr id="27" name="椭圆 26"/>
            <p:cNvSpPr/>
            <p:nvPr/>
          </p:nvSpPr>
          <p:spPr>
            <a:xfrm>
              <a:off x="5137445" y="3457541"/>
              <a:ext cx="945855" cy="945855"/>
            </a:xfrm>
            <a:prstGeom prst="ellipse">
              <a:avLst/>
            </a:prstGeom>
            <a:solidFill>
              <a:srgbClr val="00B050"/>
            </a:solidFill>
            <a:ln w="28575">
              <a:gradFill flip="none" rotWithShape="1">
                <a:gsLst>
                  <a:gs pos="0">
                    <a:srgbClr val="B6B6B6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52400" dist="635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8" name="Group 1494"/>
            <p:cNvGrpSpPr/>
            <p:nvPr/>
          </p:nvGrpSpPr>
          <p:grpSpPr>
            <a:xfrm>
              <a:off x="5467497" y="3766160"/>
              <a:ext cx="285750" cy="328613"/>
              <a:chOff x="1354138" y="4521200"/>
              <a:chExt cx="285750" cy="328613"/>
            </a:xfrm>
            <a:solidFill>
              <a:schemeClr val="bg1"/>
            </a:solidFill>
          </p:grpSpPr>
          <p:sp>
            <p:nvSpPr>
              <p:cNvPr id="29" name="Freeform 45"/>
              <p:cNvSpPr>
                <a:spLocks noEditPoints="1"/>
              </p:cNvSpPr>
              <p:nvPr/>
            </p:nvSpPr>
            <p:spPr bwMode="auto">
              <a:xfrm>
                <a:off x="1354138" y="4521200"/>
                <a:ext cx="285750" cy="328613"/>
              </a:xfrm>
              <a:custGeom>
                <a:avLst/>
                <a:gdLst>
                  <a:gd name="T0" fmla="*/ 135 w 135"/>
                  <a:gd name="T1" fmla="*/ 9 h 155"/>
                  <a:gd name="T2" fmla="*/ 135 w 135"/>
                  <a:gd name="T3" fmla="*/ 8 h 155"/>
                  <a:gd name="T4" fmla="*/ 127 w 135"/>
                  <a:gd name="T5" fmla="*/ 0 h 155"/>
                  <a:gd name="T6" fmla="*/ 8 w 135"/>
                  <a:gd name="T7" fmla="*/ 0 h 155"/>
                  <a:gd name="T8" fmla="*/ 0 w 135"/>
                  <a:gd name="T9" fmla="*/ 8 h 155"/>
                  <a:gd name="T10" fmla="*/ 0 w 135"/>
                  <a:gd name="T11" fmla="*/ 9 h 155"/>
                  <a:gd name="T12" fmla="*/ 8 w 135"/>
                  <a:gd name="T13" fmla="*/ 17 h 155"/>
                  <a:gd name="T14" fmla="*/ 11 w 135"/>
                  <a:gd name="T15" fmla="*/ 17 h 155"/>
                  <a:gd name="T16" fmla="*/ 12 w 135"/>
                  <a:gd name="T17" fmla="*/ 19 h 155"/>
                  <a:gd name="T18" fmla="*/ 19 w 135"/>
                  <a:gd name="T19" fmla="*/ 45 h 155"/>
                  <a:gd name="T20" fmla="*/ 47 w 135"/>
                  <a:gd name="T21" fmla="*/ 76 h 155"/>
                  <a:gd name="T22" fmla="*/ 47 w 135"/>
                  <a:gd name="T23" fmla="*/ 79 h 155"/>
                  <a:gd name="T24" fmla="*/ 19 w 135"/>
                  <a:gd name="T25" fmla="*/ 111 h 155"/>
                  <a:gd name="T26" fmla="*/ 12 w 135"/>
                  <a:gd name="T27" fmla="*/ 136 h 155"/>
                  <a:gd name="T28" fmla="*/ 11 w 135"/>
                  <a:gd name="T29" fmla="*/ 138 h 155"/>
                  <a:gd name="T30" fmla="*/ 8 w 135"/>
                  <a:gd name="T31" fmla="*/ 138 h 155"/>
                  <a:gd name="T32" fmla="*/ 0 w 135"/>
                  <a:gd name="T33" fmla="*/ 146 h 155"/>
                  <a:gd name="T34" fmla="*/ 0 w 135"/>
                  <a:gd name="T35" fmla="*/ 147 h 155"/>
                  <a:gd name="T36" fmla="*/ 8 w 135"/>
                  <a:gd name="T37" fmla="*/ 155 h 155"/>
                  <a:gd name="T38" fmla="*/ 127 w 135"/>
                  <a:gd name="T39" fmla="*/ 155 h 155"/>
                  <a:gd name="T40" fmla="*/ 135 w 135"/>
                  <a:gd name="T41" fmla="*/ 147 h 155"/>
                  <a:gd name="T42" fmla="*/ 135 w 135"/>
                  <a:gd name="T43" fmla="*/ 146 h 155"/>
                  <a:gd name="T44" fmla="*/ 127 w 135"/>
                  <a:gd name="T45" fmla="*/ 138 h 155"/>
                  <a:gd name="T46" fmla="*/ 125 w 135"/>
                  <a:gd name="T47" fmla="*/ 138 h 155"/>
                  <a:gd name="T48" fmla="*/ 122 w 135"/>
                  <a:gd name="T49" fmla="*/ 135 h 155"/>
                  <a:gd name="T50" fmla="*/ 117 w 135"/>
                  <a:gd name="T51" fmla="*/ 110 h 155"/>
                  <a:gd name="T52" fmla="*/ 89 w 135"/>
                  <a:gd name="T53" fmla="*/ 80 h 155"/>
                  <a:gd name="T54" fmla="*/ 89 w 135"/>
                  <a:gd name="T55" fmla="*/ 76 h 155"/>
                  <a:gd name="T56" fmla="*/ 117 w 135"/>
                  <a:gd name="T57" fmla="*/ 45 h 155"/>
                  <a:gd name="T58" fmla="*/ 122 w 135"/>
                  <a:gd name="T59" fmla="*/ 19 h 155"/>
                  <a:gd name="T60" fmla="*/ 124 w 135"/>
                  <a:gd name="T61" fmla="*/ 17 h 155"/>
                  <a:gd name="T62" fmla="*/ 127 w 135"/>
                  <a:gd name="T63" fmla="*/ 17 h 155"/>
                  <a:gd name="T64" fmla="*/ 135 w 135"/>
                  <a:gd name="T65" fmla="*/ 9 h 155"/>
                  <a:gd name="T66" fmla="*/ 110 w 135"/>
                  <a:gd name="T67" fmla="*/ 42 h 155"/>
                  <a:gd name="T68" fmla="*/ 82 w 135"/>
                  <a:gd name="T69" fmla="*/ 72 h 155"/>
                  <a:gd name="T70" fmla="*/ 80 w 135"/>
                  <a:gd name="T71" fmla="*/ 76 h 155"/>
                  <a:gd name="T72" fmla="*/ 80 w 135"/>
                  <a:gd name="T73" fmla="*/ 79 h 155"/>
                  <a:gd name="T74" fmla="*/ 82 w 135"/>
                  <a:gd name="T75" fmla="*/ 83 h 155"/>
                  <a:gd name="T76" fmla="*/ 110 w 135"/>
                  <a:gd name="T77" fmla="*/ 114 h 155"/>
                  <a:gd name="T78" fmla="*/ 115 w 135"/>
                  <a:gd name="T79" fmla="*/ 134 h 155"/>
                  <a:gd name="T80" fmla="*/ 112 w 135"/>
                  <a:gd name="T81" fmla="*/ 138 h 155"/>
                  <a:gd name="T82" fmla="*/ 22 w 135"/>
                  <a:gd name="T83" fmla="*/ 138 h 155"/>
                  <a:gd name="T84" fmla="*/ 19 w 135"/>
                  <a:gd name="T85" fmla="*/ 136 h 155"/>
                  <a:gd name="T86" fmla="*/ 25 w 135"/>
                  <a:gd name="T87" fmla="*/ 113 h 155"/>
                  <a:gd name="T88" fmla="*/ 54 w 135"/>
                  <a:gd name="T89" fmla="*/ 83 h 155"/>
                  <a:gd name="T90" fmla="*/ 55 w 135"/>
                  <a:gd name="T91" fmla="*/ 80 h 155"/>
                  <a:gd name="T92" fmla="*/ 55 w 135"/>
                  <a:gd name="T93" fmla="*/ 76 h 155"/>
                  <a:gd name="T94" fmla="*/ 53 w 135"/>
                  <a:gd name="T95" fmla="*/ 72 h 155"/>
                  <a:gd name="T96" fmla="*/ 25 w 135"/>
                  <a:gd name="T97" fmla="*/ 42 h 155"/>
                  <a:gd name="T98" fmla="*/ 19 w 135"/>
                  <a:gd name="T99" fmla="*/ 19 h 155"/>
                  <a:gd name="T100" fmla="*/ 21 w 135"/>
                  <a:gd name="T101" fmla="*/ 17 h 155"/>
                  <a:gd name="T102" fmla="*/ 113 w 135"/>
                  <a:gd name="T103" fmla="*/ 17 h 155"/>
                  <a:gd name="T104" fmla="*/ 115 w 135"/>
                  <a:gd name="T105" fmla="*/ 19 h 155"/>
                  <a:gd name="T106" fmla="*/ 110 w 135"/>
                  <a:gd name="T107" fmla="*/ 4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5" h="155">
                    <a:moveTo>
                      <a:pt x="135" y="9"/>
                    </a:moveTo>
                    <a:cubicBezTo>
                      <a:pt x="135" y="8"/>
                      <a:pt x="135" y="8"/>
                      <a:pt x="135" y="8"/>
                    </a:cubicBezTo>
                    <a:cubicBezTo>
                      <a:pt x="135" y="4"/>
                      <a:pt x="131" y="0"/>
                      <a:pt x="12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3" y="17"/>
                      <a:pt x="8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2" y="19"/>
                      <a:pt x="12" y="19"/>
                    </a:cubicBezTo>
                    <a:cubicBezTo>
                      <a:pt x="12" y="28"/>
                      <a:pt x="16" y="38"/>
                      <a:pt x="19" y="45"/>
                    </a:cubicBezTo>
                    <a:cubicBezTo>
                      <a:pt x="24" y="58"/>
                      <a:pt x="37" y="68"/>
                      <a:pt x="47" y="76"/>
                    </a:cubicBezTo>
                    <a:cubicBezTo>
                      <a:pt x="49" y="77"/>
                      <a:pt x="48" y="78"/>
                      <a:pt x="47" y="79"/>
                    </a:cubicBezTo>
                    <a:cubicBezTo>
                      <a:pt x="37" y="87"/>
                      <a:pt x="24" y="98"/>
                      <a:pt x="19" y="111"/>
                    </a:cubicBezTo>
                    <a:cubicBezTo>
                      <a:pt x="16" y="117"/>
                      <a:pt x="12" y="127"/>
                      <a:pt x="12" y="136"/>
                    </a:cubicBezTo>
                    <a:cubicBezTo>
                      <a:pt x="12" y="136"/>
                      <a:pt x="13" y="138"/>
                      <a:pt x="11" y="138"/>
                    </a:cubicBezTo>
                    <a:cubicBezTo>
                      <a:pt x="8" y="138"/>
                      <a:pt x="8" y="138"/>
                      <a:pt x="8" y="138"/>
                    </a:cubicBezTo>
                    <a:cubicBezTo>
                      <a:pt x="3" y="138"/>
                      <a:pt x="0" y="142"/>
                      <a:pt x="0" y="146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52"/>
                      <a:pt x="3" y="155"/>
                      <a:pt x="8" y="155"/>
                    </a:cubicBezTo>
                    <a:cubicBezTo>
                      <a:pt x="127" y="155"/>
                      <a:pt x="127" y="155"/>
                      <a:pt x="127" y="155"/>
                    </a:cubicBezTo>
                    <a:cubicBezTo>
                      <a:pt x="131" y="155"/>
                      <a:pt x="135" y="152"/>
                      <a:pt x="135" y="147"/>
                    </a:cubicBezTo>
                    <a:cubicBezTo>
                      <a:pt x="135" y="146"/>
                      <a:pt x="135" y="146"/>
                      <a:pt x="135" y="146"/>
                    </a:cubicBezTo>
                    <a:cubicBezTo>
                      <a:pt x="135" y="142"/>
                      <a:pt x="131" y="138"/>
                      <a:pt x="127" y="138"/>
                    </a:cubicBezTo>
                    <a:cubicBezTo>
                      <a:pt x="125" y="138"/>
                      <a:pt x="125" y="138"/>
                      <a:pt x="125" y="138"/>
                    </a:cubicBezTo>
                    <a:cubicBezTo>
                      <a:pt x="122" y="138"/>
                      <a:pt x="122" y="136"/>
                      <a:pt x="122" y="135"/>
                    </a:cubicBezTo>
                    <a:cubicBezTo>
                      <a:pt x="123" y="127"/>
                      <a:pt x="120" y="117"/>
                      <a:pt x="117" y="110"/>
                    </a:cubicBezTo>
                    <a:cubicBezTo>
                      <a:pt x="109" y="95"/>
                      <a:pt x="97" y="85"/>
                      <a:pt x="89" y="80"/>
                    </a:cubicBezTo>
                    <a:cubicBezTo>
                      <a:pt x="88" y="78"/>
                      <a:pt x="88" y="77"/>
                      <a:pt x="89" y="76"/>
                    </a:cubicBezTo>
                    <a:cubicBezTo>
                      <a:pt x="97" y="70"/>
                      <a:pt x="109" y="60"/>
                      <a:pt x="117" y="45"/>
                    </a:cubicBezTo>
                    <a:cubicBezTo>
                      <a:pt x="120" y="38"/>
                      <a:pt x="123" y="28"/>
                      <a:pt x="122" y="19"/>
                    </a:cubicBezTo>
                    <a:cubicBezTo>
                      <a:pt x="122" y="19"/>
                      <a:pt x="122" y="17"/>
                      <a:pt x="124" y="17"/>
                    </a:cubicBezTo>
                    <a:cubicBezTo>
                      <a:pt x="127" y="17"/>
                      <a:pt x="127" y="17"/>
                      <a:pt x="127" y="17"/>
                    </a:cubicBezTo>
                    <a:cubicBezTo>
                      <a:pt x="131" y="17"/>
                      <a:pt x="135" y="14"/>
                      <a:pt x="135" y="9"/>
                    </a:cubicBezTo>
                    <a:close/>
                    <a:moveTo>
                      <a:pt x="110" y="42"/>
                    </a:moveTo>
                    <a:cubicBezTo>
                      <a:pt x="103" y="56"/>
                      <a:pt x="92" y="66"/>
                      <a:pt x="82" y="72"/>
                    </a:cubicBezTo>
                    <a:cubicBezTo>
                      <a:pt x="81" y="73"/>
                      <a:pt x="80" y="74"/>
                      <a:pt x="80" y="76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82"/>
                      <a:pt x="81" y="83"/>
                      <a:pt x="82" y="83"/>
                    </a:cubicBezTo>
                    <a:cubicBezTo>
                      <a:pt x="92" y="89"/>
                      <a:pt x="103" y="99"/>
                      <a:pt x="110" y="114"/>
                    </a:cubicBezTo>
                    <a:cubicBezTo>
                      <a:pt x="114" y="120"/>
                      <a:pt x="115" y="128"/>
                      <a:pt x="115" y="134"/>
                    </a:cubicBezTo>
                    <a:cubicBezTo>
                      <a:pt x="115" y="136"/>
                      <a:pt x="116" y="138"/>
                      <a:pt x="112" y="138"/>
                    </a:cubicBezTo>
                    <a:cubicBezTo>
                      <a:pt x="22" y="138"/>
                      <a:pt x="22" y="138"/>
                      <a:pt x="22" y="138"/>
                    </a:cubicBezTo>
                    <a:cubicBezTo>
                      <a:pt x="19" y="138"/>
                      <a:pt x="19" y="137"/>
                      <a:pt x="19" y="136"/>
                    </a:cubicBezTo>
                    <a:cubicBezTo>
                      <a:pt x="19" y="130"/>
                      <a:pt x="21" y="122"/>
                      <a:pt x="25" y="113"/>
                    </a:cubicBezTo>
                    <a:cubicBezTo>
                      <a:pt x="32" y="98"/>
                      <a:pt x="45" y="89"/>
                      <a:pt x="54" y="83"/>
                    </a:cubicBezTo>
                    <a:cubicBezTo>
                      <a:pt x="54" y="83"/>
                      <a:pt x="55" y="83"/>
                      <a:pt x="55" y="80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5" y="73"/>
                      <a:pt x="54" y="72"/>
                      <a:pt x="53" y="72"/>
                    </a:cubicBezTo>
                    <a:cubicBezTo>
                      <a:pt x="44" y="66"/>
                      <a:pt x="31" y="57"/>
                      <a:pt x="25" y="42"/>
                    </a:cubicBezTo>
                    <a:cubicBezTo>
                      <a:pt x="21" y="33"/>
                      <a:pt x="19" y="25"/>
                      <a:pt x="19" y="19"/>
                    </a:cubicBezTo>
                    <a:cubicBezTo>
                      <a:pt x="19" y="19"/>
                      <a:pt x="19" y="17"/>
                      <a:pt x="21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5" y="17"/>
                      <a:pt x="115" y="19"/>
                      <a:pt x="115" y="19"/>
                    </a:cubicBezTo>
                    <a:cubicBezTo>
                      <a:pt x="116" y="26"/>
                      <a:pt x="114" y="35"/>
                      <a:pt x="110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0" name="Freeform 46"/>
              <p:cNvSpPr/>
              <p:nvPr/>
            </p:nvSpPr>
            <p:spPr bwMode="auto">
              <a:xfrm>
                <a:off x="1427163" y="4705350"/>
                <a:ext cx="141288" cy="88900"/>
              </a:xfrm>
              <a:custGeom>
                <a:avLst/>
                <a:gdLst>
                  <a:gd name="T0" fmla="*/ 32 w 67"/>
                  <a:gd name="T1" fmla="*/ 1 h 42"/>
                  <a:gd name="T2" fmla="*/ 1 w 67"/>
                  <a:gd name="T3" fmla="*/ 39 h 42"/>
                  <a:gd name="T4" fmla="*/ 2 w 67"/>
                  <a:gd name="T5" fmla="*/ 42 h 42"/>
                  <a:gd name="T6" fmla="*/ 65 w 67"/>
                  <a:gd name="T7" fmla="*/ 42 h 42"/>
                  <a:gd name="T8" fmla="*/ 66 w 67"/>
                  <a:gd name="T9" fmla="*/ 39 h 42"/>
                  <a:gd name="T10" fmla="*/ 35 w 67"/>
                  <a:gd name="T11" fmla="*/ 1 h 42"/>
                  <a:gd name="T12" fmla="*/ 32 w 67"/>
                  <a:gd name="T13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42">
                    <a:moveTo>
                      <a:pt x="32" y="1"/>
                    </a:moveTo>
                    <a:cubicBezTo>
                      <a:pt x="1" y="39"/>
                      <a:pt x="1" y="39"/>
                      <a:pt x="1" y="39"/>
                    </a:cubicBezTo>
                    <a:cubicBezTo>
                      <a:pt x="0" y="40"/>
                      <a:pt x="0" y="42"/>
                      <a:pt x="2" y="42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66" y="42"/>
                      <a:pt x="67" y="40"/>
                      <a:pt x="66" y="39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4" y="0"/>
                      <a:pt x="33" y="0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Freeform 47"/>
              <p:cNvSpPr/>
              <p:nvPr/>
            </p:nvSpPr>
            <p:spPr bwMode="auto">
              <a:xfrm>
                <a:off x="1458913" y="4630738"/>
                <a:ext cx="77788" cy="39688"/>
              </a:xfrm>
              <a:custGeom>
                <a:avLst/>
                <a:gdLst>
                  <a:gd name="T0" fmla="*/ 16 w 37"/>
                  <a:gd name="T1" fmla="*/ 18 h 19"/>
                  <a:gd name="T2" fmla="*/ 20 w 37"/>
                  <a:gd name="T3" fmla="*/ 18 h 19"/>
                  <a:gd name="T4" fmla="*/ 36 w 37"/>
                  <a:gd name="T5" fmla="*/ 3 h 19"/>
                  <a:gd name="T6" fmla="*/ 35 w 37"/>
                  <a:gd name="T7" fmla="*/ 0 h 19"/>
                  <a:gd name="T8" fmla="*/ 2 w 37"/>
                  <a:gd name="T9" fmla="*/ 0 h 19"/>
                  <a:gd name="T10" fmla="*/ 1 w 37"/>
                  <a:gd name="T11" fmla="*/ 3 h 19"/>
                  <a:gd name="T12" fmla="*/ 16 w 37"/>
                  <a:gd name="T13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19">
                    <a:moveTo>
                      <a:pt x="16" y="18"/>
                    </a:moveTo>
                    <a:cubicBezTo>
                      <a:pt x="17" y="19"/>
                      <a:pt x="19" y="19"/>
                      <a:pt x="20" y="18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1"/>
                      <a:pt x="1" y="3"/>
                    </a:cubicBezTo>
                    <a:lnTo>
                      <a:pt x="16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331289" y="5211998"/>
            <a:ext cx="945855" cy="945855"/>
            <a:chOff x="4331289" y="5211998"/>
            <a:chExt cx="945855" cy="945855"/>
          </a:xfrm>
        </p:grpSpPr>
        <p:sp>
          <p:nvSpPr>
            <p:cNvPr id="33" name="椭圆 32"/>
            <p:cNvSpPr/>
            <p:nvPr/>
          </p:nvSpPr>
          <p:spPr>
            <a:xfrm>
              <a:off x="4331289" y="5211998"/>
              <a:ext cx="945855" cy="945855"/>
            </a:xfrm>
            <a:prstGeom prst="ellipse">
              <a:avLst/>
            </a:prstGeom>
            <a:solidFill>
              <a:srgbClr val="00B050"/>
            </a:solidFill>
            <a:ln w="28575">
              <a:gradFill flip="none" rotWithShape="1">
                <a:gsLst>
                  <a:gs pos="0">
                    <a:srgbClr val="B6B6B6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52400" dist="635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4" name="Group 1496"/>
            <p:cNvGrpSpPr/>
            <p:nvPr/>
          </p:nvGrpSpPr>
          <p:grpSpPr>
            <a:xfrm>
              <a:off x="4593031" y="5509775"/>
              <a:ext cx="369979" cy="350300"/>
              <a:chOff x="2700338" y="4484688"/>
              <a:chExt cx="447675" cy="423863"/>
            </a:xfrm>
            <a:solidFill>
              <a:schemeClr val="bg1"/>
            </a:solidFill>
          </p:grpSpPr>
          <p:sp>
            <p:nvSpPr>
              <p:cNvPr id="35" name="Freeform 55"/>
              <p:cNvSpPr/>
              <p:nvPr/>
            </p:nvSpPr>
            <p:spPr bwMode="auto">
              <a:xfrm>
                <a:off x="2700338" y="4484688"/>
                <a:ext cx="447675" cy="423863"/>
              </a:xfrm>
              <a:custGeom>
                <a:avLst/>
                <a:gdLst>
                  <a:gd name="T0" fmla="*/ 211 w 211"/>
                  <a:gd name="T1" fmla="*/ 192 h 200"/>
                  <a:gd name="T2" fmla="*/ 204 w 211"/>
                  <a:gd name="T3" fmla="*/ 200 h 200"/>
                  <a:gd name="T4" fmla="*/ 10 w 211"/>
                  <a:gd name="T5" fmla="*/ 200 h 200"/>
                  <a:gd name="T6" fmla="*/ 0 w 211"/>
                  <a:gd name="T7" fmla="*/ 190 h 200"/>
                  <a:gd name="T8" fmla="*/ 0 w 211"/>
                  <a:gd name="T9" fmla="*/ 7 h 200"/>
                  <a:gd name="T10" fmla="*/ 8 w 211"/>
                  <a:gd name="T11" fmla="*/ 0 h 200"/>
                  <a:gd name="T12" fmla="*/ 16 w 211"/>
                  <a:gd name="T13" fmla="*/ 7 h 200"/>
                  <a:gd name="T14" fmla="*/ 16 w 211"/>
                  <a:gd name="T15" fmla="*/ 174 h 200"/>
                  <a:gd name="T16" fmla="*/ 26 w 211"/>
                  <a:gd name="T17" fmla="*/ 184 h 200"/>
                  <a:gd name="T18" fmla="*/ 204 w 211"/>
                  <a:gd name="T19" fmla="*/ 184 h 200"/>
                  <a:gd name="T20" fmla="*/ 211 w 211"/>
                  <a:gd name="T21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1" h="200">
                    <a:moveTo>
                      <a:pt x="211" y="192"/>
                    </a:moveTo>
                    <a:cubicBezTo>
                      <a:pt x="211" y="196"/>
                      <a:pt x="210" y="200"/>
                      <a:pt x="204" y="200"/>
                    </a:cubicBezTo>
                    <a:cubicBezTo>
                      <a:pt x="10" y="200"/>
                      <a:pt x="10" y="200"/>
                      <a:pt x="10" y="200"/>
                    </a:cubicBezTo>
                    <a:cubicBezTo>
                      <a:pt x="5" y="200"/>
                      <a:pt x="0" y="196"/>
                      <a:pt x="0" y="19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"/>
                      <a:pt x="4" y="0"/>
                      <a:pt x="8" y="0"/>
                    </a:cubicBezTo>
                    <a:cubicBezTo>
                      <a:pt x="12" y="0"/>
                      <a:pt x="16" y="1"/>
                      <a:pt x="16" y="7"/>
                    </a:cubicBezTo>
                    <a:cubicBezTo>
                      <a:pt x="16" y="174"/>
                      <a:pt x="16" y="174"/>
                      <a:pt x="16" y="174"/>
                    </a:cubicBezTo>
                    <a:cubicBezTo>
                      <a:pt x="16" y="180"/>
                      <a:pt x="20" y="184"/>
                      <a:pt x="26" y="184"/>
                    </a:cubicBezTo>
                    <a:cubicBezTo>
                      <a:pt x="204" y="184"/>
                      <a:pt x="204" y="184"/>
                      <a:pt x="204" y="184"/>
                    </a:cubicBezTo>
                    <a:cubicBezTo>
                      <a:pt x="210" y="184"/>
                      <a:pt x="211" y="188"/>
                      <a:pt x="211" y="1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Freeform 56"/>
              <p:cNvSpPr/>
              <p:nvPr/>
            </p:nvSpPr>
            <p:spPr bwMode="auto">
              <a:xfrm>
                <a:off x="2768601" y="4524375"/>
                <a:ext cx="347663" cy="300038"/>
              </a:xfrm>
              <a:custGeom>
                <a:avLst/>
                <a:gdLst>
                  <a:gd name="T0" fmla="*/ 160 w 164"/>
                  <a:gd name="T1" fmla="*/ 49 h 141"/>
                  <a:gd name="T2" fmla="*/ 164 w 164"/>
                  <a:gd name="T3" fmla="*/ 47 h 141"/>
                  <a:gd name="T4" fmla="*/ 160 w 164"/>
                  <a:gd name="T5" fmla="*/ 5 h 141"/>
                  <a:gd name="T6" fmla="*/ 155 w 164"/>
                  <a:gd name="T7" fmla="*/ 1 h 141"/>
                  <a:gd name="T8" fmla="*/ 116 w 164"/>
                  <a:gd name="T9" fmla="*/ 16 h 141"/>
                  <a:gd name="T10" fmla="*/ 115 w 164"/>
                  <a:gd name="T11" fmla="*/ 21 h 141"/>
                  <a:gd name="T12" fmla="*/ 122 w 164"/>
                  <a:gd name="T13" fmla="*/ 25 h 141"/>
                  <a:gd name="T14" fmla="*/ 124 w 164"/>
                  <a:gd name="T15" fmla="*/ 32 h 141"/>
                  <a:gd name="T16" fmla="*/ 94 w 164"/>
                  <a:gd name="T17" fmla="*/ 78 h 141"/>
                  <a:gd name="T18" fmla="*/ 87 w 164"/>
                  <a:gd name="T19" fmla="*/ 80 h 141"/>
                  <a:gd name="T20" fmla="*/ 40 w 164"/>
                  <a:gd name="T21" fmla="*/ 62 h 141"/>
                  <a:gd name="T22" fmla="*/ 32 w 164"/>
                  <a:gd name="T23" fmla="*/ 64 h 141"/>
                  <a:gd name="T24" fmla="*/ 3 w 164"/>
                  <a:gd name="T25" fmla="*/ 100 h 141"/>
                  <a:gd name="T26" fmla="*/ 0 w 164"/>
                  <a:gd name="T27" fmla="*/ 109 h 141"/>
                  <a:gd name="T28" fmla="*/ 0 w 164"/>
                  <a:gd name="T29" fmla="*/ 138 h 141"/>
                  <a:gd name="T30" fmla="*/ 3 w 164"/>
                  <a:gd name="T31" fmla="*/ 139 h 141"/>
                  <a:gd name="T32" fmla="*/ 40 w 164"/>
                  <a:gd name="T33" fmla="*/ 95 h 141"/>
                  <a:gd name="T34" fmla="*/ 48 w 164"/>
                  <a:gd name="T35" fmla="*/ 93 h 141"/>
                  <a:gd name="T36" fmla="*/ 95 w 164"/>
                  <a:gd name="T37" fmla="*/ 111 h 141"/>
                  <a:gd name="T38" fmla="*/ 103 w 164"/>
                  <a:gd name="T39" fmla="*/ 108 h 141"/>
                  <a:gd name="T40" fmla="*/ 145 w 164"/>
                  <a:gd name="T41" fmla="*/ 45 h 141"/>
                  <a:gd name="T42" fmla="*/ 152 w 164"/>
                  <a:gd name="T43" fmla="*/ 44 h 141"/>
                  <a:gd name="T44" fmla="*/ 160 w 164"/>
                  <a:gd name="T45" fmla="*/ 4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4" h="141">
                    <a:moveTo>
                      <a:pt x="160" y="49"/>
                    </a:moveTo>
                    <a:cubicBezTo>
                      <a:pt x="163" y="51"/>
                      <a:pt x="164" y="50"/>
                      <a:pt x="164" y="47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60" y="2"/>
                      <a:pt x="158" y="0"/>
                      <a:pt x="155" y="1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3" y="17"/>
                      <a:pt x="113" y="19"/>
                      <a:pt x="115" y="21"/>
                    </a:cubicBezTo>
                    <a:cubicBezTo>
                      <a:pt x="122" y="25"/>
                      <a:pt x="122" y="25"/>
                      <a:pt x="122" y="25"/>
                    </a:cubicBezTo>
                    <a:cubicBezTo>
                      <a:pt x="125" y="27"/>
                      <a:pt x="125" y="30"/>
                      <a:pt x="124" y="32"/>
                    </a:cubicBezTo>
                    <a:cubicBezTo>
                      <a:pt x="94" y="78"/>
                      <a:pt x="94" y="78"/>
                      <a:pt x="94" y="78"/>
                    </a:cubicBezTo>
                    <a:cubicBezTo>
                      <a:pt x="92" y="80"/>
                      <a:pt x="89" y="81"/>
                      <a:pt x="87" y="80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37" y="61"/>
                      <a:pt x="34" y="62"/>
                      <a:pt x="32" y="64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1" y="102"/>
                      <a:pt x="0" y="106"/>
                      <a:pt x="0" y="109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0" y="140"/>
                      <a:pt x="1" y="141"/>
                      <a:pt x="3" y="139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2" y="93"/>
                      <a:pt x="46" y="92"/>
                      <a:pt x="48" y="93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8" y="112"/>
                      <a:pt x="101" y="111"/>
                      <a:pt x="103" y="108"/>
                    </a:cubicBezTo>
                    <a:cubicBezTo>
                      <a:pt x="145" y="45"/>
                      <a:pt x="145" y="45"/>
                      <a:pt x="145" y="45"/>
                    </a:cubicBezTo>
                    <a:cubicBezTo>
                      <a:pt x="146" y="43"/>
                      <a:pt x="149" y="42"/>
                      <a:pt x="152" y="44"/>
                    </a:cubicBezTo>
                    <a:lnTo>
                      <a:pt x="160" y="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5680378" y="1599579"/>
            <a:ext cx="6642908" cy="878777"/>
            <a:chOff x="5680378" y="1599579"/>
            <a:chExt cx="6642908" cy="878777"/>
          </a:xfrm>
        </p:grpSpPr>
        <p:sp>
          <p:nvSpPr>
            <p:cNvPr id="38" name="文本框 37"/>
            <p:cNvSpPr txBox="1"/>
            <p:nvPr/>
          </p:nvSpPr>
          <p:spPr>
            <a:xfrm>
              <a:off x="5680378" y="159957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680378" y="2093546"/>
              <a:ext cx="6642908" cy="384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dirty="0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188075" y="3431783"/>
            <a:ext cx="6642908" cy="878777"/>
            <a:chOff x="6188075" y="3431783"/>
            <a:chExt cx="6642908" cy="878777"/>
          </a:xfrm>
        </p:grpSpPr>
        <p:sp>
          <p:nvSpPr>
            <p:cNvPr id="41" name="文本框 40"/>
            <p:cNvSpPr txBox="1"/>
            <p:nvPr/>
          </p:nvSpPr>
          <p:spPr>
            <a:xfrm>
              <a:off x="6188075" y="343178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188075" y="3925750"/>
              <a:ext cx="6642908" cy="384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650060" y="5156055"/>
            <a:ext cx="6642908" cy="878777"/>
            <a:chOff x="5650060" y="5156055"/>
            <a:chExt cx="6642908" cy="878777"/>
          </a:xfrm>
        </p:grpSpPr>
        <p:sp>
          <p:nvSpPr>
            <p:cNvPr id="44" name="文本框 43"/>
            <p:cNvSpPr txBox="1"/>
            <p:nvPr/>
          </p:nvSpPr>
          <p:spPr>
            <a:xfrm>
              <a:off x="5650060" y="515605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650060" y="5650022"/>
              <a:ext cx="6642908" cy="384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2000" advTm="3942">
        <p15:prstTrans prst="crush"/>
      </p:transition>
    </mc:Choice>
    <mc:Fallback>
      <p:transition spd="slow" advTm="39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3128411" y="1160884"/>
            <a:ext cx="7253839" cy="933685"/>
            <a:chOff x="3128411" y="1160884"/>
            <a:chExt cx="7253839" cy="933685"/>
          </a:xfrm>
        </p:grpSpPr>
        <p:sp>
          <p:nvSpPr>
            <p:cNvPr id="8" name="矩形 7"/>
            <p:cNvSpPr/>
            <p:nvPr/>
          </p:nvSpPr>
          <p:spPr>
            <a:xfrm>
              <a:off x="3209730" y="1160884"/>
              <a:ext cx="7058219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128411" y="1775164"/>
              <a:ext cx="7253839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128411" y="1319676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sz="20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128411" y="3055054"/>
            <a:ext cx="7253839" cy="975825"/>
            <a:chOff x="3128411" y="3055054"/>
            <a:chExt cx="7253839" cy="975825"/>
          </a:xfrm>
        </p:grpSpPr>
        <p:sp>
          <p:nvSpPr>
            <p:cNvPr id="13" name="矩形 12"/>
            <p:cNvSpPr/>
            <p:nvPr/>
          </p:nvSpPr>
          <p:spPr>
            <a:xfrm>
              <a:off x="3128411" y="3711474"/>
              <a:ext cx="7253839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128411" y="3255986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sz="20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209729" y="3055054"/>
              <a:ext cx="7058219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128411" y="4949224"/>
            <a:ext cx="7253839" cy="1017965"/>
            <a:chOff x="3128411" y="4949224"/>
            <a:chExt cx="7253839" cy="1017965"/>
          </a:xfrm>
        </p:grpSpPr>
        <p:sp>
          <p:nvSpPr>
            <p:cNvPr id="15" name="矩形 14"/>
            <p:cNvSpPr/>
            <p:nvPr/>
          </p:nvSpPr>
          <p:spPr>
            <a:xfrm>
              <a:off x="3128411" y="5647784"/>
              <a:ext cx="7253839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128411" y="5192296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sz="20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209728" y="4949224"/>
              <a:ext cx="7058219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56456" y="4949113"/>
            <a:ext cx="1184988" cy="1184988"/>
            <a:chOff x="1656456" y="4949113"/>
            <a:chExt cx="1184988" cy="1184988"/>
          </a:xfrm>
        </p:grpSpPr>
        <p:sp>
          <p:nvSpPr>
            <p:cNvPr id="7" name="泪滴形 6"/>
            <p:cNvSpPr/>
            <p:nvPr/>
          </p:nvSpPr>
          <p:spPr>
            <a:xfrm>
              <a:off x="1656456" y="4949113"/>
              <a:ext cx="1184988" cy="1184988"/>
            </a:xfrm>
            <a:prstGeom prst="teardrop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2120340" y="5344019"/>
              <a:ext cx="257220" cy="395176"/>
            </a:xfrm>
            <a:custGeom>
              <a:avLst/>
              <a:gdLst>
                <a:gd name="T0" fmla="*/ 76 w 319"/>
                <a:gd name="T1" fmla="*/ 26 h 490"/>
                <a:gd name="T2" fmla="*/ 218 w 319"/>
                <a:gd name="T3" fmla="*/ 0 h 490"/>
                <a:gd name="T4" fmla="*/ 244 w 319"/>
                <a:gd name="T5" fmla="*/ 81 h 490"/>
                <a:gd name="T6" fmla="*/ 218 w 319"/>
                <a:gd name="T7" fmla="*/ 26 h 490"/>
                <a:gd name="T8" fmla="*/ 101 w 319"/>
                <a:gd name="T9" fmla="*/ 81 h 490"/>
                <a:gd name="T10" fmla="*/ 319 w 319"/>
                <a:gd name="T11" fmla="*/ 95 h 490"/>
                <a:gd name="T12" fmla="*/ 286 w 319"/>
                <a:gd name="T13" fmla="*/ 490 h 490"/>
                <a:gd name="T14" fmla="*/ 0 w 319"/>
                <a:gd name="T15" fmla="*/ 456 h 490"/>
                <a:gd name="T16" fmla="*/ 319 w 319"/>
                <a:gd name="T17" fmla="*/ 95 h 490"/>
                <a:gd name="T18" fmla="*/ 160 w 319"/>
                <a:gd name="T19" fmla="*/ 396 h 490"/>
                <a:gd name="T20" fmla="*/ 160 w 319"/>
                <a:gd name="T21" fmla="*/ 181 h 490"/>
                <a:gd name="T22" fmla="*/ 187 w 319"/>
                <a:gd name="T23" fmla="*/ 316 h 490"/>
                <a:gd name="T24" fmla="*/ 243 w 319"/>
                <a:gd name="T25" fmla="*/ 306 h 490"/>
                <a:gd name="T26" fmla="*/ 207 w 319"/>
                <a:gd name="T27" fmla="*/ 355 h 490"/>
                <a:gd name="T28" fmla="*/ 187 w 319"/>
                <a:gd name="T29" fmla="*/ 370 h 490"/>
                <a:gd name="T30" fmla="*/ 187 w 319"/>
                <a:gd name="T31" fmla="*/ 302 h 490"/>
                <a:gd name="T32" fmla="*/ 240 w 319"/>
                <a:gd name="T33" fmla="*/ 304 h 490"/>
                <a:gd name="T34" fmla="*/ 208 w 319"/>
                <a:gd name="T35" fmla="*/ 312 h 490"/>
                <a:gd name="T36" fmla="*/ 222 w 319"/>
                <a:gd name="T37" fmla="*/ 259 h 490"/>
                <a:gd name="T38" fmla="*/ 240 w 319"/>
                <a:gd name="T39" fmla="*/ 304 h 490"/>
                <a:gd name="T40" fmla="*/ 125 w 319"/>
                <a:gd name="T41" fmla="*/ 214 h 490"/>
                <a:gd name="T42" fmla="*/ 185 w 319"/>
                <a:gd name="T43" fmla="*/ 207 h 490"/>
                <a:gd name="T44" fmla="*/ 138 w 319"/>
                <a:gd name="T45" fmla="*/ 269 h 490"/>
                <a:gd name="T46" fmla="*/ 198 w 319"/>
                <a:gd name="T47" fmla="*/ 219 h 490"/>
                <a:gd name="T48" fmla="*/ 218 w 319"/>
                <a:gd name="T49" fmla="*/ 224 h 490"/>
                <a:gd name="T50" fmla="*/ 159 w 319"/>
                <a:gd name="T51" fmla="*/ 258 h 490"/>
                <a:gd name="T52" fmla="*/ 163 w 319"/>
                <a:gd name="T53" fmla="*/ 235 h 490"/>
                <a:gd name="T54" fmla="*/ 185 w 319"/>
                <a:gd name="T55" fmla="*/ 211 h 490"/>
                <a:gd name="T56" fmla="*/ 107 w 319"/>
                <a:gd name="T57" fmla="*/ 348 h 490"/>
                <a:gd name="T58" fmla="*/ 116 w 319"/>
                <a:gd name="T59" fmla="*/ 317 h 490"/>
                <a:gd name="T60" fmla="*/ 155 w 319"/>
                <a:gd name="T61" fmla="*/ 356 h 490"/>
                <a:gd name="T62" fmla="*/ 107 w 319"/>
                <a:gd name="T63" fmla="*/ 348 h 490"/>
                <a:gd name="T64" fmla="*/ 103 w 319"/>
                <a:gd name="T65" fmla="*/ 330 h 490"/>
                <a:gd name="T66" fmla="*/ 79 w 319"/>
                <a:gd name="T67" fmla="*/ 308 h 490"/>
                <a:gd name="T68" fmla="*/ 89 w 319"/>
                <a:gd name="T69" fmla="*/ 277 h 490"/>
                <a:gd name="T70" fmla="*/ 116 w 319"/>
                <a:gd name="T71" fmla="*/ 270 h 490"/>
                <a:gd name="T72" fmla="*/ 123 w 319"/>
                <a:gd name="T73" fmla="*/ 297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9" h="490">
                  <a:moveTo>
                    <a:pt x="76" y="81"/>
                  </a:moveTo>
                  <a:cubicBezTo>
                    <a:pt x="76" y="26"/>
                    <a:pt x="76" y="26"/>
                    <a:pt x="76" y="26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18" y="26"/>
                    <a:pt x="218" y="26"/>
                    <a:pt x="218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76" y="81"/>
                    <a:pt x="76" y="81"/>
                    <a:pt x="76" y="81"/>
                  </a:cubicBezTo>
                  <a:close/>
                  <a:moveTo>
                    <a:pt x="319" y="95"/>
                  </a:moveTo>
                  <a:cubicBezTo>
                    <a:pt x="319" y="456"/>
                    <a:pt x="319" y="456"/>
                    <a:pt x="319" y="456"/>
                  </a:cubicBezTo>
                  <a:cubicBezTo>
                    <a:pt x="319" y="475"/>
                    <a:pt x="304" y="490"/>
                    <a:pt x="286" y="490"/>
                  </a:cubicBezTo>
                  <a:cubicBezTo>
                    <a:pt x="34" y="490"/>
                    <a:pt x="34" y="490"/>
                    <a:pt x="34" y="490"/>
                  </a:cubicBezTo>
                  <a:cubicBezTo>
                    <a:pt x="15" y="490"/>
                    <a:pt x="0" y="475"/>
                    <a:pt x="0" y="456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319" y="95"/>
                    <a:pt x="319" y="95"/>
                    <a:pt x="319" y="95"/>
                  </a:cubicBezTo>
                  <a:close/>
                  <a:moveTo>
                    <a:pt x="52" y="289"/>
                  </a:moveTo>
                  <a:cubicBezTo>
                    <a:pt x="52" y="348"/>
                    <a:pt x="100" y="396"/>
                    <a:pt x="160" y="396"/>
                  </a:cubicBezTo>
                  <a:cubicBezTo>
                    <a:pt x="219" y="396"/>
                    <a:pt x="267" y="348"/>
                    <a:pt x="267" y="289"/>
                  </a:cubicBezTo>
                  <a:cubicBezTo>
                    <a:pt x="267" y="229"/>
                    <a:pt x="219" y="181"/>
                    <a:pt x="160" y="181"/>
                  </a:cubicBezTo>
                  <a:cubicBezTo>
                    <a:pt x="100" y="181"/>
                    <a:pt x="52" y="229"/>
                    <a:pt x="52" y="289"/>
                  </a:cubicBezTo>
                  <a:close/>
                  <a:moveTo>
                    <a:pt x="187" y="316"/>
                  </a:moveTo>
                  <a:cubicBezTo>
                    <a:pt x="226" y="316"/>
                    <a:pt x="226" y="316"/>
                    <a:pt x="226" y="316"/>
                  </a:cubicBezTo>
                  <a:cubicBezTo>
                    <a:pt x="233" y="316"/>
                    <a:pt x="240" y="313"/>
                    <a:pt x="243" y="306"/>
                  </a:cubicBezTo>
                  <a:cubicBezTo>
                    <a:pt x="219" y="348"/>
                    <a:pt x="219" y="348"/>
                    <a:pt x="219" y="348"/>
                  </a:cubicBezTo>
                  <a:cubicBezTo>
                    <a:pt x="216" y="353"/>
                    <a:pt x="212" y="355"/>
                    <a:pt x="207" y="355"/>
                  </a:cubicBezTo>
                  <a:cubicBezTo>
                    <a:pt x="187" y="355"/>
                    <a:pt x="187" y="355"/>
                    <a:pt x="187" y="355"/>
                  </a:cubicBezTo>
                  <a:cubicBezTo>
                    <a:pt x="187" y="370"/>
                    <a:pt x="187" y="370"/>
                    <a:pt x="187" y="370"/>
                  </a:cubicBezTo>
                  <a:cubicBezTo>
                    <a:pt x="168" y="336"/>
                    <a:pt x="168" y="336"/>
                    <a:pt x="168" y="336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7" y="316"/>
                    <a:pt x="187" y="316"/>
                    <a:pt x="187" y="316"/>
                  </a:cubicBezTo>
                  <a:close/>
                  <a:moveTo>
                    <a:pt x="240" y="304"/>
                  </a:moveTo>
                  <a:cubicBezTo>
                    <a:pt x="237" y="309"/>
                    <a:pt x="232" y="312"/>
                    <a:pt x="226" y="312"/>
                  </a:cubicBezTo>
                  <a:cubicBezTo>
                    <a:pt x="208" y="312"/>
                    <a:pt x="208" y="312"/>
                    <a:pt x="208" y="312"/>
                  </a:cubicBezTo>
                  <a:cubicBezTo>
                    <a:pt x="189" y="278"/>
                    <a:pt x="189" y="278"/>
                    <a:pt x="189" y="278"/>
                  </a:cubicBezTo>
                  <a:cubicBezTo>
                    <a:pt x="222" y="259"/>
                    <a:pt x="222" y="259"/>
                    <a:pt x="222" y="259"/>
                  </a:cubicBezTo>
                  <a:cubicBezTo>
                    <a:pt x="240" y="289"/>
                    <a:pt x="240" y="289"/>
                    <a:pt x="240" y="289"/>
                  </a:cubicBezTo>
                  <a:cubicBezTo>
                    <a:pt x="243" y="294"/>
                    <a:pt x="243" y="300"/>
                    <a:pt x="240" y="304"/>
                  </a:cubicBezTo>
                  <a:close/>
                  <a:moveTo>
                    <a:pt x="104" y="250"/>
                  </a:moveTo>
                  <a:cubicBezTo>
                    <a:pt x="104" y="250"/>
                    <a:pt x="121" y="221"/>
                    <a:pt x="125" y="214"/>
                  </a:cubicBezTo>
                  <a:cubicBezTo>
                    <a:pt x="127" y="210"/>
                    <a:pt x="132" y="207"/>
                    <a:pt x="137" y="207"/>
                  </a:cubicBezTo>
                  <a:cubicBezTo>
                    <a:pt x="185" y="207"/>
                    <a:pt x="185" y="207"/>
                    <a:pt x="185" y="207"/>
                  </a:cubicBezTo>
                  <a:cubicBezTo>
                    <a:pt x="178" y="207"/>
                    <a:pt x="172" y="211"/>
                    <a:pt x="168" y="217"/>
                  </a:cubicBezTo>
                  <a:cubicBezTo>
                    <a:pt x="138" y="269"/>
                    <a:pt x="138" y="269"/>
                    <a:pt x="138" y="269"/>
                  </a:cubicBezTo>
                  <a:cubicBezTo>
                    <a:pt x="104" y="250"/>
                    <a:pt x="104" y="250"/>
                    <a:pt x="104" y="250"/>
                  </a:cubicBezTo>
                  <a:close/>
                  <a:moveTo>
                    <a:pt x="198" y="219"/>
                  </a:moveTo>
                  <a:cubicBezTo>
                    <a:pt x="205" y="231"/>
                    <a:pt x="205" y="231"/>
                    <a:pt x="205" y="231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198" y="258"/>
                    <a:pt x="198" y="258"/>
                    <a:pt x="198" y="258"/>
                  </a:cubicBezTo>
                  <a:cubicBezTo>
                    <a:pt x="159" y="258"/>
                    <a:pt x="159" y="258"/>
                    <a:pt x="159" y="258"/>
                  </a:cubicBezTo>
                  <a:cubicBezTo>
                    <a:pt x="172" y="251"/>
                    <a:pt x="172" y="251"/>
                    <a:pt x="172" y="251"/>
                  </a:cubicBezTo>
                  <a:cubicBezTo>
                    <a:pt x="163" y="235"/>
                    <a:pt x="163" y="235"/>
                    <a:pt x="163" y="235"/>
                  </a:cubicBezTo>
                  <a:cubicBezTo>
                    <a:pt x="172" y="219"/>
                    <a:pt x="172" y="219"/>
                    <a:pt x="172" y="219"/>
                  </a:cubicBezTo>
                  <a:cubicBezTo>
                    <a:pt x="174" y="214"/>
                    <a:pt x="180" y="211"/>
                    <a:pt x="185" y="211"/>
                  </a:cubicBezTo>
                  <a:cubicBezTo>
                    <a:pt x="191" y="211"/>
                    <a:pt x="196" y="214"/>
                    <a:pt x="198" y="219"/>
                  </a:cubicBezTo>
                  <a:close/>
                  <a:moveTo>
                    <a:pt x="107" y="348"/>
                  </a:moveTo>
                  <a:cubicBezTo>
                    <a:pt x="104" y="343"/>
                    <a:pt x="104" y="337"/>
                    <a:pt x="107" y="332"/>
                  </a:cubicBezTo>
                  <a:cubicBezTo>
                    <a:pt x="116" y="317"/>
                    <a:pt x="116" y="317"/>
                    <a:pt x="116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56"/>
                    <a:pt x="155" y="356"/>
                    <a:pt x="155" y="356"/>
                  </a:cubicBezTo>
                  <a:cubicBezTo>
                    <a:pt x="120" y="356"/>
                    <a:pt x="120" y="356"/>
                    <a:pt x="120" y="356"/>
                  </a:cubicBezTo>
                  <a:cubicBezTo>
                    <a:pt x="115" y="356"/>
                    <a:pt x="109" y="353"/>
                    <a:pt x="107" y="348"/>
                  </a:cubicBezTo>
                  <a:close/>
                  <a:moveTo>
                    <a:pt x="123" y="297"/>
                  </a:moveTo>
                  <a:cubicBezTo>
                    <a:pt x="103" y="330"/>
                    <a:pt x="103" y="330"/>
                    <a:pt x="103" y="330"/>
                  </a:cubicBezTo>
                  <a:cubicBezTo>
                    <a:pt x="100" y="336"/>
                    <a:pt x="100" y="344"/>
                    <a:pt x="103" y="350"/>
                  </a:cubicBezTo>
                  <a:cubicBezTo>
                    <a:pt x="79" y="308"/>
                    <a:pt x="79" y="308"/>
                    <a:pt x="79" y="308"/>
                  </a:cubicBezTo>
                  <a:cubicBezTo>
                    <a:pt x="77" y="303"/>
                    <a:pt x="77" y="298"/>
                    <a:pt x="79" y="294"/>
                  </a:cubicBezTo>
                  <a:cubicBezTo>
                    <a:pt x="89" y="277"/>
                    <a:pt x="89" y="277"/>
                    <a:pt x="89" y="277"/>
                  </a:cubicBezTo>
                  <a:cubicBezTo>
                    <a:pt x="76" y="270"/>
                    <a:pt x="76" y="270"/>
                    <a:pt x="76" y="270"/>
                  </a:cubicBezTo>
                  <a:cubicBezTo>
                    <a:pt x="116" y="270"/>
                    <a:pt x="116" y="270"/>
                    <a:pt x="116" y="270"/>
                  </a:cubicBezTo>
                  <a:cubicBezTo>
                    <a:pt x="135" y="304"/>
                    <a:pt x="135" y="304"/>
                    <a:pt x="135" y="304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</a:path>
              </a:pathLst>
            </a:custGeom>
            <a:solidFill>
              <a:srgbClr val="F3F2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656456" y="1160885"/>
            <a:ext cx="1184988" cy="1184988"/>
            <a:chOff x="1656456" y="1160885"/>
            <a:chExt cx="1184988" cy="1184988"/>
          </a:xfrm>
        </p:grpSpPr>
        <p:sp>
          <p:nvSpPr>
            <p:cNvPr id="5" name="泪滴形 4"/>
            <p:cNvSpPr/>
            <p:nvPr/>
          </p:nvSpPr>
          <p:spPr>
            <a:xfrm>
              <a:off x="1656456" y="1160885"/>
              <a:ext cx="1184988" cy="1184988"/>
            </a:xfrm>
            <a:prstGeom prst="teardrop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2109381" y="1566428"/>
              <a:ext cx="279138" cy="373902"/>
            </a:xfrm>
            <a:custGeom>
              <a:avLst/>
              <a:gdLst>
                <a:gd name="T0" fmla="*/ 43 w 346"/>
                <a:gd name="T1" fmla="*/ 36 h 463"/>
                <a:gd name="T2" fmla="*/ 186 w 346"/>
                <a:gd name="T3" fmla="*/ 30 h 463"/>
                <a:gd name="T4" fmla="*/ 138 w 346"/>
                <a:gd name="T5" fmla="*/ 51 h 463"/>
                <a:gd name="T6" fmla="*/ 118 w 346"/>
                <a:gd name="T7" fmla="*/ 95 h 463"/>
                <a:gd name="T8" fmla="*/ 154 w 346"/>
                <a:gd name="T9" fmla="*/ 268 h 463"/>
                <a:gd name="T10" fmla="*/ 118 w 346"/>
                <a:gd name="T11" fmla="*/ 95 h 463"/>
                <a:gd name="T12" fmla="*/ 55 w 346"/>
                <a:gd name="T13" fmla="*/ 39 h 463"/>
                <a:gd name="T14" fmla="*/ 23 w 346"/>
                <a:gd name="T15" fmla="*/ 219 h 463"/>
                <a:gd name="T16" fmla="*/ 41 w 346"/>
                <a:gd name="T17" fmla="*/ 330 h 463"/>
                <a:gd name="T18" fmla="*/ 58 w 346"/>
                <a:gd name="T19" fmla="*/ 367 h 463"/>
                <a:gd name="T20" fmla="*/ 41 w 346"/>
                <a:gd name="T21" fmla="*/ 330 h 463"/>
                <a:gd name="T22" fmla="*/ 90 w 346"/>
                <a:gd name="T23" fmla="*/ 367 h 463"/>
                <a:gd name="T24" fmla="*/ 108 w 346"/>
                <a:gd name="T25" fmla="*/ 330 h 463"/>
                <a:gd name="T26" fmla="*/ 139 w 346"/>
                <a:gd name="T27" fmla="*/ 330 h 463"/>
                <a:gd name="T28" fmla="*/ 157 w 346"/>
                <a:gd name="T29" fmla="*/ 367 h 463"/>
                <a:gd name="T30" fmla="*/ 139 w 346"/>
                <a:gd name="T31" fmla="*/ 330 h 463"/>
                <a:gd name="T32" fmla="*/ 189 w 346"/>
                <a:gd name="T33" fmla="*/ 367 h 463"/>
                <a:gd name="T34" fmla="*/ 207 w 346"/>
                <a:gd name="T35" fmla="*/ 330 h 463"/>
                <a:gd name="T36" fmla="*/ 238 w 346"/>
                <a:gd name="T37" fmla="*/ 330 h 463"/>
                <a:gd name="T38" fmla="*/ 256 w 346"/>
                <a:gd name="T39" fmla="*/ 367 h 463"/>
                <a:gd name="T40" fmla="*/ 238 w 346"/>
                <a:gd name="T41" fmla="*/ 330 h 463"/>
                <a:gd name="T42" fmla="*/ 288 w 346"/>
                <a:gd name="T43" fmla="*/ 367 h 463"/>
                <a:gd name="T44" fmla="*/ 306 w 346"/>
                <a:gd name="T45" fmla="*/ 330 h 463"/>
                <a:gd name="T46" fmla="*/ 41 w 346"/>
                <a:gd name="T47" fmla="*/ 397 h 463"/>
                <a:gd name="T48" fmla="*/ 58 w 346"/>
                <a:gd name="T49" fmla="*/ 434 h 463"/>
                <a:gd name="T50" fmla="*/ 41 w 346"/>
                <a:gd name="T51" fmla="*/ 397 h 463"/>
                <a:gd name="T52" fmla="*/ 90 w 346"/>
                <a:gd name="T53" fmla="*/ 434 h 463"/>
                <a:gd name="T54" fmla="*/ 108 w 346"/>
                <a:gd name="T55" fmla="*/ 397 h 463"/>
                <a:gd name="T56" fmla="*/ 238 w 346"/>
                <a:gd name="T57" fmla="*/ 397 h 463"/>
                <a:gd name="T58" fmla="*/ 256 w 346"/>
                <a:gd name="T59" fmla="*/ 434 h 463"/>
                <a:gd name="T60" fmla="*/ 238 w 346"/>
                <a:gd name="T61" fmla="*/ 397 h 463"/>
                <a:gd name="T62" fmla="*/ 288 w 346"/>
                <a:gd name="T63" fmla="*/ 434 h 463"/>
                <a:gd name="T64" fmla="*/ 306 w 346"/>
                <a:gd name="T65" fmla="*/ 397 h 463"/>
                <a:gd name="T66" fmla="*/ 173 w 346"/>
                <a:gd name="T67" fmla="*/ 202 h 463"/>
                <a:gd name="T68" fmla="*/ 260 w 346"/>
                <a:gd name="T69" fmla="*/ 202 h 463"/>
                <a:gd name="T70" fmla="*/ 346 w 346"/>
                <a:gd name="T71" fmla="*/ 463 h 463"/>
                <a:gd name="T72" fmla="*/ 197 w 346"/>
                <a:gd name="T73" fmla="*/ 397 h 463"/>
                <a:gd name="T74" fmla="*/ 149 w 346"/>
                <a:gd name="T75" fmla="*/ 463 h 463"/>
                <a:gd name="T76" fmla="*/ 0 w 346"/>
                <a:gd name="T77" fmla="*/ 202 h 463"/>
                <a:gd name="T78" fmla="*/ 87 w 346"/>
                <a:gd name="T79" fmla="*/ 202 h 463"/>
                <a:gd name="T80" fmla="*/ 173 w 346"/>
                <a:gd name="T81" fmla="*/ 202 h 463"/>
                <a:gd name="T82" fmla="*/ 129 w 346"/>
                <a:gd name="T83" fmla="*/ 92 h 463"/>
                <a:gd name="T84" fmla="*/ 273 w 346"/>
                <a:gd name="T85" fmla="*/ 87 h 463"/>
                <a:gd name="T86" fmla="*/ 224 w 346"/>
                <a:gd name="T87" fmla="*/ 107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6" h="463">
                  <a:moveTo>
                    <a:pt x="91" y="26"/>
                  </a:moveTo>
                  <a:cubicBezTo>
                    <a:pt x="75" y="18"/>
                    <a:pt x="49" y="13"/>
                    <a:pt x="43" y="36"/>
                  </a:cubicBezTo>
                  <a:cubicBezTo>
                    <a:pt x="41" y="17"/>
                    <a:pt x="67" y="0"/>
                    <a:pt x="99" y="13"/>
                  </a:cubicBezTo>
                  <a:cubicBezTo>
                    <a:pt x="125" y="23"/>
                    <a:pt x="161" y="56"/>
                    <a:pt x="186" y="30"/>
                  </a:cubicBezTo>
                  <a:cubicBezTo>
                    <a:pt x="185" y="37"/>
                    <a:pt x="182" y="42"/>
                    <a:pt x="177" y="45"/>
                  </a:cubicBezTo>
                  <a:cubicBezTo>
                    <a:pt x="166" y="55"/>
                    <a:pt x="150" y="55"/>
                    <a:pt x="138" y="51"/>
                  </a:cubicBezTo>
                  <a:cubicBezTo>
                    <a:pt x="121" y="45"/>
                    <a:pt x="107" y="34"/>
                    <a:pt x="91" y="26"/>
                  </a:cubicBezTo>
                  <a:close/>
                  <a:moveTo>
                    <a:pt x="118" y="95"/>
                  </a:moveTo>
                  <a:cubicBezTo>
                    <a:pt x="142" y="95"/>
                    <a:pt x="142" y="95"/>
                    <a:pt x="142" y="95"/>
                  </a:cubicBezTo>
                  <a:cubicBezTo>
                    <a:pt x="154" y="268"/>
                    <a:pt x="154" y="268"/>
                    <a:pt x="154" y="268"/>
                  </a:cubicBezTo>
                  <a:cubicBezTo>
                    <a:pt x="109" y="219"/>
                    <a:pt x="109" y="219"/>
                    <a:pt x="109" y="219"/>
                  </a:cubicBezTo>
                  <a:cubicBezTo>
                    <a:pt x="118" y="95"/>
                    <a:pt x="118" y="95"/>
                    <a:pt x="118" y="95"/>
                  </a:cubicBezTo>
                  <a:close/>
                  <a:moveTo>
                    <a:pt x="31" y="39"/>
                  </a:moveTo>
                  <a:cubicBezTo>
                    <a:pt x="55" y="39"/>
                    <a:pt x="55" y="39"/>
                    <a:pt x="55" y="39"/>
                  </a:cubicBezTo>
                  <a:cubicBezTo>
                    <a:pt x="67" y="268"/>
                    <a:pt x="67" y="268"/>
                    <a:pt x="67" y="268"/>
                  </a:cubicBezTo>
                  <a:cubicBezTo>
                    <a:pt x="23" y="219"/>
                    <a:pt x="23" y="219"/>
                    <a:pt x="23" y="219"/>
                  </a:cubicBezTo>
                  <a:cubicBezTo>
                    <a:pt x="31" y="39"/>
                    <a:pt x="31" y="39"/>
                    <a:pt x="31" y="39"/>
                  </a:cubicBezTo>
                  <a:close/>
                  <a:moveTo>
                    <a:pt x="41" y="330"/>
                  </a:moveTo>
                  <a:cubicBezTo>
                    <a:pt x="41" y="367"/>
                    <a:pt x="41" y="367"/>
                    <a:pt x="41" y="367"/>
                  </a:cubicBezTo>
                  <a:cubicBezTo>
                    <a:pt x="58" y="367"/>
                    <a:pt x="58" y="367"/>
                    <a:pt x="58" y="367"/>
                  </a:cubicBezTo>
                  <a:cubicBezTo>
                    <a:pt x="58" y="330"/>
                    <a:pt x="58" y="330"/>
                    <a:pt x="58" y="330"/>
                  </a:cubicBezTo>
                  <a:cubicBezTo>
                    <a:pt x="41" y="330"/>
                    <a:pt x="41" y="330"/>
                    <a:pt x="41" y="330"/>
                  </a:cubicBezTo>
                  <a:close/>
                  <a:moveTo>
                    <a:pt x="90" y="330"/>
                  </a:moveTo>
                  <a:cubicBezTo>
                    <a:pt x="90" y="367"/>
                    <a:pt x="90" y="367"/>
                    <a:pt x="90" y="367"/>
                  </a:cubicBezTo>
                  <a:cubicBezTo>
                    <a:pt x="108" y="367"/>
                    <a:pt x="108" y="367"/>
                    <a:pt x="108" y="367"/>
                  </a:cubicBezTo>
                  <a:cubicBezTo>
                    <a:pt x="108" y="330"/>
                    <a:pt x="108" y="330"/>
                    <a:pt x="108" y="330"/>
                  </a:cubicBezTo>
                  <a:cubicBezTo>
                    <a:pt x="90" y="330"/>
                    <a:pt x="90" y="330"/>
                    <a:pt x="90" y="330"/>
                  </a:cubicBezTo>
                  <a:close/>
                  <a:moveTo>
                    <a:pt x="139" y="330"/>
                  </a:moveTo>
                  <a:cubicBezTo>
                    <a:pt x="139" y="367"/>
                    <a:pt x="139" y="367"/>
                    <a:pt x="139" y="367"/>
                  </a:cubicBezTo>
                  <a:cubicBezTo>
                    <a:pt x="157" y="367"/>
                    <a:pt x="157" y="367"/>
                    <a:pt x="157" y="367"/>
                  </a:cubicBezTo>
                  <a:cubicBezTo>
                    <a:pt x="157" y="330"/>
                    <a:pt x="157" y="330"/>
                    <a:pt x="157" y="330"/>
                  </a:cubicBezTo>
                  <a:cubicBezTo>
                    <a:pt x="139" y="330"/>
                    <a:pt x="139" y="330"/>
                    <a:pt x="139" y="330"/>
                  </a:cubicBezTo>
                  <a:close/>
                  <a:moveTo>
                    <a:pt x="189" y="330"/>
                  </a:moveTo>
                  <a:cubicBezTo>
                    <a:pt x="189" y="367"/>
                    <a:pt x="189" y="367"/>
                    <a:pt x="189" y="367"/>
                  </a:cubicBezTo>
                  <a:cubicBezTo>
                    <a:pt x="207" y="367"/>
                    <a:pt x="207" y="367"/>
                    <a:pt x="207" y="367"/>
                  </a:cubicBezTo>
                  <a:cubicBezTo>
                    <a:pt x="207" y="330"/>
                    <a:pt x="207" y="330"/>
                    <a:pt x="207" y="330"/>
                  </a:cubicBezTo>
                  <a:cubicBezTo>
                    <a:pt x="189" y="330"/>
                    <a:pt x="189" y="330"/>
                    <a:pt x="189" y="330"/>
                  </a:cubicBezTo>
                  <a:close/>
                  <a:moveTo>
                    <a:pt x="238" y="330"/>
                  </a:moveTo>
                  <a:cubicBezTo>
                    <a:pt x="238" y="367"/>
                    <a:pt x="238" y="367"/>
                    <a:pt x="238" y="367"/>
                  </a:cubicBezTo>
                  <a:cubicBezTo>
                    <a:pt x="256" y="367"/>
                    <a:pt x="256" y="367"/>
                    <a:pt x="256" y="367"/>
                  </a:cubicBezTo>
                  <a:cubicBezTo>
                    <a:pt x="256" y="330"/>
                    <a:pt x="256" y="330"/>
                    <a:pt x="256" y="330"/>
                  </a:cubicBezTo>
                  <a:cubicBezTo>
                    <a:pt x="238" y="330"/>
                    <a:pt x="238" y="330"/>
                    <a:pt x="238" y="330"/>
                  </a:cubicBezTo>
                  <a:close/>
                  <a:moveTo>
                    <a:pt x="288" y="330"/>
                  </a:moveTo>
                  <a:cubicBezTo>
                    <a:pt x="288" y="367"/>
                    <a:pt x="288" y="367"/>
                    <a:pt x="288" y="367"/>
                  </a:cubicBezTo>
                  <a:cubicBezTo>
                    <a:pt x="306" y="367"/>
                    <a:pt x="306" y="367"/>
                    <a:pt x="306" y="367"/>
                  </a:cubicBezTo>
                  <a:cubicBezTo>
                    <a:pt x="306" y="330"/>
                    <a:pt x="306" y="330"/>
                    <a:pt x="306" y="330"/>
                  </a:cubicBezTo>
                  <a:cubicBezTo>
                    <a:pt x="288" y="330"/>
                    <a:pt x="288" y="330"/>
                    <a:pt x="288" y="330"/>
                  </a:cubicBezTo>
                  <a:close/>
                  <a:moveTo>
                    <a:pt x="41" y="397"/>
                  </a:moveTo>
                  <a:cubicBezTo>
                    <a:pt x="41" y="434"/>
                    <a:pt x="41" y="434"/>
                    <a:pt x="41" y="434"/>
                  </a:cubicBezTo>
                  <a:cubicBezTo>
                    <a:pt x="58" y="434"/>
                    <a:pt x="58" y="434"/>
                    <a:pt x="58" y="434"/>
                  </a:cubicBezTo>
                  <a:cubicBezTo>
                    <a:pt x="58" y="397"/>
                    <a:pt x="58" y="397"/>
                    <a:pt x="58" y="397"/>
                  </a:cubicBezTo>
                  <a:cubicBezTo>
                    <a:pt x="41" y="397"/>
                    <a:pt x="41" y="397"/>
                    <a:pt x="41" y="397"/>
                  </a:cubicBezTo>
                  <a:close/>
                  <a:moveTo>
                    <a:pt x="90" y="397"/>
                  </a:moveTo>
                  <a:cubicBezTo>
                    <a:pt x="90" y="434"/>
                    <a:pt x="90" y="434"/>
                    <a:pt x="90" y="434"/>
                  </a:cubicBezTo>
                  <a:cubicBezTo>
                    <a:pt x="108" y="434"/>
                    <a:pt x="108" y="434"/>
                    <a:pt x="108" y="434"/>
                  </a:cubicBezTo>
                  <a:cubicBezTo>
                    <a:pt x="108" y="397"/>
                    <a:pt x="108" y="397"/>
                    <a:pt x="108" y="397"/>
                  </a:cubicBezTo>
                  <a:cubicBezTo>
                    <a:pt x="90" y="397"/>
                    <a:pt x="90" y="397"/>
                    <a:pt x="90" y="397"/>
                  </a:cubicBezTo>
                  <a:close/>
                  <a:moveTo>
                    <a:pt x="238" y="397"/>
                  </a:moveTo>
                  <a:cubicBezTo>
                    <a:pt x="238" y="434"/>
                    <a:pt x="238" y="434"/>
                    <a:pt x="238" y="434"/>
                  </a:cubicBezTo>
                  <a:cubicBezTo>
                    <a:pt x="256" y="434"/>
                    <a:pt x="256" y="434"/>
                    <a:pt x="256" y="434"/>
                  </a:cubicBezTo>
                  <a:cubicBezTo>
                    <a:pt x="256" y="397"/>
                    <a:pt x="256" y="397"/>
                    <a:pt x="256" y="397"/>
                  </a:cubicBezTo>
                  <a:cubicBezTo>
                    <a:pt x="238" y="397"/>
                    <a:pt x="238" y="397"/>
                    <a:pt x="238" y="397"/>
                  </a:cubicBezTo>
                  <a:close/>
                  <a:moveTo>
                    <a:pt x="288" y="397"/>
                  </a:moveTo>
                  <a:cubicBezTo>
                    <a:pt x="288" y="434"/>
                    <a:pt x="288" y="434"/>
                    <a:pt x="288" y="434"/>
                  </a:cubicBezTo>
                  <a:cubicBezTo>
                    <a:pt x="306" y="434"/>
                    <a:pt x="306" y="434"/>
                    <a:pt x="306" y="434"/>
                  </a:cubicBezTo>
                  <a:cubicBezTo>
                    <a:pt x="306" y="397"/>
                    <a:pt x="306" y="397"/>
                    <a:pt x="306" y="397"/>
                  </a:cubicBezTo>
                  <a:cubicBezTo>
                    <a:pt x="288" y="397"/>
                    <a:pt x="288" y="397"/>
                    <a:pt x="288" y="397"/>
                  </a:cubicBezTo>
                  <a:close/>
                  <a:moveTo>
                    <a:pt x="173" y="202"/>
                  </a:moveTo>
                  <a:cubicBezTo>
                    <a:pt x="260" y="296"/>
                    <a:pt x="260" y="296"/>
                    <a:pt x="260" y="296"/>
                  </a:cubicBezTo>
                  <a:cubicBezTo>
                    <a:pt x="260" y="202"/>
                    <a:pt x="260" y="202"/>
                    <a:pt x="260" y="202"/>
                  </a:cubicBezTo>
                  <a:cubicBezTo>
                    <a:pt x="346" y="296"/>
                    <a:pt x="346" y="296"/>
                    <a:pt x="346" y="296"/>
                  </a:cubicBezTo>
                  <a:cubicBezTo>
                    <a:pt x="346" y="463"/>
                    <a:pt x="346" y="463"/>
                    <a:pt x="346" y="463"/>
                  </a:cubicBezTo>
                  <a:cubicBezTo>
                    <a:pt x="197" y="463"/>
                    <a:pt x="197" y="463"/>
                    <a:pt x="197" y="463"/>
                  </a:cubicBezTo>
                  <a:cubicBezTo>
                    <a:pt x="197" y="397"/>
                    <a:pt x="197" y="397"/>
                    <a:pt x="197" y="397"/>
                  </a:cubicBezTo>
                  <a:cubicBezTo>
                    <a:pt x="149" y="397"/>
                    <a:pt x="149" y="397"/>
                    <a:pt x="149" y="397"/>
                  </a:cubicBezTo>
                  <a:cubicBezTo>
                    <a:pt x="149" y="463"/>
                    <a:pt x="149" y="463"/>
                    <a:pt x="149" y="463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87" y="296"/>
                    <a:pt x="87" y="296"/>
                    <a:pt x="87" y="296"/>
                  </a:cubicBezTo>
                  <a:cubicBezTo>
                    <a:pt x="87" y="202"/>
                    <a:pt x="87" y="202"/>
                    <a:pt x="87" y="202"/>
                  </a:cubicBezTo>
                  <a:cubicBezTo>
                    <a:pt x="173" y="296"/>
                    <a:pt x="173" y="296"/>
                    <a:pt x="173" y="296"/>
                  </a:cubicBezTo>
                  <a:cubicBezTo>
                    <a:pt x="173" y="202"/>
                    <a:pt x="173" y="202"/>
                    <a:pt x="173" y="202"/>
                  </a:cubicBezTo>
                  <a:close/>
                  <a:moveTo>
                    <a:pt x="177" y="83"/>
                  </a:moveTo>
                  <a:cubicBezTo>
                    <a:pt x="161" y="75"/>
                    <a:pt x="135" y="70"/>
                    <a:pt x="129" y="92"/>
                  </a:cubicBezTo>
                  <a:cubicBezTo>
                    <a:pt x="127" y="74"/>
                    <a:pt x="153" y="57"/>
                    <a:pt x="185" y="69"/>
                  </a:cubicBezTo>
                  <a:cubicBezTo>
                    <a:pt x="211" y="79"/>
                    <a:pt x="247" y="113"/>
                    <a:pt x="273" y="87"/>
                  </a:cubicBezTo>
                  <a:cubicBezTo>
                    <a:pt x="271" y="93"/>
                    <a:pt x="268" y="98"/>
                    <a:pt x="263" y="102"/>
                  </a:cubicBezTo>
                  <a:cubicBezTo>
                    <a:pt x="252" y="111"/>
                    <a:pt x="236" y="111"/>
                    <a:pt x="224" y="107"/>
                  </a:cubicBezTo>
                  <a:cubicBezTo>
                    <a:pt x="207" y="101"/>
                    <a:pt x="193" y="91"/>
                    <a:pt x="177" y="83"/>
                  </a:cubicBezTo>
                  <a:close/>
                </a:path>
              </a:pathLst>
            </a:custGeom>
            <a:solidFill>
              <a:srgbClr val="F3F2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656456" y="3054999"/>
            <a:ext cx="1184988" cy="1184988"/>
            <a:chOff x="1656456" y="3054999"/>
            <a:chExt cx="1184988" cy="1184988"/>
          </a:xfrm>
        </p:grpSpPr>
        <p:sp>
          <p:nvSpPr>
            <p:cNvPr id="6" name="泪滴形 5"/>
            <p:cNvSpPr/>
            <p:nvPr/>
          </p:nvSpPr>
          <p:spPr>
            <a:xfrm>
              <a:off x="1656456" y="3054999"/>
              <a:ext cx="1184988" cy="1184988"/>
            </a:xfrm>
            <a:prstGeom prst="teardrop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44"/>
            <p:cNvSpPr>
              <a:spLocks noEditPoints="1"/>
            </p:cNvSpPr>
            <p:nvPr/>
          </p:nvSpPr>
          <p:spPr bwMode="auto">
            <a:xfrm>
              <a:off x="2138391" y="3447649"/>
              <a:ext cx="221118" cy="399688"/>
            </a:xfrm>
            <a:custGeom>
              <a:avLst/>
              <a:gdLst>
                <a:gd name="T0" fmla="*/ 158 w 274"/>
                <a:gd name="T1" fmla="*/ 141 h 495"/>
                <a:gd name="T2" fmla="*/ 174 w 274"/>
                <a:gd name="T3" fmla="*/ 84 h 495"/>
                <a:gd name="T4" fmla="*/ 157 w 274"/>
                <a:gd name="T5" fmla="*/ 88 h 495"/>
                <a:gd name="T6" fmla="*/ 162 w 274"/>
                <a:gd name="T7" fmla="*/ 72 h 495"/>
                <a:gd name="T8" fmla="*/ 178 w 274"/>
                <a:gd name="T9" fmla="*/ 65 h 495"/>
                <a:gd name="T10" fmla="*/ 193 w 274"/>
                <a:gd name="T11" fmla="*/ 74 h 495"/>
                <a:gd name="T12" fmla="*/ 179 w 274"/>
                <a:gd name="T13" fmla="*/ 82 h 495"/>
                <a:gd name="T14" fmla="*/ 230 w 274"/>
                <a:gd name="T15" fmla="*/ 111 h 495"/>
                <a:gd name="T16" fmla="*/ 232 w 274"/>
                <a:gd name="T17" fmla="*/ 116 h 495"/>
                <a:gd name="T18" fmla="*/ 159 w 274"/>
                <a:gd name="T19" fmla="*/ 146 h 495"/>
                <a:gd name="T20" fmla="*/ 49 w 274"/>
                <a:gd name="T21" fmla="*/ 5 h 495"/>
                <a:gd name="T22" fmla="*/ 146 w 274"/>
                <a:gd name="T23" fmla="*/ 0 h 495"/>
                <a:gd name="T24" fmla="*/ 151 w 274"/>
                <a:gd name="T25" fmla="*/ 7 h 495"/>
                <a:gd name="T26" fmla="*/ 54 w 274"/>
                <a:gd name="T27" fmla="*/ 12 h 495"/>
                <a:gd name="T28" fmla="*/ 49 w 274"/>
                <a:gd name="T29" fmla="*/ 5 h 495"/>
                <a:gd name="T30" fmla="*/ 59 w 274"/>
                <a:gd name="T31" fmla="*/ 159 h 495"/>
                <a:gd name="T32" fmla="*/ 59 w 274"/>
                <a:gd name="T33" fmla="*/ 140 h 495"/>
                <a:gd name="T34" fmla="*/ 39 w 274"/>
                <a:gd name="T35" fmla="*/ 149 h 495"/>
                <a:gd name="T36" fmla="*/ 80 w 274"/>
                <a:gd name="T37" fmla="*/ 149 h 495"/>
                <a:gd name="T38" fmla="*/ 39 w 274"/>
                <a:gd name="T39" fmla="*/ 149 h 495"/>
                <a:gd name="T40" fmla="*/ 274 w 274"/>
                <a:gd name="T41" fmla="*/ 331 h 495"/>
                <a:gd name="T42" fmla="*/ 259 w 274"/>
                <a:gd name="T43" fmla="*/ 495 h 495"/>
                <a:gd name="T44" fmla="*/ 168 w 274"/>
                <a:gd name="T45" fmla="*/ 449 h 495"/>
                <a:gd name="T46" fmla="*/ 106 w 274"/>
                <a:gd name="T47" fmla="*/ 449 h 495"/>
                <a:gd name="T48" fmla="*/ 15 w 274"/>
                <a:gd name="T49" fmla="*/ 495 h 495"/>
                <a:gd name="T50" fmla="*/ 0 w 274"/>
                <a:gd name="T51" fmla="*/ 331 h 495"/>
                <a:gd name="T52" fmla="*/ 62 w 274"/>
                <a:gd name="T53" fmla="*/ 264 h 495"/>
                <a:gd name="T54" fmla="*/ 96 w 274"/>
                <a:gd name="T55" fmla="*/ 234 h 495"/>
                <a:gd name="T56" fmla="*/ 178 w 274"/>
                <a:gd name="T57" fmla="*/ 264 h 495"/>
                <a:gd name="T58" fmla="*/ 212 w 274"/>
                <a:gd name="T59" fmla="*/ 234 h 495"/>
                <a:gd name="T60" fmla="*/ 243 w 274"/>
                <a:gd name="T61" fmla="*/ 264 h 495"/>
                <a:gd name="T62" fmla="*/ 71 w 274"/>
                <a:gd name="T63" fmla="*/ 427 h 495"/>
                <a:gd name="T64" fmla="*/ 46 w 274"/>
                <a:gd name="T65" fmla="*/ 460 h 495"/>
                <a:gd name="T66" fmla="*/ 71 w 274"/>
                <a:gd name="T67" fmla="*/ 389 h 495"/>
                <a:gd name="T68" fmla="*/ 46 w 274"/>
                <a:gd name="T69" fmla="*/ 356 h 495"/>
                <a:gd name="T70" fmla="*/ 71 w 274"/>
                <a:gd name="T71" fmla="*/ 389 h 495"/>
                <a:gd name="T72" fmla="*/ 150 w 274"/>
                <a:gd name="T73" fmla="*/ 356 h 495"/>
                <a:gd name="T74" fmla="*/ 124 w 274"/>
                <a:gd name="T75" fmla="*/ 389 h 495"/>
                <a:gd name="T76" fmla="*/ 228 w 274"/>
                <a:gd name="T77" fmla="*/ 460 h 495"/>
                <a:gd name="T78" fmla="*/ 203 w 274"/>
                <a:gd name="T79" fmla="*/ 427 h 495"/>
                <a:gd name="T80" fmla="*/ 228 w 274"/>
                <a:gd name="T81" fmla="*/ 460 h 495"/>
                <a:gd name="T82" fmla="*/ 228 w 274"/>
                <a:gd name="T83" fmla="*/ 356 h 495"/>
                <a:gd name="T84" fmla="*/ 203 w 274"/>
                <a:gd name="T85" fmla="*/ 389 h 495"/>
                <a:gd name="T86" fmla="*/ 258 w 274"/>
                <a:gd name="T87" fmla="*/ 182 h 495"/>
                <a:gd name="T88" fmla="*/ 263 w 274"/>
                <a:gd name="T89" fmla="*/ 275 h 495"/>
                <a:gd name="T90" fmla="*/ 243 w 274"/>
                <a:gd name="T91" fmla="*/ 197 h 495"/>
                <a:gd name="T92" fmla="*/ 236 w 274"/>
                <a:gd name="T93" fmla="*/ 174 h 495"/>
                <a:gd name="T94" fmla="*/ 258 w 274"/>
                <a:gd name="T95" fmla="*/ 182 h 495"/>
                <a:gd name="T96" fmla="*/ 145 w 274"/>
                <a:gd name="T97" fmla="*/ 17 h 495"/>
                <a:gd name="T98" fmla="*/ 131 w 274"/>
                <a:gd name="T99" fmla="*/ 160 h 495"/>
                <a:gd name="T100" fmla="*/ 84 w 274"/>
                <a:gd name="T101" fmla="*/ 149 h 495"/>
                <a:gd name="T102" fmla="*/ 56 w 274"/>
                <a:gd name="T103" fmla="*/ 125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4" h="495">
                  <a:moveTo>
                    <a:pt x="158" y="142"/>
                  </a:moveTo>
                  <a:cubicBezTo>
                    <a:pt x="158" y="141"/>
                    <a:pt x="158" y="141"/>
                    <a:pt x="158" y="141"/>
                  </a:cubicBezTo>
                  <a:cubicBezTo>
                    <a:pt x="155" y="132"/>
                    <a:pt x="156" y="122"/>
                    <a:pt x="159" y="11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59" y="93"/>
                    <a:pt x="157" y="91"/>
                    <a:pt x="157" y="88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1"/>
                    <a:pt x="160" y="70"/>
                    <a:pt x="162" y="72"/>
                  </a:cubicBezTo>
                  <a:cubicBezTo>
                    <a:pt x="174" y="79"/>
                    <a:pt x="174" y="79"/>
                    <a:pt x="174" y="79"/>
                  </a:cubicBezTo>
                  <a:cubicBezTo>
                    <a:pt x="178" y="65"/>
                    <a:pt x="178" y="65"/>
                    <a:pt x="178" y="65"/>
                  </a:cubicBezTo>
                  <a:cubicBezTo>
                    <a:pt x="179" y="62"/>
                    <a:pt x="181" y="61"/>
                    <a:pt x="183" y="64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5" y="76"/>
                    <a:pt x="195" y="78"/>
                    <a:pt x="192" y="79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210" y="93"/>
                    <a:pt x="210" y="93"/>
                    <a:pt x="210" y="93"/>
                  </a:cubicBezTo>
                  <a:cubicBezTo>
                    <a:pt x="218" y="96"/>
                    <a:pt x="226" y="102"/>
                    <a:pt x="230" y="111"/>
                  </a:cubicBezTo>
                  <a:cubicBezTo>
                    <a:pt x="231" y="112"/>
                    <a:pt x="231" y="112"/>
                    <a:pt x="231" y="112"/>
                  </a:cubicBezTo>
                  <a:cubicBezTo>
                    <a:pt x="231" y="113"/>
                    <a:pt x="232" y="115"/>
                    <a:pt x="232" y="116"/>
                  </a:cubicBezTo>
                  <a:cubicBezTo>
                    <a:pt x="241" y="136"/>
                    <a:pt x="231" y="159"/>
                    <a:pt x="211" y="167"/>
                  </a:cubicBezTo>
                  <a:cubicBezTo>
                    <a:pt x="191" y="175"/>
                    <a:pt x="168" y="166"/>
                    <a:pt x="159" y="146"/>
                  </a:cubicBezTo>
                  <a:cubicBezTo>
                    <a:pt x="159" y="145"/>
                    <a:pt x="159" y="144"/>
                    <a:pt x="158" y="142"/>
                  </a:cubicBezTo>
                  <a:close/>
                  <a:moveTo>
                    <a:pt x="49" y="5"/>
                  </a:moveTo>
                  <a:cubicBezTo>
                    <a:pt x="49" y="3"/>
                    <a:pt x="52" y="0"/>
                    <a:pt x="54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3"/>
                    <a:pt x="151" y="5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1" y="9"/>
                    <a:pt x="149" y="12"/>
                    <a:pt x="146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2" y="12"/>
                    <a:pt x="49" y="9"/>
                    <a:pt x="49" y="7"/>
                  </a:cubicBezTo>
                  <a:cubicBezTo>
                    <a:pt x="49" y="5"/>
                    <a:pt x="49" y="5"/>
                    <a:pt x="49" y="5"/>
                  </a:cubicBezTo>
                  <a:close/>
                  <a:moveTo>
                    <a:pt x="50" y="149"/>
                  </a:moveTo>
                  <a:cubicBezTo>
                    <a:pt x="50" y="155"/>
                    <a:pt x="54" y="159"/>
                    <a:pt x="59" y="159"/>
                  </a:cubicBezTo>
                  <a:cubicBezTo>
                    <a:pt x="65" y="159"/>
                    <a:pt x="69" y="155"/>
                    <a:pt x="69" y="149"/>
                  </a:cubicBezTo>
                  <a:cubicBezTo>
                    <a:pt x="69" y="144"/>
                    <a:pt x="65" y="140"/>
                    <a:pt x="59" y="140"/>
                  </a:cubicBezTo>
                  <a:cubicBezTo>
                    <a:pt x="54" y="140"/>
                    <a:pt x="50" y="144"/>
                    <a:pt x="50" y="149"/>
                  </a:cubicBezTo>
                  <a:close/>
                  <a:moveTo>
                    <a:pt x="39" y="149"/>
                  </a:moveTo>
                  <a:cubicBezTo>
                    <a:pt x="39" y="138"/>
                    <a:pt x="48" y="129"/>
                    <a:pt x="59" y="129"/>
                  </a:cubicBezTo>
                  <a:cubicBezTo>
                    <a:pt x="71" y="129"/>
                    <a:pt x="80" y="138"/>
                    <a:pt x="80" y="149"/>
                  </a:cubicBezTo>
                  <a:cubicBezTo>
                    <a:pt x="80" y="161"/>
                    <a:pt x="71" y="170"/>
                    <a:pt x="59" y="170"/>
                  </a:cubicBezTo>
                  <a:cubicBezTo>
                    <a:pt x="48" y="170"/>
                    <a:pt x="39" y="161"/>
                    <a:pt x="39" y="149"/>
                  </a:cubicBezTo>
                  <a:close/>
                  <a:moveTo>
                    <a:pt x="243" y="264"/>
                  </a:moveTo>
                  <a:cubicBezTo>
                    <a:pt x="274" y="331"/>
                    <a:pt x="274" y="331"/>
                    <a:pt x="274" y="331"/>
                  </a:cubicBezTo>
                  <a:cubicBezTo>
                    <a:pt x="259" y="331"/>
                    <a:pt x="259" y="331"/>
                    <a:pt x="259" y="331"/>
                  </a:cubicBezTo>
                  <a:cubicBezTo>
                    <a:pt x="259" y="495"/>
                    <a:pt x="259" y="495"/>
                    <a:pt x="259" y="495"/>
                  </a:cubicBezTo>
                  <a:cubicBezTo>
                    <a:pt x="168" y="495"/>
                    <a:pt x="168" y="495"/>
                    <a:pt x="168" y="495"/>
                  </a:cubicBezTo>
                  <a:cubicBezTo>
                    <a:pt x="168" y="449"/>
                    <a:pt x="168" y="449"/>
                    <a:pt x="168" y="449"/>
                  </a:cubicBezTo>
                  <a:cubicBezTo>
                    <a:pt x="168" y="432"/>
                    <a:pt x="154" y="419"/>
                    <a:pt x="137" y="419"/>
                  </a:cubicBezTo>
                  <a:cubicBezTo>
                    <a:pt x="120" y="419"/>
                    <a:pt x="106" y="432"/>
                    <a:pt x="106" y="449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5" y="495"/>
                    <a:pt x="15" y="495"/>
                    <a:pt x="15" y="495"/>
                  </a:cubicBezTo>
                  <a:cubicBezTo>
                    <a:pt x="15" y="331"/>
                    <a:pt x="15" y="331"/>
                    <a:pt x="15" y="331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62" y="264"/>
                    <a:pt x="62" y="264"/>
                    <a:pt x="62" y="264"/>
                  </a:cubicBezTo>
                  <a:cubicBezTo>
                    <a:pt x="62" y="234"/>
                    <a:pt x="62" y="234"/>
                    <a:pt x="62" y="234"/>
                  </a:cubicBezTo>
                  <a:cubicBezTo>
                    <a:pt x="96" y="234"/>
                    <a:pt x="96" y="234"/>
                    <a:pt x="96" y="234"/>
                  </a:cubicBezTo>
                  <a:cubicBezTo>
                    <a:pt x="96" y="264"/>
                    <a:pt x="96" y="264"/>
                    <a:pt x="96" y="264"/>
                  </a:cubicBezTo>
                  <a:cubicBezTo>
                    <a:pt x="178" y="264"/>
                    <a:pt x="178" y="264"/>
                    <a:pt x="178" y="264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212" y="234"/>
                    <a:pt x="212" y="234"/>
                    <a:pt x="212" y="234"/>
                  </a:cubicBezTo>
                  <a:cubicBezTo>
                    <a:pt x="212" y="264"/>
                    <a:pt x="212" y="264"/>
                    <a:pt x="212" y="264"/>
                  </a:cubicBezTo>
                  <a:cubicBezTo>
                    <a:pt x="243" y="264"/>
                    <a:pt x="243" y="264"/>
                    <a:pt x="243" y="264"/>
                  </a:cubicBezTo>
                  <a:close/>
                  <a:moveTo>
                    <a:pt x="71" y="460"/>
                  </a:moveTo>
                  <a:cubicBezTo>
                    <a:pt x="71" y="427"/>
                    <a:pt x="71" y="427"/>
                    <a:pt x="71" y="427"/>
                  </a:cubicBezTo>
                  <a:cubicBezTo>
                    <a:pt x="46" y="427"/>
                    <a:pt x="46" y="427"/>
                    <a:pt x="46" y="427"/>
                  </a:cubicBezTo>
                  <a:cubicBezTo>
                    <a:pt x="46" y="460"/>
                    <a:pt x="46" y="460"/>
                    <a:pt x="46" y="460"/>
                  </a:cubicBezTo>
                  <a:cubicBezTo>
                    <a:pt x="71" y="460"/>
                    <a:pt x="71" y="460"/>
                    <a:pt x="71" y="460"/>
                  </a:cubicBezTo>
                  <a:close/>
                  <a:moveTo>
                    <a:pt x="71" y="389"/>
                  </a:moveTo>
                  <a:cubicBezTo>
                    <a:pt x="71" y="356"/>
                    <a:pt x="71" y="356"/>
                    <a:pt x="71" y="356"/>
                  </a:cubicBezTo>
                  <a:cubicBezTo>
                    <a:pt x="46" y="356"/>
                    <a:pt x="46" y="356"/>
                    <a:pt x="46" y="356"/>
                  </a:cubicBezTo>
                  <a:cubicBezTo>
                    <a:pt x="46" y="389"/>
                    <a:pt x="46" y="389"/>
                    <a:pt x="46" y="389"/>
                  </a:cubicBezTo>
                  <a:cubicBezTo>
                    <a:pt x="71" y="389"/>
                    <a:pt x="71" y="389"/>
                    <a:pt x="71" y="389"/>
                  </a:cubicBezTo>
                  <a:close/>
                  <a:moveTo>
                    <a:pt x="150" y="389"/>
                  </a:moveTo>
                  <a:cubicBezTo>
                    <a:pt x="150" y="356"/>
                    <a:pt x="150" y="356"/>
                    <a:pt x="150" y="356"/>
                  </a:cubicBezTo>
                  <a:cubicBezTo>
                    <a:pt x="124" y="356"/>
                    <a:pt x="124" y="356"/>
                    <a:pt x="124" y="356"/>
                  </a:cubicBezTo>
                  <a:cubicBezTo>
                    <a:pt x="124" y="389"/>
                    <a:pt x="124" y="389"/>
                    <a:pt x="124" y="389"/>
                  </a:cubicBezTo>
                  <a:cubicBezTo>
                    <a:pt x="150" y="389"/>
                    <a:pt x="150" y="389"/>
                    <a:pt x="150" y="389"/>
                  </a:cubicBezTo>
                  <a:close/>
                  <a:moveTo>
                    <a:pt x="228" y="460"/>
                  </a:moveTo>
                  <a:cubicBezTo>
                    <a:pt x="228" y="427"/>
                    <a:pt x="228" y="427"/>
                    <a:pt x="228" y="427"/>
                  </a:cubicBezTo>
                  <a:cubicBezTo>
                    <a:pt x="203" y="427"/>
                    <a:pt x="203" y="427"/>
                    <a:pt x="203" y="427"/>
                  </a:cubicBezTo>
                  <a:cubicBezTo>
                    <a:pt x="203" y="460"/>
                    <a:pt x="203" y="460"/>
                    <a:pt x="203" y="460"/>
                  </a:cubicBezTo>
                  <a:cubicBezTo>
                    <a:pt x="228" y="460"/>
                    <a:pt x="228" y="460"/>
                    <a:pt x="228" y="460"/>
                  </a:cubicBezTo>
                  <a:close/>
                  <a:moveTo>
                    <a:pt x="228" y="389"/>
                  </a:moveTo>
                  <a:cubicBezTo>
                    <a:pt x="228" y="356"/>
                    <a:pt x="228" y="356"/>
                    <a:pt x="228" y="356"/>
                  </a:cubicBezTo>
                  <a:cubicBezTo>
                    <a:pt x="203" y="356"/>
                    <a:pt x="203" y="356"/>
                    <a:pt x="203" y="356"/>
                  </a:cubicBezTo>
                  <a:cubicBezTo>
                    <a:pt x="203" y="389"/>
                    <a:pt x="203" y="389"/>
                    <a:pt x="203" y="389"/>
                  </a:cubicBezTo>
                  <a:cubicBezTo>
                    <a:pt x="228" y="389"/>
                    <a:pt x="228" y="389"/>
                    <a:pt x="228" y="389"/>
                  </a:cubicBezTo>
                  <a:close/>
                  <a:moveTo>
                    <a:pt x="258" y="182"/>
                  </a:moveTo>
                  <a:cubicBezTo>
                    <a:pt x="274" y="200"/>
                    <a:pt x="272" y="231"/>
                    <a:pt x="268" y="254"/>
                  </a:cubicBezTo>
                  <a:cubicBezTo>
                    <a:pt x="267" y="261"/>
                    <a:pt x="263" y="275"/>
                    <a:pt x="263" y="275"/>
                  </a:cubicBezTo>
                  <a:cubicBezTo>
                    <a:pt x="263" y="275"/>
                    <a:pt x="263" y="267"/>
                    <a:pt x="264" y="263"/>
                  </a:cubicBezTo>
                  <a:cubicBezTo>
                    <a:pt x="266" y="241"/>
                    <a:pt x="261" y="214"/>
                    <a:pt x="243" y="197"/>
                  </a:cubicBezTo>
                  <a:cubicBezTo>
                    <a:pt x="236" y="204"/>
                    <a:pt x="236" y="204"/>
                    <a:pt x="236" y="204"/>
                  </a:cubicBezTo>
                  <a:cubicBezTo>
                    <a:pt x="236" y="174"/>
                    <a:pt x="236" y="174"/>
                    <a:pt x="236" y="174"/>
                  </a:cubicBezTo>
                  <a:cubicBezTo>
                    <a:pt x="266" y="174"/>
                    <a:pt x="266" y="174"/>
                    <a:pt x="266" y="174"/>
                  </a:cubicBezTo>
                  <a:cubicBezTo>
                    <a:pt x="258" y="182"/>
                    <a:pt x="258" y="182"/>
                    <a:pt x="258" y="182"/>
                  </a:cubicBezTo>
                  <a:close/>
                  <a:moveTo>
                    <a:pt x="56" y="17"/>
                  </a:moveTo>
                  <a:cubicBezTo>
                    <a:pt x="145" y="17"/>
                    <a:pt x="145" y="17"/>
                    <a:pt x="145" y="17"/>
                  </a:cubicBezTo>
                  <a:cubicBezTo>
                    <a:pt x="145" y="146"/>
                    <a:pt x="145" y="146"/>
                    <a:pt x="145" y="146"/>
                  </a:cubicBezTo>
                  <a:cubicBezTo>
                    <a:pt x="145" y="154"/>
                    <a:pt x="139" y="160"/>
                    <a:pt x="131" y="160"/>
                  </a:cubicBezTo>
                  <a:cubicBezTo>
                    <a:pt x="82" y="160"/>
                    <a:pt x="82" y="160"/>
                    <a:pt x="82" y="160"/>
                  </a:cubicBezTo>
                  <a:cubicBezTo>
                    <a:pt x="83" y="157"/>
                    <a:pt x="84" y="153"/>
                    <a:pt x="84" y="149"/>
                  </a:cubicBezTo>
                  <a:cubicBezTo>
                    <a:pt x="84" y="136"/>
                    <a:pt x="73" y="125"/>
                    <a:pt x="59" y="125"/>
                  </a:cubicBezTo>
                  <a:cubicBezTo>
                    <a:pt x="58" y="125"/>
                    <a:pt x="57" y="125"/>
                    <a:pt x="56" y="125"/>
                  </a:cubicBezTo>
                  <a:cubicBezTo>
                    <a:pt x="56" y="17"/>
                    <a:pt x="56" y="17"/>
                    <a:pt x="56" y="17"/>
                  </a:cubicBezTo>
                  <a:close/>
                </a:path>
              </a:pathLst>
            </a:custGeom>
            <a:solidFill>
              <a:srgbClr val="F3F2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2788">
        <p15:prstTrans prst="peelOff"/>
      </p:transition>
    </mc:Choice>
    <mc:Fallback>
      <p:transition spd="slow" advTm="27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文本框 1500"/>
          <p:cNvSpPr txBox="1"/>
          <p:nvPr/>
        </p:nvSpPr>
        <p:spPr>
          <a:xfrm>
            <a:off x="5651436" y="2191800"/>
            <a:ext cx="11785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03" name="直接连接符 1502"/>
          <p:cNvCxnSpPr/>
          <p:nvPr/>
        </p:nvCxnSpPr>
        <p:spPr>
          <a:xfrm>
            <a:off x="5800725" y="3252730"/>
            <a:ext cx="46863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4" name="矩形 1503"/>
          <p:cNvSpPr/>
          <p:nvPr/>
        </p:nvSpPr>
        <p:spPr>
          <a:xfrm>
            <a:off x="5800338" y="3429871"/>
            <a:ext cx="379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sp>
        <p:nvSpPr>
          <p:cNvPr id="353" name="矩形 352"/>
          <p:cNvSpPr/>
          <p:nvPr/>
        </p:nvSpPr>
        <p:spPr>
          <a:xfrm>
            <a:off x="5800338" y="3966964"/>
            <a:ext cx="4905762" cy="352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请替换文字内容，也可以直接复制你的内容到此。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06" name="图片 15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317" y="1761930"/>
            <a:ext cx="3749365" cy="3859102"/>
          </a:xfrm>
          <a:prstGeom prst="rect">
            <a:avLst/>
          </a:prstGeom>
        </p:spPr>
      </p:pic>
    </p:spTree>
  </p:cSld>
  <p:clrMapOvr>
    <a:masterClrMapping/>
  </p:clrMapOvr>
  <p:transition spd="slow" advTm="1275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042416" y="1731603"/>
            <a:ext cx="1174111" cy="1174111"/>
            <a:chOff x="5042416" y="1731603"/>
            <a:chExt cx="1174111" cy="1174111"/>
          </a:xfrm>
        </p:grpSpPr>
        <p:sp>
          <p:nvSpPr>
            <p:cNvPr id="5" name="椭圆 4"/>
            <p:cNvSpPr/>
            <p:nvPr/>
          </p:nvSpPr>
          <p:spPr>
            <a:xfrm>
              <a:off x="5042416" y="1731603"/>
              <a:ext cx="1174111" cy="1174111"/>
            </a:xfrm>
            <a:prstGeom prst="ellipse">
              <a:avLst/>
            </a:prstGeom>
            <a:solidFill>
              <a:srgbClr val="00B050"/>
            </a:solidFill>
            <a:ln w="57150">
              <a:gradFill>
                <a:gsLst>
                  <a:gs pos="0">
                    <a:schemeClr val="bg1"/>
                  </a:gs>
                  <a:gs pos="100000">
                    <a:srgbClr val="F2F2F2"/>
                  </a:gs>
                </a:gsLst>
                <a:lin ang="5400000" scaled="1"/>
              </a:gradFill>
            </a:ln>
            <a:effectLst>
              <a:innerShdw blurRad="177800" dist="50800" dir="13200000">
                <a:schemeClr val="bg2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5422502" y="2067881"/>
              <a:ext cx="411234" cy="339184"/>
            </a:xfrm>
            <a:custGeom>
              <a:avLst/>
              <a:gdLst>
                <a:gd name="T0" fmla="*/ 191 w 484"/>
                <a:gd name="T1" fmla="*/ 301 h 399"/>
                <a:gd name="T2" fmla="*/ 170 w 484"/>
                <a:gd name="T3" fmla="*/ 321 h 399"/>
                <a:gd name="T4" fmla="*/ 145 w 484"/>
                <a:gd name="T5" fmla="*/ 287 h 399"/>
                <a:gd name="T6" fmla="*/ 170 w 484"/>
                <a:gd name="T7" fmla="*/ 252 h 399"/>
                <a:gd name="T8" fmla="*/ 191 w 484"/>
                <a:gd name="T9" fmla="*/ 270 h 399"/>
                <a:gd name="T10" fmla="*/ 199 w 484"/>
                <a:gd name="T11" fmla="*/ 244 h 399"/>
                <a:gd name="T12" fmla="*/ 136 w 484"/>
                <a:gd name="T13" fmla="*/ 249 h 399"/>
                <a:gd name="T14" fmla="*/ 136 w 484"/>
                <a:gd name="T15" fmla="*/ 325 h 399"/>
                <a:gd name="T16" fmla="*/ 199 w 484"/>
                <a:gd name="T17" fmla="*/ 329 h 399"/>
                <a:gd name="T18" fmla="*/ 271 w 484"/>
                <a:gd name="T19" fmla="*/ 339 h 399"/>
                <a:gd name="T20" fmla="*/ 319 w 484"/>
                <a:gd name="T21" fmla="*/ 287 h 399"/>
                <a:gd name="T22" fmla="*/ 271 w 484"/>
                <a:gd name="T23" fmla="*/ 234 h 399"/>
                <a:gd name="T24" fmla="*/ 224 w 484"/>
                <a:gd name="T25" fmla="*/ 287 h 399"/>
                <a:gd name="T26" fmla="*/ 271 w 484"/>
                <a:gd name="T27" fmla="*/ 339 h 399"/>
                <a:gd name="T28" fmla="*/ 356 w 484"/>
                <a:gd name="T29" fmla="*/ 305 h 399"/>
                <a:gd name="T30" fmla="*/ 333 w 484"/>
                <a:gd name="T31" fmla="*/ 305 h 399"/>
                <a:gd name="T32" fmla="*/ 338 w 484"/>
                <a:gd name="T33" fmla="*/ 318 h 399"/>
                <a:gd name="T34" fmla="*/ 344 w 484"/>
                <a:gd name="T35" fmla="*/ 309 h 399"/>
                <a:gd name="T36" fmla="*/ 351 w 484"/>
                <a:gd name="T37" fmla="*/ 316 h 399"/>
                <a:gd name="T38" fmla="*/ 344 w 484"/>
                <a:gd name="T39" fmla="*/ 326 h 399"/>
                <a:gd name="T40" fmla="*/ 328 w 484"/>
                <a:gd name="T41" fmla="*/ 348 h 399"/>
                <a:gd name="T42" fmla="*/ 360 w 484"/>
                <a:gd name="T43" fmla="*/ 340 h 399"/>
                <a:gd name="T44" fmla="*/ 348 w 484"/>
                <a:gd name="T45" fmla="*/ 333 h 399"/>
                <a:gd name="T46" fmla="*/ 360 w 484"/>
                <a:gd name="T47" fmla="*/ 316 h 399"/>
                <a:gd name="T48" fmla="*/ 175 w 484"/>
                <a:gd name="T49" fmla="*/ 126 h 399"/>
                <a:gd name="T50" fmla="*/ 319 w 484"/>
                <a:gd name="T51" fmla="*/ 181 h 399"/>
                <a:gd name="T52" fmla="*/ 484 w 484"/>
                <a:gd name="T53" fmla="*/ 328 h 399"/>
                <a:gd name="T54" fmla="*/ 82 w 484"/>
                <a:gd name="T55" fmla="*/ 399 h 399"/>
                <a:gd name="T56" fmla="*/ 59 w 484"/>
                <a:gd name="T57" fmla="*/ 261 h 399"/>
                <a:gd name="T58" fmla="*/ 271 w 484"/>
                <a:gd name="T59" fmla="*/ 321 h 399"/>
                <a:gd name="T60" fmla="*/ 244 w 484"/>
                <a:gd name="T61" fmla="*/ 287 h 399"/>
                <a:gd name="T62" fmla="*/ 271 w 484"/>
                <a:gd name="T63" fmla="*/ 252 h 399"/>
                <a:gd name="T64" fmla="*/ 298 w 484"/>
                <a:gd name="T65" fmla="*/ 287 h 399"/>
                <a:gd name="T66" fmla="*/ 271 w 484"/>
                <a:gd name="T67" fmla="*/ 321 h 399"/>
                <a:gd name="T68" fmla="*/ 360 w 484"/>
                <a:gd name="T69" fmla="*/ 0 h 399"/>
                <a:gd name="T70" fmla="*/ 417 w 484"/>
                <a:gd name="T71" fmla="*/ 21 h 399"/>
                <a:gd name="T72" fmla="*/ 483 w 484"/>
                <a:gd name="T73" fmla="*/ 80 h 399"/>
                <a:gd name="T74" fmla="*/ 324 w 484"/>
                <a:gd name="T75" fmla="*/ 108 h 399"/>
                <a:gd name="T76" fmla="*/ 314 w 484"/>
                <a:gd name="T77" fmla="*/ 5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4" h="399">
                  <a:moveTo>
                    <a:pt x="212" y="301"/>
                  </a:moveTo>
                  <a:cubicBezTo>
                    <a:pt x="191" y="301"/>
                    <a:pt x="191" y="301"/>
                    <a:pt x="191" y="301"/>
                  </a:cubicBezTo>
                  <a:cubicBezTo>
                    <a:pt x="191" y="307"/>
                    <a:pt x="188" y="312"/>
                    <a:pt x="185" y="316"/>
                  </a:cubicBezTo>
                  <a:cubicBezTo>
                    <a:pt x="181" y="319"/>
                    <a:pt x="176" y="321"/>
                    <a:pt x="170" y="321"/>
                  </a:cubicBezTo>
                  <a:cubicBezTo>
                    <a:pt x="162" y="321"/>
                    <a:pt x="156" y="318"/>
                    <a:pt x="152" y="312"/>
                  </a:cubicBezTo>
                  <a:cubicBezTo>
                    <a:pt x="147" y="306"/>
                    <a:pt x="145" y="298"/>
                    <a:pt x="145" y="287"/>
                  </a:cubicBezTo>
                  <a:cubicBezTo>
                    <a:pt x="145" y="276"/>
                    <a:pt x="147" y="268"/>
                    <a:pt x="152" y="261"/>
                  </a:cubicBezTo>
                  <a:cubicBezTo>
                    <a:pt x="156" y="255"/>
                    <a:pt x="162" y="252"/>
                    <a:pt x="170" y="252"/>
                  </a:cubicBezTo>
                  <a:cubicBezTo>
                    <a:pt x="176" y="252"/>
                    <a:pt x="181" y="254"/>
                    <a:pt x="185" y="257"/>
                  </a:cubicBezTo>
                  <a:cubicBezTo>
                    <a:pt x="188" y="260"/>
                    <a:pt x="191" y="264"/>
                    <a:pt x="191" y="270"/>
                  </a:cubicBezTo>
                  <a:cubicBezTo>
                    <a:pt x="212" y="270"/>
                    <a:pt x="212" y="270"/>
                    <a:pt x="212" y="270"/>
                  </a:cubicBezTo>
                  <a:cubicBezTo>
                    <a:pt x="211" y="259"/>
                    <a:pt x="206" y="250"/>
                    <a:pt x="199" y="244"/>
                  </a:cubicBezTo>
                  <a:cubicBezTo>
                    <a:pt x="191" y="238"/>
                    <a:pt x="181" y="234"/>
                    <a:pt x="169" y="234"/>
                  </a:cubicBezTo>
                  <a:cubicBezTo>
                    <a:pt x="155" y="234"/>
                    <a:pt x="144" y="239"/>
                    <a:pt x="136" y="249"/>
                  </a:cubicBezTo>
                  <a:cubicBezTo>
                    <a:pt x="128" y="258"/>
                    <a:pt x="124" y="271"/>
                    <a:pt x="124" y="287"/>
                  </a:cubicBezTo>
                  <a:cubicBezTo>
                    <a:pt x="124" y="303"/>
                    <a:pt x="128" y="315"/>
                    <a:pt x="136" y="325"/>
                  </a:cubicBezTo>
                  <a:cubicBezTo>
                    <a:pt x="144" y="334"/>
                    <a:pt x="155" y="339"/>
                    <a:pt x="169" y="339"/>
                  </a:cubicBezTo>
                  <a:cubicBezTo>
                    <a:pt x="181" y="339"/>
                    <a:pt x="191" y="335"/>
                    <a:pt x="199" y="329"/>
                  </a:cubicBezTo>
                  <a:cubicBezTo>
                    <a:pt x="206" y="322"/>
                    <a:pt x="211" y="313"/>
                    <a:pt x="212" y="301"/>
                  </a:cubicBezTo>
                  <a:close/>
                  <a:moveTo>
                    <a:pt x="271" y="339"/>
                  </a:moveTo>
                  <a:cubicBezTo>
                    <a:pt x="286" y="339"/>
                    <a:pt x="297" y="334"/>
                    <a:pt x="306" y="325"/>
                  </a:cubicBezTo>
                  <a:cubicBezTo>
                    <a:pt x="314" y="315"/>
                    <a:pt x="319" y="303"/>
                    <a:pt x="319" y="287"/>
                  </a:cubicBezTo>
                  <a:cubicBezTo>
                    <a:pt x="319" y="271"/>
                    <a:pt x="314" y="258"/>
                    <a:pt x="306" y="249"/>
                  </a:cubicBezTo>
                  <a:cubicBezTo>
                    <a:pt x="297" y="239"/>
                    <a:pt x="286" y="234"/>
                    <a:pt x="271" y="234"/>
                  </a:cubicBezTo>
                  <a:cubicBezTo>
                    <a:pt x="256" y="234"/>
                    <a:pt x="245" y="239"/>
                    <a:pt x="236" y="249"/>
                  </a:cubicBezTo>
                  <a:cubicBezTo>
                    <a:pt x="228" y="258"/>
                    <a:pt x="224" y="271"/>
                    <a:pt x="224" y="287"/>
                  </a:cubicBezTo>
                  <a:cubicBezTo>
                    <a:pt x="224" y="303"/>
                    <a:pt x="228" y="315"/>
                    <a:pt x="236" y="325"/>
                  </a:cubicBezTo>
                  <a:cubicBezTo>
                    <a:pt x="245" y="334"/>
                    <a:pt x="256" y="339"/>
                    <a:pt x="271" y="339"/>
                  </a:cubicBezTo>
                  <a:close/>
                  <a:moveTo>
                    <a:pt x="360" y="316"/>
                  </a:moveTo>
                  <a:cubicBezTo>
                    <a:pt x="360" y="311"/>
                    <a:pt x="359" y="308"/>
                    <a:pt x="356" y="305"/>
                  </a:cubicBezTo>
                  <a:cubicBezTo>
                    <a:pt x="353" y="302"/>
                    <a:pt x="349" y="301"/>
                    <a:pt x="345" y="301"/>
                  </a:cubicBezTo>
                  <a:cubicBezTo>
                    <a:pt x="340" y="301"/>
                    <a:pt x="336" y="303"/>
                    <a:pt x="333" y="305"/>
                  </a:cubicBezTo>
                  <a:cubicBezTo>
                    <a:pt x="330" y="308"/>
                    <a:pt x="329" y="312"/>
                    <a:pt x="329" y="318"/>
                  </a:cubicBezTo>
                  <a:cubicBezTo>
                    <a:pt x="338" y="318"/>
                    <a:pt x="338" y="318"/>
                    <a:pt x="338" y="318"/>
                  </a:cubicBezTo>
                  <a:cubicBezTo>
                    <a:pt x="338" y="315"/>
                    <a:pt x="338" y="313"/>
                    <a:pt x="340" y="311"/>
                  </a:cubicBezTo>
                  <a:cubicBezTo>
                    <a:pt x="341" y="310"/>
                    <a:pt x="342" y="309"/>
                    <a:pt x="344" y="309"/>
                  </a:cubicBezTo>
                  <a:cubicBezTo>
                    <a:pt x="346" y="309"/>
                    <a:pt x="348" y="309"/>
                    <a:pt x="349" y="311"/>
                  </a:cubicBezTo>
                  <a:cubicBezTo>
                    <a:pt x="350" y="312"/>
                    <a:pt x="351" y="314"/>
                    <a:pt x="351" y="316"/>
                  </a:cubicBezTo>
                  <a:cubicBezTo>
                    <a:pt x="351" y="318"/>
                    <a:pt x="351" y="319"/>
                    <a:pt x="349" y="321"/>
                  </a:cubicBezTo>
                  <a:cubicBezTo>
                    <a:pt x="348" y="322"/>
                    <a:pt x="346" y="324"/>
                    <a:pt x="344" y="326"/>
                  </a:cubicBezTo>
                  <a:cubicBezTo>
                    <a:pt x="338" y="330"/>
                    <a:pt x="334" y="334"/>
                    <a:pt x="332" y="337"/>
                  </a:cubicBezTo>
                  <a:cubicBezTo>
                    <a:pt x="329" y="340"/>
                    <a:pt x="328" y="344"/>
                    <a:pt x="328" y="348"/>
                  </a:cubicBezTo>
                  <a:cubicBezTo>
                    <a:pt x="360" y="348"/>
                    <a:pt x="360" y="348"/>
                    <a:pt x="360" y="348"/>
                  </a:cubicBezTo>
                  <a:cubicBezTo>
                    <a:pt x="360" y="340"/>
                    <a:pt x="360" y="340"/>
                    <a:pt x="360" y="340"/>
                  </a:cubicBezTo>
                  <a:cubicBezTo>
                    <a:pt x="360" y="340"/>
                    <a:pt x="360" y="340"/>
                    <a:pt x="340" y="340"/>
                  </a:cubicBezTo>
                  <a:cubicBezTo>
                    <a:pt x="341" y="338"/>
                    <a:pt x="344" y="335"/>
                    <a:pt x="348" y="333"/>
                  </a:cubicBezTo>
                  <a:cubicBezTo>
                    <a:pt x="353" y="330"/>
                    <a:pt x="356" y="327"/>
                    <a:pt x="358" y="325"/>
                  </a:cubicBezTo>
                  <a:cubicBezTo>
                    <a:pt x="359" y="322"/>
                    <a:pt x="360" y="319"/>
                    <a:pt x="360" y="316"/>
                  </a:cubicBezTo>
                  <a:close/>
                  <a:moveTo>
                    <a:pt x="58" y="243"/>
                  </a:moveTo>
                  <a:cubicBezTo>
                    <a:pt x="58" y="179"/>
                    <a:pt x="110" y="126"/>
                    <a:pt x="175" y="126"/>
                  </a:cubicBezTo>
                  <a:cubicBezTo>
                    <a:pt x="221" y="126"/>
                    <a:pt x="260" y="153"/>
                    <a:pt x="280" y="191"/>
                  </a:cubicBezTo>
                  <a:cubicBezTo>
                    <a:pt x="291" y="184"/>
                    <a:pt x="305" y="181"/>
                    <a:pt x="319" y="181"/>
                  </a:cubicBezTo>
                  <a:cubicBezTo>
                    <a:pt x="363" y="181"/>
                    <a:pt x="399" y="215"/>
                    <a:pt x="402" y="258"/>
                  </a:cubicBezTo>
                  <a:cubicBezTo>
                    <a:pt x="448" y="258"/>
                    <a:pt x="484" y="289"/>
                    <a:pt x="484" y="328"/>
                  </a:cubicBezTo>
                  <a:cubicBezTo>
                    <a:pt x="484" y="367"/>
                    <a:pt x="448" y="399"/>
                    <a:pt x="402" y="399"/>
                  </a:cubicBezTo>
                  <a:cubicBezTo>
                    <a:pt x="82" y="399"/>
                    <a:pt x="82" y="399"/>
                    <a:pt x="82" y="399"/>
                  </a:cubicBezTo>
                  <a:cubicBezTo>
                    <a:pt x="37" y="399"/>
                    <a:pt x="0" y="367"/>
                    <a:pt x="0" y="328"/>
                  </a:cubicBezTo>
                  <a:cubicBezTo>
                    <a:pt x="0" y="296"/>
                    <a:pt x="25" y="269"/>
                    <a:pt x="59" y="261"/>
                  </a:cubicBezTo>
                  <a:cubicBezTo>
                    <a:pt x="58" y="255"/>
                    <a:pt x="58" y="249"/>
                    <a:pt x="58" y="243"/>
                  </a:cubicBezTo>
                  <a:close/>
                  <a:moveTo>
                    <a:pt x="271" y="321"/>
                  </a:moveTo>
                  <a:cubicBezTo>
                    <a:pt x="263" y="321"/>
                    <a:pt x="256" y="318"/>
                    <a:pt x="251" y="312"/>
                  </a:cubicBezTo>
                  <a:cubicBezTo>
                    <a:pt x="247" y="306"/>
                    <a:pt x="244" y="298"/>
                    <a:pt x="244" y="287"/>
                  </a:cubicBezTo>
                  <a:cubicBezTo>
                    <a:pt x="244" y="276"/>
                    <a:pt x="247" y="267"/>
                    <a:pt x="251" y="261"/>
                  </a:cubicBezTo>
                  <a:cubicBezTo>
                    <a:pt x="256" y="255"/>
                    <a:pt x="263" y="252"/>
                    <a:pt x="271" y="252"/>
                  </a:cubicBezTo>
                  <a:cubicBezTo>
                    <a:pt x="279" y="252"/>
                    <a:pt x="286" y="255"/>
                    <a:pt x="291" y="261"/>
                  </a:cubicBezTo>
                  <a:cubicBezTo>
                    <a:pt x="295" y="267"/>
                    <a:pt x="298" y="276"/>
                    <a:pt x="298" y="287"/>
                  </a:cubicBezTo>
                  <a:cubicBezTo>
                    <a:pt x="298" y="298"/>
                    <a:pt x="295" y="306"/>
                    <a:pt x="291" y="312"/>
                  </a:cubicBezTo>
                  <a:cubicBezTo>
                    <a:pt x="286" y="318"/>
                    <a:pt x="279" y="321"/>
                    <a:pt x="271" y="321"/>
                  </a:cubicBezTo>
                  <a:close/>
                  <a:moveTo>
                    <a:pt x="314" y="46"/>
                  </a:moveTo>
                  <a:cubicBezTo>
                    <a:pt x="314" y="20"/>
                    <a:pt x="335" y="0"/>
                    <a:pt x="360" y="0"/>
                  </a:cubicBezTo>
                  <a:cubicBezTo>
                    <a:pt x="378" y="0"/>
                    <a:pt x="394" y="10"/>
                    <a:pt x="402" y="25"/>
                  </a:cubicBezTo>
                  <a:cubicBezTo>
                    <a:pt x="406" y="23"/>
                    <a:pt x="412" y="21"/>
                    <a:pt x="417" y="21"/>
                  </a:cubicBezTo>
                  <a:cubicBezTo>
                    <a:pt x="435" y="21"/>
                    <a:pt x="449" y="35"/>
                    <a:pt x="450" y="52"/>
                  </a:cubicBezTo>
                  <a:cubicBezTo>
                    <a:pt x="468" y="52"/>
                    <a:pt x="483" y="64"/>
                    <a:pt x="483" y="80"/>
                  </a:cubicBezTo>
                  <a:cubicBezTo>
                    <a:pt x="483" y="95"/>
                    <a:pt x="468" y="108"/>
                    <a:pt x="450" y="108"/>
                  </a:cubicBezTo>
                  <a:cubicBezTo>
                    <a:pt x="324" y="108"/>
                    <a:pt x="324" y="108"/>
                    <a:pt x="324" y="108"/>
                  </a:cubicBezTo>
                  <a:cubicBezTo>
                    <a:pt x="306" y="108"/>
                    <a:pt x="291" y="95"/>
                    <a:pt x="291" y="80"/>
                  </a:cubicBezTo>
                  <a:cubicBezTo>
                    <a:pt x="291" y="67"/>
                    <a:pt x="301" y="56"/>
                    <a:pt x="314" y="53"/>
                  </a:cubicBezTo>
                  <a:cubicBezTo>
                    <a:pt x="314" y="51"/>
                    <a:pt x="314" y="48"/>
                    <a:pt x="314" y="46"/>
                  </a:cubicBezTo>
                  <a:close/>
                </a:path>
              </a:pathLst>
            </a:custGeom>
            <a:solidFill>
              <a:srgbClr val="F3F2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91998" y="2905714"/>
            <a:ext cx="1516997" cy="1516997"/>
            <a:chOff x="4391998" y="2905714"/>
            <a:chExt cx="1516997" cy="1516997"/>
          </a:xfrm>
        </p:grpSpPr>
        <p:sp>
          <p:nvSpPr>
            <p:cNvPr id="7" name="椭圆 6"/>
            <p:cNvSpPr/>
            <p:nvPr/>
          </p:nvSpPr>
          <p:spPr>
            <a:xfrm>
              <a:off x="4391998" y="2905714"/>
              <a:ext cx="1516997" cy="1516997"/>
            </a:xfrm>
            <a:prstGeom prst="ellipse">
              <a:avLst/>
            </a:prstGeom>
            <a:solidFill>
              <a:srgbClr val="00B050"/>
            </a:solidFill>
            <a:ln w="57150">
              <a:gradFill>
                <a:gsLst>
                  <a:gs pos="0">
                    <a:schemeClr val="bg1"/>
                  </a:gs>
                  <a:gs pos="100000">
                    <a:srgbClr val="F2F2F2"/>
                  </a:gs>
                </a:gsLst>
                <a:lin ang="5400000" scaled="1"/>
              </a:gradFill>
            </a:ln>
            <a:effectLst>
              <a:innerShdw blurRad="177800" dist="50800" dir="13200000">
                <a:schemeClr val="bg2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Freeform 18"/>
            <p:cNvSpPr>
              <a:spLocks noEditPoints="1"/>
            </p:cNvSpPr>
            <p:nvPr/>
          </p:nvSpPr>
          <p:spPr bwMode="auto">
            <a:xfrm>
              <a:off x="4835843" y="3276800"/>
              <a:ext cx="629306" cy="608752"/>
            </a:xfrm>
            <a:custGeom>
              <a:avLst/>
              <a:gdLst>
                <a:gd name="T0" fmla="*/ 77 w 514"/>
                <a:gd name="T1" fmla="*/ 277 h 497"/>
                <a:gd name="T2" fmla="*/ 77 w 514"/>
                <a:gd name="T3" fmla="*/ 303 h 497"/>
                <a:gd name="T4" fmla="*/ 81 w 514"/>
                <a:gd name="T5" fmla="*/ 306 h 497"/>
                <a:gd name="T6" fmla="*/ 68 w 514"/>
                <a:gd name="T7" fmla="*/ 462 h 497"/>
                <a:gd name="T8" fmla="*/ 77 w 514"/>
                <a:gd name="T9" fmla="*/ 307 h 497"/>
                <a:gd name="T10" fmla="*/ 12 w 514"/>
                <a:gd name="T11" fmla="*/ 332 h 497"/>
                <a:gd name="T12" fmla="*/ 6 w 514"/>
                <a:gd name="T13" fmla="*/ 322 h 497"/>
                <a:gd name="T14" fmla="*/ 65 w 514"/>
                <a:gd name="T15" fmla="*/ 302 h 497"/>
                <a:gd name="T16" fmla="*/ 142 w 514"/>
                <a:gd name="T17" fmla="*/ 332 h 497"/>
                <a:gd name="T18" fmla="*/ 93 w 514"/>
                <a:gd name="T19" fmla="*/ 291 h 497"/>
                <a:gd name="T20" fmla="*/ 152 w 514"/>
                <a:gd name="T21" fmla="*/ 331 h 497"/>
                <a:gd name="T22" fmla="*/ 83 w 514"/>
                <a:gd name="T23" fmla="*/ 212 h 497"/>
                <a:gd name="T24" fmla="*/ 77 w 514"/>
                <a:gd name="T25" fmla="*/ 273 h 497"/>
                <a:gd name="T26" fmla="*/ 71 w 514"/>
                <a:gd name="T27" fmla="*/ 212 h 497"/>
                <a:gd name="T28" fmla="*/ 83 w 514"/>
                <a:gd name="T29" fmla="*/ 212 h 497"/>
                <a:gd name="T30" fmla="*/ 269 w 514"/>
                <a:gd name="T31" fmla="*/ 136 h 497"/>
                <a:gd name="T32" fmla="*/ 246 w 514"/>
                <a:gd name="T33" fmla="*/ 136 h 497"/>
                <a:gd name="T34" fmla="*/ 257 w 514"/>
                <a:gd name="T35" fmla="*/ 0 h 497"/>
                <a:gd name="T36" fmla="*/ 383 w 514"/>
                <a:gd name="T37" fmla="*/ 248 h 497"/>
                <a:gd name="T38" fmla="*/ 290 w 514"/>
                <a:gd name="T39" fmla="*/ 167 h 497"/>
                <a:gd name="T40" fmla="*/ 394 w 514"/>
                <a:gd name="T41" fmla="*/ 228 h 497"/>
                <a:gd name="T42" fmla="*/ 383 w 514"/>
                <a:gd name="T43" fmla="*/ 248 h 497"/>
                <a:gd name="T44" fmla="*/ 112 w 514"/>
                <a:gd name="T45" fmla="*/ 246 h 497"/>
                <a:gd name="T46" fmla="*/ 224 w 514"/>
                <a:gd name="T47" fmla="*/ 168 h 497"/>
                <a:gd name="T48" fmla="*/ 234 w 514"/>
                <a:gd name="T49" fmla="*/ 189 h 497"/>
                <a:gd name="T50" fmla="*/ 265 w 514"/>
                <a:gd name="T51" fmla="*/ 197 h 497"/>
                <a:gd name="T52" fmla="*/ 241 w 514"/>
                <a:gd name="T53" fmla="*/ 497 h 497"/>
                <a:gd name="T54" fmla="*/ 257 w 514"/>
                <a:gd name="T55" fmla="*/ 198 h 497"/>
                <a:gd name="T56" fmla="*/ 232 w 514"/>
                <a:gd name="T57" fmla="*/ 166 h 497"/>
                <a:gd name="T58" fmla="*/ 283 w 514"/>
                <a:gd name="T59" fmla="*/ 166 h 497"/>
                <a:gd name="T60" fmla="*/ 232 w 514"/>
                <a:gd name="T61" fmla="*/ 166 h 497"/>
                <a:gd name="T62" fmla="*/ 444 w 514"/>
                <a:gd name="T63" fmla="*/ 274 h 497"/>
                <a:gd name="T64" fmla="*/ 432 w 514"/>
                <a:gd name="T65" fmla="*/ 274 h 497"/>
                <a:gd name="T66" fmla="*/ 438 w 514"/>
                <a:gd name="T67" fmla="*/ 204 h 497"/>
                <a:gd name="T68" fmla="*/ 503 w 514"/>
                <a:gd name="T69" fmla="*/ 332 h 497"/>
                <a:gd name="T70" fmla="*/ 454 w 514"/>
                <a:gd name="T71" fmla="*/ 291 h 497"/>
                <a:gd name="T72" fmla="*/ 513 w 514"/>
                <a:gd name="T73" fmla="*/ 331 h 497"/>
                <a:gd name="T74" fmla="*/ 373 w 514"/>
                <a:gd name="T75" fmla="*/ 332 h 497"/>
                <a:gd name="T76" fmla="*/ 367 w 514"/>
                <a:gd name="T77" fmla="*/ 322 h 497"/>
                <a:gd name="T78" fmla="*/ 426 w 514"/>
                <a:gd name="T79" fmla="*/ 302 h 497"/>
                <a:gd name="T80" fmla="*/ 442 w 514"/>
                <a:gd name="T81" fmla="*/ 306 h 497"/>
                <a:gd name="T82" fmla="*/ 429 w 514"/>
                <a:gd name="T83" fmla="*/ 462 h 497"/>
                <a:gd name="T84" fmla="*/ 438 w 514"/>
                <a:gd name="T85" fmla="*/ 307 h 497"/>
                <a:gd name="T86" fmla="*/ 425 w 514"/>
                <a:gd name="T87" fmla="*/ 290 h 497"/>
                <a:gd name="T88" fmla="*/ 451 w 514"/>
                <a:gd name="T89" fmla="*/ 290 h 497"/>
                <a:gd name="T90" fmla="*/ 425 w 514"/>
                <a:gd name="T91" fmla="*/ 29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4" h="497">
                  <a:moveTo>
                    <a:pt x="63" y="290"/>
                  </a:moveTo>
                  <a:cubicBezTo>
                    <a:pt x="63" y="283"/>
                    <a:pt x="69" y="277"/>
                    <a:pt x="77" y="277"/>
                  </a:cubicBezTo>
                  <a:cubicBezTo>
                    <a:pt x="84" y="277"/>
                    <a:pt x="90" y="283"/>
                    <a:pt x="90" y="290"/>
                  </a:cubicBezTo>
                  <a:cubicBezTo>
                    <a:pt x="90" y="297"/>
                    <a:pt x="84" y="303"/>
                    <a:pt x="77" y="303"/>
                  </a:cubicBezTo>
                  <a:cubicBezTo>
                    <a:pt x="69" y="303"/>
                    <a:pt x="63" y="297"/>
                    <a:pt x="63" y="290"/>
                  </a:cubicBezTo>
                  <a:close/>
                  <a:moveTo>
                    <a:pt x="81" y="306"/>
                  </a:moveTo>
                  <a:cubicBezTo>
                    <a:pt x="85" y="462"/>
                    <a:pt x="85" y="462"/>
                    <a:pt x="85" y="462"/>
                  </a:cubicBezTo>
                  <a:cubicBezTo>
                    <a:pt x="68" y="462"/>
                    <a:pt x="68" y="462"/>
                    <a:pt x="68" y="462"/>
                  </a:cubicBezTo>
                  <a:cubicBezTo>
                    <a:pt x="73" y="306"/>
                    <a:pt x="73" y="306"/>
                    <a:pt x="73" y="306"/>
                  </a:cubicBezTo>
                  <a:cubicBezTo>
                    <a:pt x="74" y="307"/>
                    <a:pt x="75" y="307"/>
                    <a:pt x="77" y="307"/>
                  </a:cubicBezTo>
                  <a:cubicBezTo>
                    <a:pt x="78" y="307"/>
                    <a:pt x="79" y="307"/>
                    <a:pt x="81" y="306"/>
                  </a:cubicBezTo>
                  <a:close/>
                  <a:moveTo>
                    <a:pt x="12" y="332"/>
                  </a:moveTo>
                  <a:cubicBezTo>
                    <a:pt x="8" y="335"/>
                    <a:pt x="3" y="334"/>
                    <a:pt x="2" y="331"/>
                  </a:cubicBezTo>
                  <a:cubicBezTo>
                    <a:pt x="0" y="328"/>
                    <a:pt x="2" y="324"/>
                    <a:pt x="6" y="322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60" y="295"/>
                    <a:pt x="62" y="299"/>
                    <a:pt x="65" y="302"/>
                  </a:cubicBezTo>
                  <a:cubicBezTo>
                    <a:pt x="12" y="332"/>
                    <a:pt x="12" y="332"/>
                    <a:pt x="12" y="332"/>
                  </a:cubicBezTo>
                  <a:close/>
                  <a:moveTo>
                    <a:pt x="142" y="332"/>
                  </a:moveTo>
                  <a:cubicBezTo>
                    <a:pt x="89" y="302"/>
                    <a:pt x="89" y="302"/>
                    <a:pt x="89" y="302"/>
                  </a:cubicBezTo>
                  <a:cubicBezTo>
                    <a:pt x="91" y="299"/>
                    <a:pt x="93" y="295"/>
                    <a:pt x="93" y="291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1" y="324"/>
                    <a:pt x="153" y="328"/>
                    <a:pt x="152" y="331"/>
                  </a:cubicBezTo>
                  <a:cubicBezTo>
                    <a:pt x="150" y="334"/>
                    <a:pt x="146" y="335"/>
                    <a:pt x="142" y="332"/>
                  </a:cubicBezTo>
                  <a:close/>
                  <a:moveTo>
                    <a:pt x="83" y="212"/>
                  </a:moveTo>
                  <a:cubicBezTo>
                    <a:pt x="83" y="274"/>
                    <a:pt x="83" y="274"/>
                    <a:pt x="83" y="274"/>
                  </a:cubicBezTo>
                  <a:cubicBezTo>
                    <a:pt x="81" y="274"/>
                    <a:pt x="79" y="273"/>
                    <a:pt x="77" y="273"/>
                  </a:cubicBezTo>
                  <a:cubicBezTo>
                    <a:pt x="74" y="273"/>
                    <a:pt x="72" y="274"/>
                    <a:pt x="71" y="274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08"/>
                    <a:pt x="73" y="204"/>
                    <a:pt x="77" y="204"/>
                  </a:cubicBezTo>
                  <a:cubicBezTo>
                    <a:pt x="80" y="204"/>
                    <a:pt x="83" y="208"/>
                    <a:pt x="83" y="212"/>
                  </a:cubicBezTo>
                  <a:close/>
                  <a:moveTo>
                    <a:pt x="269" y="16"/>
                  </a:moveTo>
                  <a:cubicBezTo>
                    <a:pt x="269" y="136"/>
                    <a:pt x="269" y="136"/>
                    <a:pt x="269" y="136"/>
                  </a:cubicBezTo>
                  <a:cubicBezTo>
                    <a:pt x="265" y="134"/>
                    <a:pt x="261" y="134"/>
                    <a:pt x="257" y="134"/>
                  </a:cubicBezTo>
                  <a:cubicBezTo>
                    <a:pt x="253" y="134"/>
                    <a:pt x="249" y="134"/>
                    <a:pt x="246" y="136"/>
                  </a:cubicBezTo>
                  <a:cubicBezTo>
                    <a:pt x="246" y="16"/>
                    <a:pt x="246" y="16"/>
                    <a:pt x="246" y="16"/>
                  </a:cubicBezTo>
                  <a:cubicBezTo>
                    <a:pt x="246" y="7"/>
                    <a:pt x="251" y="0"/>
                    <a:pt x="257" y="0"/>
                  </a:cubicBezTo>
                  <a:cubicBezTo>
                    <a:pt x="264" y="0"/>
                    <a:pt x="269" y="7"/>
                    <a:pt x="269" y="16"/>
                  </a:cubicBezTo>
                  <a:close/>
                  <a:moveTo>
                    <a:pt x="383" y="248"/>
                  </a:moveTo>
                  <a:cubicBezTo>
                    <a:pt x="280" y="189"/>
                    <a:pt x="280" y="189"/>
                    <a:pt x="280" y="189"/>
                  </a:cubicBezTo>
                  <a:cubicBezTo>
                    <a:pt x="286" y="183"/>
                    <a:pt x="289" y="176"/>
                    <a:pt x="290" y="167"/>
                  </a:cubicBezTo>
                  <a:cubicBezTo>
                    <a:pt x="290" y="168"/>
                    <a:pt x="290" y="168"/>
                    <a:pt x="290" y="16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402" y="232"/>
                    <a:pt x="405" y="240"/>
                    <a:pt x="402" y="246"/>
                  </a:cubicBezTo>
                  <a:cubicBezTo>
                    <a:pt x="399" y="251"/>
                    <a:pt x="390" y="252"/>
                    <a:pt x="383" y="248"/>
                  </a:cubicBezTo>
                  <a:close/>
                  <a:moveTo>
                    <a:pt x="131" y="248"/>
                  </a:moveTo>
                  <a:cubicBezTo>
                    <a:pt x="124" y="252"/>
                    <a:pt x="115" y="251"/>
                    <a:pt x="112" y="246"/>
                  </a:cubicBezTo>
                  <a:cubicBezTo>
                    <a:pt x="109" y="240"/>
                    <a:pt x="113" y="232"/>
                    <a:pt x="120" y="228"/>
                  </a:cubicBezTo>
                  <a:cubicBezTo>
                    <a:pt x="224" y="168"/>
                    <a:pt x="224" y="168"/>
                    <a:pt x="224" y="168"/>
                  </a:cubicBezTo>
                  <a:cubicBezTo>
                    <a:pt x="225" y="167"/>
                    <a:pt x="225" y="167"/>
                    <a:pt x="225" y="167"/>
                  </a:cubicBezTo>
                  <a:cubicBezTo>
                    <a:pt x="225" y="176"/>
                    <a:pt x="229" y="183"/>
                    <a:pt x="234" y="189"/>
                  </a:cubicBezTo>
                  <a:cubicBezTo>
                    <a:pt x="131" y="248"/>
                    <a:pt x="131" y="248"/>
                    <a:pt x="131" y="248"/>
                  </a:cubicBezTo>
                  <a:close/>
                  <a:moveTo>
                    <a:pt x="265" y="197"/>
                  </a:moveTo>
                  <a:cubicBezTo>
                    <a:pt x="273" y="497"/>
                    <a:pt x="273" y="497"/>
                    <a:pt x="273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9" y="197"/>
                    <a:pt x="249" y="197"/>
                    <a:pt x="249" y="197"/>
                  </a:cubicBezTo>
                  <a:cubicBezTo>
                    <a:pt x="252" y="198"/>
                    <a:pt x="254" y="198"/>
                    <a:pt x="257" y="198"/>
                  </a:cubicBezTo>
                  <a:cubicBezTo>
                    <a:pt x="260" y="198"/>
                    <a:pt x="262" y="198"/>
                    <a:pt x="265" y="197"/>
                  </a:cubicBezTo>
                  <a:close/>
                  <a:moveTo>
                    <a:pt x="232" y="166"/>
                  </a:moveTo>
                  <a:cubicBezTo>
                    <a:pt x="232" y="152"/>
                    <a:pt x="243" y="141"/>
                    <a:pt x="257" y="141"/>
                  </a:cubicBezTo>
                  <a:cubicBezTo>
                    <a:pt x="271" y="141"/>
                    <a:pt x="283" y="152"/>
                    <a:pt x="283" y="166"/>
                  </a:cubicBezTo>
                  <a:cubicBezTo>
                    <a:pt x="283" y="180"/>
                    <a:pt x="271" y="191"/>
                    <a:pt x="257" y="191"/>
                  </a:cubicBezTo>
                  <a:cubicBezTo>
                    <a:pt x="243" y="191"/>
                    <a:pt x="232" y="180"/>
                    <a:pt x="232" y="166"/>
                  </a:cubicBezTo>
                  <a:close/>
                  <a:moveTo>
                    <a:pt x="444" y="212"/>
                  </a:moveTo>
                  <a:cubicBezTo>
                    <a:pt x="444" y="274"/>
                    <a:pt x="444" y="274"/>
                    <a:pt x="444" y="274"/>
                  </a:cubicBezTo>
                  <a:cubicBezTo>
                    <a:pt x="442" y="274"/>
                    <a:pt x="440" y="273"/>
                    <a:pt x="438" y="273"/>
                  </a:cubicBezTo>
                  <a:cubicBezTo>
                    <a:pt x="436" y="273"/>
                    <a:pt x="434" y="274"/>
                    <a:pt x="432" y="274"/>
                  </a:cubicBezTo>
                  <a:cubicBezTo>
                    <a:pt x="432" y="212"/>
                    <a:pt x="432" y="212"/>
                    <a:pt x="432" y="212"/>
                  </a:cubicBezTo>
                  <a:cubicBezTo>
                    <a:pt x="432" y="208"/>
                    <a:pt x="434" y="204"/>
                    <a:pt x="438" y="204"/>
                  </a:cubicBezTo>
                  <a:cubicBezTo>
                    <a:pt x="441" y="204"/>
                    <a:pt x="444" y="208"/>
                    <a:pt x="444" y="212"/>
                  </a:cubicBezTo>
                  <a:close/>
                  <a:moveTo>
                    <a:pt x="503" y="332"/>
                  </a:moveTo>
                  <a:cubicBezTo>
                    <a:pt x="450" y="302"/>
                    <a:pt x="450" y="302"/>
                    <a:pt x="450" y="302"/>
                  </a:cubicBezTo>
                  <a:cubicBezTo>
                    <a:pt x="453" y="299"/>
                    <a:pt x="454" y="295"/>
                    <a:pt x="454" y="291"/>
                  </a:cubicBezTo>
                  <a:cubicBezTo>
                    <a:pt x="509" y="322"/>
                    <a:pt x="509" y="322"/>
                    <a:pt x="509" y="322"/>
                  </a:cubicBezTo>
                  <a:cubicBezTo>
                    <a:pt x="513" y="324"/>
                    <a:pt x="514" y="328"/>
                    <a:pt x="513" y="331"/>
                  </a:cubicBezTo>
                  <a:cubicBezTo>
                    <a:pt x="511" y="334"/>
                    <a:pt x="507" y="335"/>
                    <a:pt x="503" y="332"/>
                  </a:cubicBezTo>
                  <a:close/>
                  <a:moveTo>
                    <a:pt x="373" y="332"/>
                  </a:moveTo>
                  <a:cubicBezTo>
                    <a:pt x="369" y="335"/>
                    <a:pt x="364" y="334"/>
                    <a:pt x="363" y="331"/>
                  </a:cubicBezTo>
                  <a:cubicBezTo>
                    <a:pt x="361" y="328"/>
                    <a:pt x="363" y="324"/>
                    <a:pt x="367" y="322"/>
                  </a:cubicBezTo>
                  <a:cubicBezTo>
                    <a:pt x="421" y="291"/>
                    <a:pt x="421" y="291"/>
                    <a:pt x="421" y="291"/>
                  </a:cubicBezTo>
                  <a:cubicBezTo>
                    <a:pt x="421" y="295"/>
                    <a:pt x="423" y="299"/>
                    <a:pt x="426" y="302"/>
                  </a:cubicBezTo>
                  <a:cubicBezTo>
                    <a:pt x="373" y="332"/>
                    <a:pt x="373" y="332"/>
                    <a:pt x="373" y="332"/>
                  </a:cubicBezTo>
                  <a:close/>
                  <a:moveTo>
                    <a:pt x="442" y="306"/>
                  </a:moveTo>
                  <a:cubicBezTo>
                    <a:pt x="446" y="462"/>
                    <a:pt x="446" y="462"/>
                    <a:pt x="446" y="46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4" y="306"/>
                    <a:pt x="434" y="306"/>
                    <a:pt x="434" y="306"/>
                  </a:cubicBezTo>
                  <a:cubicBezTo>
                    <a:pt x="435" y="307"/>
                    <a:pt x="436" y="307"/>
                    <a:pt x="438" y="307"/>
                  </a:cubicBezTo>
                  <a:cubicBezTo>
                    <a:pt x="439" y="307"/>
                    <a:pt x="440" y="307"/>
                    <a:pt x="442" y="306"/>
                  </a:cubicBezTo>
                  <a:close/>
                  <a:moveTo>
                    <a:pt x="425" y="290"/>
                  </a:moveTo>
                  <a:cubicBezTo>
                    <a:pt x="425" y="283"/>
                    <a:pt x="430" y="277"/>
                    <a:pt x="438" y="277"/>
                  </a:cubicBezTo>
                  <a:cubicBezTo>
                    <a:pt x="445" y="277"/>
                    <a:pt x="451" y="283"/>
                    <a:pt x="451" y="290"/>
                  </a:cubicBezTo>
                  <a:cubicBezTo>
                    <a:pt x="451" y="297"/>
                    <a:pt x="445" y="303"/>
                    <a:pt x="438" y="303"/>
                  </a:cubicBezTo>
                  <a:cubicBezTo>
                    <a:pt x="430" y="303"/>
                    <a:pt x="425" y="297"/>
                    <a:pt x="425" y="290"/>
                  </a:cubicBezTo>
                  <a:close/>
                </a:path>
              </a:pathLst>
            </a:custGeom>
            <a:solidFill>
              <a:srgbClr val="F3F2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73031" y="3646721"/>
            <a:ext cx="1900728" cy="1900728"/>
            <a:chOff x="5873031" y="3646721"/>
            <a:chExt cx="1900728" cy="1900728"/>
          </a:xfrm>
        </p:grpSpPr>
        <p:sp>
          <p:nvSpPr>
            <p:cNvPr id="6" name="椭圆 5"/>
            <p:cNvSpPr/>
            <p:nvPr/>
          </p:nvSpPr>
          <p:spPr>
            <a:xfrm>
              <a:off x="5873031" y="3646721"/>
              <a:ext cx="1900728" cy="1900728"/>
            </a:xfrm>
            <a:prstGeom prst="ellipse">
              <a:avLst/>
            </a:prstGeom>
            <a:solidFill>
              <a:srgbClr val="00B050"/>
            </a:solidFill>
            <a:ln w="57150">
              <a:gradFill>
                <a:gsLst>
                  <a:gs pos="0">
                    <a:schemeClr val="bg1"/>
                  </a:gs>
                  <a:gs pos="100000">
                    <a:srgbClr val="F2F2F2"/>
                  </a:gs>
                </a:gsLst>
                <a:lin ang="5400000" scaled="1"/>
              </a:gradFill>
            </a:ln>
            <a:effectLst>
              <a:innerShdw blurRad="177800" dist="50800" dir="13200000">
                <a:schemeClr val="bg2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Freeform 48"/>
            <p:cNvSpPr>
              <a:spLocks noEditPoints="1"/>
            </p:cNvSpPr>
            <p:nvPr/>
          </p:nvSpPr>
          <p:spPr bwMode="auto">
            <a:xfrm>
              <a:off x="6470176" y="4131947"/>
              <a:ext cx="706438" cy="930275"/>
            </a:xfrm>
            <a:custGeom>
              <a:avLst/>
              <a:gdLst>
                <a:gd name="T0" fmla="*/ 43 w 356"/>
                <a:gd name="T1" fmla="*/ 343 h 469"/>
                <a:gd name="T2" fmla="*/ 73 w 356"/>
                <a:gd name="T3" fmla="*/ 397 h 469"/>
                <a:gd name="T4" fmla="*/ 86 w 356"/>
                <a:gd name="T5" fmla="*/ 427 h 469"/>
                <a:gd name="T6" fmla="*/ 43 w 356"/>
                <a:gd name="T7" fmla="*/ 469 h 469"/>
                <a:gd name="T8" fmla="*/ 0 w 356"/>
                <a:gd name="T9" fmla="*/ 427 h 469"/>
                <a:gd name="T10" fmla="*/ 13 w 356"/>
                <a:gd name="T11" fmla="*/ 397 h 469"/>
                <a:gd name="T12" fmla="*/ 43 w 356"/>
                <a:gd name="T13" fmla="*/ 343 h 469"/>
                <a:gd name="T14" fmla="*/ 127 w 356"/>
                <a:gd name="T15" fmla="*/ 14 h 469"/>
                <a:gd name="T16" fmla="*/ 141 w 356"/>
                <a:gd name="T17" fmla="*/ 0 h 469"/>
                <a:gd name="T18" fmla="*/ 254 w 356"/>
                <a:gd name="T19" fmla="*/ 0 h 469"/>
                <a:gd name="T20" fmla="*/ 268 w 356"/>
                <a:gd name="T21" fmla="*/ 14 h 469"/>
                <a:gd name="T22" fmla="*/ 268 w 356"/>
                <a:gd name="T23" fmla="*/ 24 h 469"/>
                <a:gd name="T24" fmla="*/ 254 w 356"/>
                <a:gd name="T25" fmla="*/ 39 h 469"/>
                <a:gd name="T26" fmla="*/ 215 w 356"/>
                <a:gd name="T27" fmla="*/ 39 h 469"/>
                <a:gd name="T28" fmla="*/ 215 w 356"/>
                <a:gd name="T29" fmla="*/ 107 h 469"/>
                <a:gd name="T30" fmla="*/ 198 w 356"/>
                <a:gd name="T31" fmla="*/ 105 h 469"/>
                <a:gd name="T32" fmla="*/ 180 w 356"/>
                <a:gd name="T33" fmla="*/ 107 h 469"/>
                <a:gd name="T34" fmla="*/ 180 w 356"/>
                <a:gd name="T35" fmla="*/ 39 h 469"/>
                <a:gd name="T36" fmla="*/ 141 w 356"/>
                <a:gd name="T37" fmla="*/ 39 h 469"/>
                <a:gd name="T38" fmla="*/ 127 w 356"/>
                <a:gd name="T39" fmla="*/ 24 h 469"/>
                <a:gd name="T40" fmla="*/ 127 w 356"/>
                <a:gd name="T41" fmla="*/ 14 h 469"/>
                <a:gd name="T42" fmla="*/ 133 w 356"/>
                <a:gd name="T43" fmla="*/ 170 h 469"/>
                <a:gd name="T44" fmla="*/ 198 w 356"/>
                <a:gd name="T45" fmla="*/ 128 h 469"/>
                <a:gd name="T46" fmla="*/ 262 w 356"/>
                <a:gd name="T47" fmla="*/ 170 h 469"/>
                <a:gd name="T48" fmla="*/ 356 w 356"/>
                <a:gd name="T49" fmla="*/ 170 h 469"/>
                <a:gd name="T50" fmla="*/ 356 w 356"/>
                <a:gd name="T51" fmla="*/ 228 h 469"/>
                <a:gd name="T52" fmla="*/ 262 w 356"/>
                <a:gd name="T53" fmla="*/ 228 h 469"/>
                <a:gd name="T54" fmla="*/ 198 w 356"/>
                <a:gd name="T55" fmla="*/ 270 h 469"/>
                <a:gd name="T56" fmla="*/ 133 w 356"/>
                <a:gd name="T57" fmla="*/ 228 h 469"/>
                <a:gd name="T58" fmla="*/ 100 w 356"/>
                <a:gd name="T59" fmla="*/ 228 h 469"/>
                <a:gd name="T60" fmla="*/ 72 w 356"/>
                <a:gd name="T61" fmla="*/ 256 h 469"/>
                <a:gd name="T62" fmla="*/ 72 w 356"/>
                <a:gd name="T63" fmla="*/ 299 h 469"/>
                <a:gd name="T64" fmla="*/ 57 w 356"/>
                <a:gd name="T65" fmla="*/ 313 h 469"/>
                <a:gd name="T66" fmla="*/ 29 w 356"/>
                <a:gd name="T67" fmla="*/ 313 h 469"/>
                <a:gd name="T68" fmla="*/ 14 w 356"/>
                <a:gd name="T69" fmla="*/ 299 h 469"/>
                <a:gd name="T70" fmla="*/ 14 w 356"/>
                <a:gd name="T71" fmla="*/ 256 h 469"/>
                <a:gd name="T72" fmla="*/ 100 w 356"/>
                <a:gd name="T73" fmla="*/ 170 h 469"/>
                <a:gd name="T74" fmla="*/ 133 w 356"/>
                <a:gd name="T75" fmla="*/ 17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56" h="469">
                  <a:moveTo>
                    <a:pt x="43" y="343"/>
                  </a:moveTo>
                  <a:cubicBezTo>
                    <a:pt x="46" y="364"/>
                    <a:pt x="60" y="383"/>
                    <a:pt x="73" y="397"/>
                  </a:cubicBezTo>
                  <a:cubicBezTo>
                    <a:pt x="81" y="404"/>
                    <a:pt x="86" y="415"/>
                    <a:pt x="86" y="427"/>
                  </a:cubicBezTo>
                  <a:cubicBezTo>
                    <a:pt x="86" y="450"/>
                    <a:pt x="67" y="469"/>
                    <a:pt x="43" y="469"/>
                  </a:cubicBezTo>
                  <a:cubicBezTo>
                    <a:pt x="20" y="469"/>
                    <a:pt x="0" y="450"/>
                    <a:pt x="0" y="427"/>
                  </a:cubicBezTo>
                  <a:cubicBezTo>
                    <a:pt x="0" y="415"/>
                    <a:pt x="5" y="404"/>
                    <a:pt x="13" y="397"/>
                  </a:cubicBezTo>
                  <a:cubicBezTo>
                    <a:pt x="26" y="383"/>
                    <a:pt x="41" y="364"/>
                    <a:pt x="43" y="343"/>
                  </a:cubicBezTo>
                  <a:close/>
                  <a:moveTo>
                    <a:pt x="127" y="14"/>
                  </a:moveTo>
                  <a:cubicBezTo>
                    <a:pt x="127" y="7"/>
                    <a:pt x="133" y="0"/>
                    <a:pt x="141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62" y="0"/>
                    <a:pt x="268" y="7"/>
                    <a:pt x="268" y="14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68" y="32"/>
                    <a:pt x="262" y="39"/>
                    <a:pt x="254" y="39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5" y="107"/>
                    <a:pt x="215" y="107"/>
                    <a:pt x="215" y="107"/>
                  </a:cubicBezTo>
                  <a:cubicBezTo>
                    <a:pt x="209" y="106"/>
                    <a:pt x="204" y="105"/>
                    <a:pt x="198" y="105"/>
                  </a:cubicBezTo>
                  <a:cubicBezTo>
                    <a:pt x="192" y="105"/>
                    <a:pt x="186" y="106"/>
                    <a:pt x="180" y="107"/>
                  </a:cubicBezTo>
                  <a:cubicBezTo>
                    <a:pt x="180" y="39"/>
                    <a:pt x="180" y="39"/>
                    <a:pt x="180" y="39"/>
                  </a:cubicBezTo>
                  <a:cubicBezTo>
                    <a:pt x="141" y="39"/>
                    <a:pt x="141" y="39"/>
                    <a:pt x="141" y="39"/>
                  </a:cubicBezTo>
                  <a:cubicBezTo>
                    <a:pt x="133" y="39"/>
                    <a:pt x="127" y="32"/>
                    <a:pt x="127" y="24"/>
                  </a:cubicBezTo>
                  <a:cubicBezTo>
                    <a:pt x="127" y="14"/>
                    <a:pt x="127" y="14"/>
                    <a:pt x="127" y="14"/>
                  </a:cubicBezTo>
                  <a:close/>
                  <a:moveTo>
                    <a:pt x="133" y="170"/>
                  </a:moveTo>
                  <a:cubicBezTo>
                    <a:pt x="144" y="146"/>
                    <a:pt x="169" y="128"/>
                    <a:pt x="198" y="128"/>
                  </a:cubicBezTo>
                  <a:cubicBezTo>
                    <a:pt x="227" y="128"/>
                    <a:pt x="251" y="146"/>
                    <a:pt x="262" y="170"/>
                  </a:cubicBezTo>
                  <a:cubicBezTo>
                    <a:pt x="356" y="170"/>
                    <a:pt x="356" y="170"/>
                    <a:pt x="356" y="170"/>
                  </a:cubicBezTo>
                  <a:cubicBezTo>
                    <a:pt x="356" y="228"/>
                    <a:pt x="356" y="228"/>
                    <a:pt x="356" y="228"/>
                  </a:cubicBezTo>
                  <a:cubicBezTo>
                    <a:pt x="262" y="228"/>
                    <a:pt x="262" y="228"/>
                    <a:pt x="262" y="228"/>
                  </a:cubicBezTo>
                  <a:cubicBezTo>
                    <a:pt x="251" y="252"/>
                    <a:pt x="227" y="270"/>
                    <a:pt x="198" y="270"/>
                  </a:cubicBezTo>
                  <a:cubicBezTo>
                    <a:pt x="169" y="270"/>
                    <a:pt x="144" y="252"/>
                    <a:pt x="133" y="228"/>
                  </a:cubicBezTo>
                  <a:cubicBezTo>
                    <a:pt x="100" y="228"/>
                    <a:pt x="100" y="228"/>
                    <a:pt x="100" y="228"/>
                  </a:cubicBezTo>
                  <a:cubicBezTo>
                    <a:pt x="85" y="228"/>
                    <a:pt x="72" y="241"/>
                    <a:pt x="72" y="256"/>
                  </a:cubicBezTo>
                  <a:cubicBezTo>
                    <a:pt x="72" y="299"/>
                    <a:pt x="72" y="299"/>
                    <a:pt x="72" y="299"/>
                  </a:cubicBezTo>
                  <a:cubicBezTo>
                    <a:pt x="72" y="307"/>
                    <a:pt x="65" y="313"/>
                    <a:pt x="57" y="313"/>
                  </a:cubicBezTo>
                  <a:cubicBezTo>
                    <a:pt x="29" y="313"/>
                    <a:pt x="29" y="313"/>
                    <a:pt x="29" y="313"/>
                  </a:cubicBezTo>
                  <a:cubicBezTo>
                    <a:pt x="21" y="313"/>
                    <a:pt x="14" y="307"/>
                    <a:pt x="14" y="299"/>
                  </a:cubicBezTo>
                  <a:cubicBezTo>
                    <a:pt x="14" y="256"/>
                    <a:pt x="14" y="256"/>
                    <a:pt x="14" y="256"/>
                  </a:cubicBezTo>
                  <a:cubicBezTo>
                    <a:pt x="14" y="209"/>
                    <a:pt x="53" y="170"/>
                    <a:pt x="100" y="170"/>
                  </a:cubicBezTo>
                  <a:cubicBezTo>
                    <a:pt x="133" y="170"/>
                    <a:pt x="133" y="170"/>
                    <a:pt x="133" y="170"/>
                  </a:cubicBezTo>
                  <a:close/>
                </a:path>
              </a:pathLst>
            </a:custGeom>
            <a:solidFill>
              <a:srgbClr val="F3F2E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470176" y="1816595"/>
            <a:ext cx="3807618" cy="902097"/>
            <a:chOff x="6470176" y="1816595"/>
            <a:chExt cx="3807618" cy="902097"/>
          </a:xfrm>
        </p:grpSpPr>
        <p:sp>
          <p:nvSpPr>
            <p:cNvPr id="11" name="矩形 10"/>
            <p:cNvSpPr/>
            <p:nvPr/>
          </p:nvSpPr>
          <p:spPr>
            <a:xfrm>
              <a:off x="6470176" y="2185927"/>
              <a:ext cx="3807618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470176" y="181659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51334" y="3243494"/>
            <a:ext cx="3807618" cy="902097"/>
            <a:chOff x="351334" y="3243494"/>
            <a:chExt cx="3807618" cy="902097"/>
          </a:xfrm>
        </p:grpSpPr>
        <p:sp>
          <p:nvSpPr>
            <p:cNvPr id="13" name="矩形 12"/>
            <p:cNvSpPr/>
            <p:nvPr/>
          </p:nvSpPr>
          <p:spPr>
            <a:xfrm>
              <a:off x="351334" y="3612826"/>
              <a:ext cx="3807618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589292" y="324349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37122" y="4800706"/>
            <a:ext cx="3807618" cy="902097"/>
            <a:chOff x="7937122" y="4800706"/>
            <a:chExt cx="3807618" cy="902097"/>
          </a:xfrm>
        </p:grpSpPr>
        <p:sp>
          <p:nvSpPr>
            <p:cNvPr id="15" name="矩形 14"/>
            <p:cNvSpPr/>
            <p:nvPr/>
          </p:nvSpPr>
          <p:spPr>
            <a:xfrm>
              <a:off x="7937122" y="5170038"/>
              <a:ext cx="3807618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937122" y="480070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544">
        <p14:flip dir="r"/>
      </p:transition>
    </mc:Choice>
    <mc:Fallback xmlns="">
      <p:transition spd="slow" advTm="25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789586" y="1642188"/>
            <a:ext cx="4588357" cy="4610711"/>
            <a:chOff x="789586" y="1642188"/>
            <a:chExt cx="4588357" cy="4610711"/>
          </a:xfrm>
        </p:grpSpPr>
        <p:sp>
          <p:nvSpPr>
            <p:cNvPr id="5" name="圆角矩形 4"/>
            <p:cNvSpPr/>
            <p:nvPr/>
          </p:nvSpPr>
          <p:spPr>
            <a:xfrm>
              <a:off x="1203648" y="1642188"/>
              <a:ext cx="177282" cy="3984171"/>
            </a:xfrm>
            <a:prstGeom prst="roundRect">
              <a:avLst>
                <a:gd name="adj" fmla="val 50000"/>
              </a:avLst>
            </a:prstGeom>
            <a:solidFill>
              <a:srgbClr val="4FFF9F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203648" y="2911151"/>
              <a:ext cx="177282" cy="271520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122005" y="2780522"/>
              <a:ext cx="340567" cy="340567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2397966" y="1642188"/>
              <a:ext cx="177282" cy="3984171"/>
            </a:xfrm>
            <a:prstGeom prst="roundRect">
              <a:avLst>
                <a:gd name="adj" fmla="val 50000"/>
              </a:avLst>
            </a:prstGeom>
            <a:solidFill>
              <a:srgbClr val="4FFF9F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2397966" y="3732245"/>
              <a:ext cx="177282" cy="189411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316323" y="3634273"/>
              <a:ext cx="340567" cy="340567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3592284" y="1642188"/>
              <a:ext cx="177282" cy="3984171"/>
            </a:xfrm>
            <a:prstGeom prst="roundRect">
              <a:avLst>
                <a:gd name="adj" fmla="val 50000"/>
              </a:avLst>
            </a:prstGeom>
            <a:solidFill>
              <a:srgbClr val="4FFF9F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3592283" y="2127380"/>
              <a:ext cx="177283" cy="3498979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3510641" y="2047093"/>
              <a:ext cx="340567" cy="340567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4786602" y="1642188"/>
              <a:ext cx="177282" cy="3984171"/>
            </a:xfrm>
            <a:prstGeom prst="roundRect">
              <a:avLst>
                <a:gd name="adj" fmla="val 50000"/>
              </a:avLst>
            </a:prstGeom>
            <a:solidFill>
              <a:srgbClr val="4FFF9F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786602" y="2575249"/>
              <a:ext cx="177282" cy="305111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704959" y="2439955"/>
              <a:ext cx="340567" cy="340567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89586" y="591434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983904" y="591434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178222" y="591434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372540" y="591434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021449" y="2751757"/>
            <a:ext cx="4161415" cy="902097"/>
            <a:chOff x="7021449" y="2751757"/>
            <a:chExt cx="4161415" cy="902097"/>
          </a:xfrm>
        </p:grpSpPr>
        <p:sp>
          <p:nvSpPr>
            <p:cNvPr id="28" name="矩形 27"/>
            <p:cNvSpPr/>
            <p:nvPr/>
          </p:nvSpPr>
          <p:spPr>
            <a:xfrm>
              <a:off x="7375246" y="3121089"/>
              <a:ext cx="3807618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375246" y="275175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6"/>
            <p:cNvSpPr>
              <a:spLocks noEditPoints="1"/>
            </p:cNvSpPr>
            <p:nvPr/>
          </p:nvSpPr>
          <p:spPr bwMode="auto">
            <a:xfrm>
              <a:off x="7021449" y="2824551"/>
              <a:ext cx="202900" cy="252508"/>
            </a:xfrm>
            <a:custGeom>
              <a:avLst/>
              <a:gdLst>
                <a:gd name="T0" fmla="*/ 156 w 363"/>
                <a:gd name="T1" fmla="*/ 70 h 452"/>
                <a:gd name="T2" fmla="*/ 331 w 363"/>
                <a:gd name="T3" fmla="*/ 194 h 452"/>
                <a:gd name="T4" fmla="*/ 32 w 363"/>
                <a:gd name="T5" fmla="*/ 414 h 452"/>
                <a:gd name="T6" fmla="*/ 147 w 363"/>
                <a:gd name="T7" fmla="*/ 164 h 452"/>
                <a:gd name="T8" fmla="*/ 216 w 363"/>
                <a:gd name="T9" fmla="*/ 164 h 452"/>
                <a:gd name="T10" fmla="*/ 147 w 363"/>
                <a:gd name="T11" fmla="*/ 164 h 452"/>
                <a:gd name="T12" fmla="*/ 182 w 363"/>
                <a:gd name="T13" fmla="*/ 360 h 452"/>
                <a:gd name="T14" fmla="*/ 182 w 363"/>
                <a:gd name="T15" fmla="*/ 232 h 452"/>
                <a:gd name="T16" fmla="*/ 160 w 363"/>
                <a:gd name="T17" fmla="*/ 301 h 452"/>
                <a:gd name="T18" fmla="*/ 148 w 363"/>
                <a:gd name="T19" fmla="*/ 333 h 452"/>
                <a:gd name="T20" fmla="*/ 134 w 363"/>
                <a:gd name="T21" fmla="*/ 300 h 452"/>
                <a:gd name="T22" fmla="*/ 132 w 363"/>
                <a:gd name="T23" fmla="*/ 285 h 452"/>
                <a:gd name="T24" fmla="*/ 167 w 363"/>
                <a:gd name="T25" fmla="*/ 305 h 452"/>
                <a:gd name="T26" fmla="*/ 150 w 363"/>
                <a:gd name="T27" fmla="*/ 332 h 452"/>
                <a:gd name="T28" fmla="*/ 155 w 363"/>
                <a:gd name="T29" fmla="*/ 313 h 452"/>
                <a:gd name="T30" fmla="*/ 179 w 363"/>
                <a:gd name="T31" fmla="*/ 336 h 452"/>
                <a:gd name="T32" fmla="*/ 150 w 363"/>
                <a:gd name="T33" fmla="*/ 332 h 452"/>
                <a:gd name="T34" fmla="*/ 209 w 363"/>
                <a:gd name="T35" fmla="*/ 262 h 452"/>
                <a:gd name="T36" fmla="*/ 204 w 363"/>
                <a:gd name="T37" fmla="*/ 278 h 452"/>
                <a:gd name="T38" fmla="*/ 189 w 363"/>
                <a:gd name="T39" fmla="*/ 274 h 452"/>
                <a:gd name="T40" fmla="*/ 189 w 363"/>
                <a:gd name="T41" fmla="*/ 255 h 452"/>
                <a:gd name="T42" fmla="*/ 205 w 363"/>
                <a:gd name="T43" fmla="*/ 255 h 452"/>
                <a:gd name="T44" fmla="*/ 161 w 363"/>
                <a:gd name="T45" fmla="*/ 252 h 452"/>
                <a:gd name="T46" fmla="*/ 197 w 363"/>
                <a:gd name="T47" fmla="*/ 248 h 452"/>
                <a:gd name="T48" fmla="*/ 169 w 363"/>
                <a:gd name="T49" fmla="*/ 285 h 452"/>
                <a:gd name="T50" fmla="*/ 229 w 363"/>
                <a:gd name="T51" fmla="*/ 306 h 452"/>
                <a:gd name="T52" fmla="*/ 210 w 363"/>
                <a:gd name="T53" fmla="*/ 310 h 452"/>
                <a:gd name="T54" fmla="*/ 219 w 363"/>
                <a:gd name="T55" fmla="*/ 279 h 452"/>
                <a:gd name="T56" fmla="*/ 229 w 363"/>
                <a:gd name="T57" fmla="*/ 306 h 452"/>
                <a:gd name="T58" fmla="*/ 221 w 363"/>
                <a:gd name="T59" fmla="*/ 313 h 452"/>
                <a:gd name="T60" fmla="*/ 217 w 363"/>
                <a:gd name="T61" fmla="*/ 332 h 452"/>
                <a:gd name="T62" fmla="*/ 198 w 363"/>
                <a:gd name="T63" fmla="*/ 336 h 452"/>
                <a:gd name="T64" fmla="*/ 186 w 363"/>
                <a:gd name="T65" fmla="*/ 324 h 452"/>
                <a:gd name="T66" fmla="*/ 198 w 363"/>
                <a:gd name="T67" fmla="*/ 313 h 452"/>
                <a:gd name="T68" fmla="*/ 11 w 363"/>
                <a:gd name="T69" fmla="*/ 425 h 452"/>
                <a:gd name="T70" fmla="*/ 363 w 363"/>
                <a:gd name="T71" fmla="*/ 436 h 452"/>
                <a:gd name="T72" fmla="*/ 352 w 363"/>
                <a:gd name="T73" fmla="*/ 452 h 452"/>
                <a:gd name="T74" fmla="*/ 0 w 363"/>
                <a:gd name="T75" fmla="*/ 441 h 452"/>
                <a:gd name="T76" fmla="*/ 182 w 363"/>
                <a:gd name="T77" fmla="*/ 16 h 452"/>
                <a:gd name="T78" fmla="*/ 139 w 363"/>
                <a:gd name="T79" fmla="*/ 61 h 452"/>
                <a:gd name="T80" fmla="*/ 124 w 363"/>
                <a:gd name="T81" fmla="*/ 58 h 452"/>
                <a:gd name="T82" fmla="*/ 240 w 363"/>
                <a:gd name="T83" fmla="*/ 58 h 452"/>
                <a:gd name="T84" fmla="*/ 224 w 363"/>
                <a:gd name="T85" fmla="*/ 61 h 452"/>
                <a:gd name="T86" fmla="*/ 182 w 363"/>
                <a:gd name="T87" fmla="*/ 16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3" h="452">
                  <a:moveTo>
                    <a:pt x="32" y="194"/>
                  </a:moveTo>
                  <a:cubicBezTo>
                    <a:pt x="32" y="126"/>
                    <a:pt x="87" y="70"/>
                    <a:pt x="156" y="70"/>
                  </a:cubicBezTo>
                  <a:cubicBezTo>
                    <a:pt x="208" y="70"/>
                    <a:pt x="208" y="70"/>
                    <a:pt x="208" y="70"/>
                  </a:cubicBezTo>
                  <a:cubicBezTo>
                    <a:pt x="276" y="70"/>
                    <a:pt x="331" y="126"/>
                    <a:pt x="331" y="194"/>
                  </a:cubicBezTo>
                  <a:cubicBezTo>
                    <a:pt x="331" y="414"/>
                    <a:pt x="331" y="414"/>
                    <a:pt x="331" y="414"/>
                  </a:cubicBezTo>
                  <a:cubicBezTo>
                    <a:pt x="32" y="414"/>
                    <a:pt x="32" y="414"/>
                    <a:pt x="32" y="414"/>
                  </a:cubicBezTo>
                  <a:cubicBezTo>
                    <a:pt x="32" y="194"/>
                    <a:pt x="32" y="194"/>
                    <a:pt x="32" y="194"/>
                  </a:cubicBezTo>
                  <a:close/>
                  <a:moveTo>
                    <a:pt x="147" y="164"/>
                  </a:moveTo>
                  <a:cubicBezTo>
                    <a:pt x="147" y="184"/>
                    <a:pt x="162" y="199"/>
                    <a:pt x="182" y="199"/>
                  </a:cubicBezTo>
                  <a:cubicBezTo>
                    <a:pt x="201" y="199"/>
                    <a:pt x="216" y="184"/>
                    <a:pt x="216" y="164"/>
                  </a:cubicBezTo>
                  <a:cubicBezTo>
                    <a:pt x="216" y="145"/>
                    <a:pt x="201" y="130"/>
                    <a:pt x="182" y="130"/>
                  </a:cubicBezTo>
                  <a:cubicBezTo>
                    <a:pt x="162" y="130"/>
                    <a:pt x="147" y="145"/>
                    <a:pt x="147" y="164"/>
                  </a:cubicBezTo>
                  <a:close/>
                  <a:moveTo>
                    <a:pt x="118" y="296"/>
                  </a:moveTo>
                  <a:cubicBezTo>
                    <a:pt x="118" y="332"/>
                    <a:pt x="146" y="360"/>
                    <a:pt x="182" y="360"/>
                  </a:cubicBezTo>
                  <a:cubicBezTo>
                    <a:pt x="217" y="360"/>
                    <a:pt x="245" y="332"/>
                    <a:pt x="245" y="296"/>
                  </a:cubicBezTo>
                  <a:cubicBezTo>
                    <a:pt x="245" y="261"/>
                    <a:pt x="217" y="232"/>
                    <a:pt x="182" y="232"/>
                  </a:cubicBezTo>
                  <a:cubicBezTo>
                    <a:pt x="146" y="232"/>
                    <a:pt x="118" y="261"/>
                    <a:pt x="118" y="296"/>
                  </a:cubicBezTo>
                  <a:close/>
                  <a:moveTo>
                    <a:pt x="160" y="301"/>
                  </a:moveTo>
                  <a:cubicBezTo>
                    <a:pt x="148" y="321"/>
                    <a:pt x="148" y="321"/>
                    <a:pt x="148" y="321"/>
                  </a:cubicBezTo>
                  <a:cubicBezTo>
                    <a:pt x="146" y="324"/>
                    <a:pt x="146" y="329"/>
                    <a:pt x="148" y="333"/>
                  </a:cubicBezTo>
                  <a:cubicBezTo>
                    <a:pt x="134" y="308"/>
                    <a:pt x="134" y="308"/>
                    <a:pt x="134" y="308"/>
                  </a:cubicBezTo>
                  <a:cubicBezTo>
                    <a:pt x="132" y="305"/>
                    <a:pt x="132" y="302"/>
                    <a:pt x="134" y="300"/>
                  </a:cubicBezTo>
                  <a:cubicBezTo>
                    <a:pt x="140" y="289"/>
                    <a:pt x="140" y="289"/>
                    <a:pt x="140" y="289"/>
                  </a:cubicBezTo>
                  <a:cubicBezTo>
                    <a:pt x="132" y="285"/>
                    <a:pt x="132" y="285"/>
                    <a:pt x="132" y="285"/>
                  </a:cubicBezTo>
                  <a:cubicBezTo>
                    <a:pt x="155" y="285"/>
                    <a:pt x="155" y="285"/>
                    <a:pt x="155" y="285"/>
                  </a:cubicBezTo>
                  <a:cubicBezTo>
                    <a:pt x="167" y="305"/>
                    <a:pt x="167" y="305"/>
                    <a:pt x="167" y="305"/>
                  </a:cubicBezTo>
                  <a:cubicBezTo>
                    <a:pt x="160" y="301"/>
                    <a:pt x="160" y="301"/>
                    <a:pt x="160" y="301"/>
                  </a:cubicBezTo>
                  <a:close/>
                  <a:moveTo>
                    <a:pt x="150" y="332"/>
                  </a:moveTo>
                  <a:cubicBezTo>
                    <a:pt x="148" y="329"/>
                    <a:pt x="148" y="325"/>
                    <a:pt x="150" y="322"/>
                  </a:cubicBezTo>
                  <a:cubicBezTo>
                    <a:pt x="155" y="313"/>
                    <a:pt x="155" y="313"/>
                    <a:pt x="155" y="313"/>
                  </a:cubicBezTo>
                  <a:cubicBezTo>
                    <a:pt x="179" y="313"/>
                    <a:pt x="179" y="313"/>
                    <a:pt x="179" y="313"/>
                  </a:cubicBezTo>
                  <a:cubicBezTo>
                    <a:pt x="179" y="336"/>
                    <a:pt x="179" y="336"/>
                    <a:pt x="179" y="336"/>
                  </a:cubicBezTo>
                  <a:cubicBezTo>
                    <a:pt x="158" y="336"/>
                    <a:pt x="158" y="336"/>
                    <a:pt x="158" y="336"/>
                  </a:cubicBezTo>
                  <a:cubicBezTo>
                    <a:pt x="155" y="336"/>
                    <a:pt x="152" y="334"/>
                    <a:pt x="150" y="332"/>
                  </a:cubicBezTo>
                  <a:close/>
                  <a:moveTo>
                    <a:pt x="205" y="255"/>
                  </a:moveTo>
                  <a:cubicBezTo>
                    <a:pt x="209" y="262"/>
                    <a:pt x="209" y="262"/>
                    <a:pt x="209" y="262"/>
                  </a:cubicBezTo>
                  <a:cubicBezTo>
                    <a:pt x="216" y="258"/>
                    <a:pt x="216" y="258"/>
                    <a:pt x="216" y="258"/>
                  </a:cubicBezTo>
                  <a:cubicBezTo>
                    <a:pt x="204" y="278"/>
                    <a:pt x="204" y="278"/>
                    <a:pt x="204" y="278"/>
                  </a:cubicBezTo>
                  <a:cubicBezTo>
                    <a:pt x="181" y="278"/>
                    <a:pt x="181" y="278"/>
                    <a:pt x="181" y="278"/>
                  </a:cubicBezTo>
                  <a:cubicBezTo>
                    <a:pt x="189" y="274"/>
                    <a:pt x="189" y="274"/>
                    <a:pt x="189" y="274"/>
                  </a:cubicBezTo>
                  <a:cubicBezTo>
                    <a:pt x="183" y="264"/>
                    <a:pt x="183" y="264"/>
                    <a:pt x="183" y="264"/>
                  </a:cubicBezTo>
                  <a:cubicBezTo>
                    <a:pt x="189" y="255"/>
                    <a:pt x="189" y="255"/>
                    <a:pt x="189" y="255"/>
                  </a:cubicBezTo>
                  <a:cubicBezTo>
                    <a:pt x="190" y="252"/>
                    <a:pt x="193" y="250"/>
                    <a:pt x="197" y="250"/>
                  </a:cubicBezTo>
                  <a:cubicBezTo>
                    <a:pt x="200" y="250"/>
                    <a:pt x="203" y="252"/>
                    <a:pt x="205" y="255"/>
                  </a:cubicBezTo>
                  <a:close/>
                  <a:moveTo>
                    <a:pt x="149" y="273"/>
                  </a:moveTo>
                  <a:cubicBezTo>
                    <a:pt x="149" y="273"/>
                    <a:pt x="158" y="256"/>
                    <a:pt x="161" y="252"/>
                  </a:cubicBezTo>
                  <a:cubicBezTo>
                    <a:pt x="162" y="250"/>
                    <a:pt x="165" y="248"/>
                    <a:pt x="168" y="248"/>
                  </a:cubicBezTo>
                  <a:cubicBezTo>
                    <a:pt x="197" y="248"/>
                    <a:pt x="197" y="248"/>
                    <a:pt x="197" y="248"/>
                  </a:cubicBezTo>
                  <a:cubicBezTo>
                    <a:pt x="192" y="248"/>
                    <a:pt x="189" y="250"/>
                    <a:pt x="187" y="254"/>
                  </a:cubicBezTo>
                  <a:cubicBezTo>
                    <a:pt x="169" y="285"/>
                    <a:pt x="169" y="285"/>
                    <a:pt x="169" y="285"/>
                  </a:cubicBezTo>
                  <a:cubicBezTo>
                    <a:pt x="149" y="273"/>
                    <a:pt x="149" y="273"/>
                    <a:pt x="149" y="273"/>
                  </a:cubicBezTo>
                  <a:close/>
                  <a:moveTo>
                    <a:pt x="229" y="306"/>
                  </a:moveTo>
                  <a:cubicBezTo>
                    <a:pt x="227" y="309"/>
                    <a:pt x="224" y="310"/>
                    <a:pt x="221" y="310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199" y="290"/>
                    <a:pt x="199" y="290"/>
                    <a:pt x="199" y="290"/>
                  </a:cubicBezTo>
                  <a:cubicBezTo>
                    <a:pt x="219" y="279"/>
                    <a:pt x="219" y="279"/>
                    <a:pt x="219" y="279"/>
                  </a:cubicBezTo>
                  <a:cubicBezTo>
                    <a:pt x="229" y="297"/>
                    <a:pt x="229" y="297"/>
                    <a:pt x="229" y="297"/>
                  </a:cubicBezTo>
                  <a:cubicBezTo>
                    <a:pt x="231" y="299"/>
                    <a:pt x="231" y="303"/>
                    <a:pt x="229" y="306"/>
                  </a:cubicBezTo>
                  <a:close/>
                  <a:moveTo>
                    <a:pt x="198" y="313"/>
                  </a:moveTo>
                  <a:cubicBezTo>
                    <a:pt x="221" y="313"/>
                    <a:pt x="221" y="313"/>
                    <a:pt x="221" y="313"/>
                  </a:cubicBezTo>
                  <a:cubicBezTo>
                    <a:pt x="225" y="313"/>
                    <a:pt x="229" y="311"/>
                    <a:pt x="231" y="307"/>
                  </a:cubicBezTo>
                  <a:cubicBezTo>
                    <a:pt x="217" y="332"/>
                    <a:pt x="217" y="332"/>
                    <a:pt x="217" y="332"/>
                  </a:cubicBezTo>
                  <a:cubicBezTo>
                    <a:pt x="215" y="334"/>
                    <a:pt x="212" y="336"/>
                    <a:pt x="210" y="336"/>
                  </a:cubicBezTo>
                  <a:cubicBezTo>
                    <a:pt x="198" y="336"/>
                    <a:pt x="198" y="336"/>
                    <a:pt x="198" y="336"/>
                  </a:cubicBezTo>
                  <a:cubicBezTo>
                    <a:pt x="198" y="344"/>
                    <a:pt x="198" y="344"/>
                    <a:pt x="198" y="344"/>
                  </a:cubicBezTo>
                  <a:cubicBezTo>
                    <a:pt x="186" y="324"/>
                    <a:pt x="186" y="324"/>
                    <a:pt x="186" y="324"/>
                  </a:cubicBezTo>
                  <a:cubicBezTo>
                    <a:pt x="198" y="304"/>
                    <a:pt x="198" y="304"/>
                    <a:pt x="198" y="304"/>
                  </a:cubicBezTo>
                  <a:cubicBezTo>
                    <a:pt x="198" y="313"/>
                    <a:pt x="198" y="313"/>
                    <a:pt x="198" y="313"/>
                  </a:cubicBezTo>
                  <a:close/>
                  <a:moveTo>
                    <a:pt x="0" y="436"/>
                  </a:moveTo>
                  <a:cubicBezTo>
                    <a:pt x="0" y="430"/>
                    <a:pt x="5" y="425"/>
                    <a:pt x="11" y="425"/>
                  </a:cubicBezTo>
                  <a:cubicBezTo>
                    <a:pt x="352" y="425"/>
                    <a:pt x="352" y="425"/>
                    <a:pt x="352" y="425"/>
                  </a:cubicBezTo>
                  <a:cubicBezTo>
                    <a:pt x="358" y="425"/>
                    <a:pt x="363" y="430"/>
                    <a:pt x="363" y="436"/>
                  </a:cubicBezTo>
                  <a:cubicBezTo>
                    <a:pt x="363" y="441"/>
                    <a:pt x="363" y="441"/>
                    <a:pt x="363" y="441"/>
                  </a:cubicBezTo>
                  <a:cubicBezTo>
                    <a:pt x="363" y="447"/>
                    <a:pt x="358" y="452"/>
                    <a:pt x="352" y="452"/>
                  </a:cubicBezTo>
                  <a:cubicBezTo>
                    <a:pt x="11" y="452"/>
                    <a:pt x="11" y="452"/>
                    <a:pt x="11" y="452"/>
                  </a:cubicBezTo>
                  <a:cubicBezTo>
                    <a:pt x="5" y="452"/>
                    <a:pt x="0" y="447"/>
                    <a:pt x="0" y="441"/>
                  </a:cubicBezTo>
                  <a:cubicBezTo>
                    <a:pt x="0" y="436"/>
                    <a:pt x="0" y="436"/>
                    <a:pt x="0" y="436"/>
                  </a:cubicBezTo>
                  <a:close/>
                  <a:moveTo>
                    <a:pt x="182" y="16"/>
                  </a:moveTo>
                  <a:cubicBezTo>
                    <a:pt x="158" y="16"/>
                    <a:pt x="139" y="34"/>
                    <a:pt x="139" y="58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4" y="62"/>
                    <a:pt x="129" y="63"/>
                    <a:pt x="124" y="64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24" y="26"/>
                    <a:pt x="150" y="0"/>
                    <a:pt x="182" y="0"/>
                  </a:cubicBezTo>
                  <a:cubicBezTo>
                    <a:pt x="214" y="0"/>
                    <a:pt x="240" y="26"/>
                    <a:pt x="240" y="58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4" y="63"/>
                    <a:pt x="229" y="62"/>
                    <a:pt x="224" y="61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34"/>
                    <a:pt x="205" y="16"/>
                    <a:pt x="182" y="16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021449" y="4970895"/>
            <a:ext cx="4161415" cy="902097"/>
            <a:chOff x="7021449" y="4970895"/>
            <a:chExt cx="4161415" cy="902097"/>
          </a:xfrm>
        </p:grpSpPr>
        <p:sp>
          <p:nvSpPr>
            <p:cNvPr id="32" name="矩形 31"/>
            <p:cNvSpPr/>
            <p:nvPr/>
          </p:nvSpPr>
          <p:spPr>
            <a:xfrm>
              <a:off x="7375246" y="5340227"/>
              <a:ext cx="3807618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375246" y="497089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6"/>
            <p:cNvSpPr>
              <a:spLocks noEditPoints="1"/>
            </p:cNvSpPr>
            <p:nvPr/>
          </p:nvSpPr>
          <p:spPr bwMode="auto">
            <a:xfrm>
              <a:off x="7021449" y="5076993"/>
              <a:ext cx="262786" cy="263234"/>
            </a:xfrm>
            <a:custGeom>
              <a:avLst/>
              <a:gdLst>
                <a:gd name="T0" fmla="*/ 19 w 470"/>
                <a:gd name="T1" fmla="*/ 160 h 471"/>
                <a:gd name="T2" fmla="*/ 19 w 470"/>
                <a:gd name="T3" fmla="*/ 102 h 471"/>
                <a:gd name="T4" fmla="*/ 101 w 470"/>
                <a:gd name="T5" fmla="*/ 19 h 471"/>
                <a:gd name="T6" fmla="*/ 160 w 470"/>
                <a:gd name="T7" fmla="*/ 19 h 471"/>
                <a:gd name="T8" fmla="*/ 454 w 470"/>
                <a:gd name="T9" fmla="*/ 314 h 471"/>
                <a:gd name="T10" fmla="*/ 454 w 470"/>
                <a:gd name="T11" fmla="*/ 372 h 471"/>
                <a:gd name="T12" fmla="*/ 372 w 470"/>
                <a:gd name="T13" fmla="*/ 455 h 471"/>
                <a:gd name="T14" fmla="*/ 314 w 470"/>
                <a:gd name="T15" fmla="*/ 455 h 471"/>
                <a:gd name="T16" fmla="*/ 19 w 470"/>
                <a:gd name="T17" fmla="*/ 160 h 471"/>
                <a:gd name="T18" fmla="*/ 176 w 470"/>
                <a:gd name="T19" fmla="*/ 278 h 471"/>
                <a:gd name="T20" fmla="*/ 346 w 470"/>
                <a:gd name="T21" fmla="*/ 245 h 471"/>
                <a:gd name="T22" fmla="*/ 140 w 470"/>
                <a:gd name="T23" fmla="*/ 39 h 471"/>
                <a:gd name="T24" fmla="*/ 121 w 470"/>
                <a:gd name="T25" fmla="*/ 39 h 471"/>
                <a:gd name="T26" fmla="*/ 39 w 470"/>
                <a:gd name="T27" fmla="*/ 121 h 471"/>
                <a:gd name="T28" fmla="*/ 39 w 470"/>
                <a:gd name="T29" fmla="*/ 140 h 471"/>
                <a:gd name="T30" fmla="*/ 176 w 470"/>
                <a:gd name="T31" fmla="*/ 278 h 471"/>
                <a:gd name="T32" fmla="*/ 222 w 470"/>
                <a:gd name="T33" fmla="*/ 233 h 471"/>
                <a:gd name="T34" fmla="*/ 177 w 470"/>
                <a:gd name="T35" fmla="*/ 188 h 471"/>
                <a:gd name="T36" fmla="*/ 183 w 470"/>
                <a:gd name="T37" fmla="*/ 183 h 471"/>
                <a:gd name="T38" fmla="*/ 188 w 470"/>
                <a:gd name="T39" fmla="*/ 178 h 471"/>
                <a:gd name="T40" fmla="*/ 232 w 470"/>
                <a:gd name="T41" fmla="*/ 222 h 471"/>
                <a:gd name="T42" fmla="*/ 222 w 470"/>
                <a:gd name="T43" fmla="*/ 233 h 471"/>
                <a:gd name="T44" fmla="*/ 135 w 470"/>
                <a:gd name="T45" fmla="*/ 123 h 471"/>
                <a:gd name="T46" fmla="*/ 111 w 470"/>
                <a:gd name="T47" fmla="*/ 99 h 471"/>
                <a:gd name="T48" fmla="*/ 112 w 470"/>
                <a:gd name="T49" fmla="*/ 91 h 471"/>
                <a:gd name="T50" fmla="*/ 120 w 470"/>
                <a:gd name="T51" fmla="*/ 90 h 471"/>
                <a:gd name="T52" fmla="*/ 144 w 470"/>
                <a:gd name="T53" fmla="*/ 114 h 471"/>
                <a:gd name="T54" fmla="*/ 135 w 470"/>
                <a:gd name="T55" fmla="*/ 123 h 471"/>
                <a:gd name="T56" fmla="*/ 113 w 470"/>
                <a:gd name="T57" fmla="*/ 144 h 471"/>
                <a:gd name="T58" fmla="*/ 89 w 470"/>
                <a:gd name="T59" fmla="*/ 120 h 471"/>
                <a:gd name="T60" fmla="*/ 91 w 470"/>
                <a:gd name="T61" fmla="*/ 112 h 471"/>
                <a:gd name="T62" fmla="*/ 99 w 470"/>
                <a:gd name="T63" fmla="*/ 111 h 471"/>
                <a:gd name="T64" fmla="*/ 123 w 470"/>
                <a:gd name="T65" fmla="*/ 135 h 471"/>
                <a:gd name="T66" fmla="*/ 113 w 470"/>
                <a:gd name="T67" fmla="*/ 144 h 471"/>
                <a:gd name="T68" fmla="*/ 156 w 470"/>
                <a:gd name="T69" fmla="*/ 111 h 471"/>
                <a:gd name="T70" fmla="*/ 172 w 470"/>
                <a:gd name="T71" fmla="*/ 111 h 471"/>
                <a:gd name="T72" fmla="*/ 193 w 470"/>
                <a:gd name="T73" fmla="*/ 131 h 471"/>
                <a:gd name="T74" fmla="*/ 179 w 470"/>
                <a:gd name="T75" fmla="*/ 180 h 471"/>
                <a:gd name="T76" fmla="*/ 131 w 470"/>
                <a:gd name="T77" fmla="*/ 193 h 471"/>
                <a:gd name="T78" fmla="*/ 110 w 470"/>
                <a:gd name="T79" fmla="*/ 173 h 471"/>
                <a:gd name="T80" fmla="*/ 110 w 470"/>
                <a:gd name="T81" fmla="*/ 156 h 471"/>
                <a:gd name="T82" fmla="*/ 156 w 470"/>
                <a:gd name="T83" fmla="*/ 111 h 471"/>
                <a:gd name="T84" fmla="*/ 7 w 470"/>
                <a:gd name="T85" fmla="*/ 70 h 471"/>
                <a:gd name="T86" fmla="*/ 7 w 470"/>
                <a:gd name="T87" fmla="*/ 44 h 471"/>
                <a:gd name="T88" fmla="*/ 44 w 470"/>
                <a:gd name="T89" fmla="*/ 7 h 471"/>
                <a:gd name="T90" fmla="*/ 70 w 470"/>
                <a:gd name="T91" fmla="*/ 7 h 471"/>
                <a:gd name="T92" fmla="*/ 83 w 470"/>
                <a:gd name="T93" fmla="*/ 21 h 471"/>
                <a:gd name="T94" fmla="*/ 20 w 470"/>
                <a:gd name="T95" fmla="*/ 83 h 471"/>
                <a:gd name="T96" fmla="*/ 7 w 470"/>
                <a:gd name="T97" fmla="*/ 7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0" h="471">
                  <a:moveTo>
                    <a:pt x="19" y="160"/>
                  </a:moveTo>
                  <a:cubicBezTo>
                    <a:pt x="3" y="144"/>
                    <a:pt x="3" y="118"/>
                    <a:pt x="19" y="102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17" y="3"/>
                    <a:pt x="144" y="3"/>
                    <a:pt x="160" y="19"/>
                  </a:cubicBezTo>
                  <a:cubicBezTo>
                    <a:pt x="454" y="314"/>
                    <a:pt x="454" y="314"/>
                    <a:pt x="454" y="314"/>
                  </a:cubicBezTo>
                  <a:cubicBezTo>
                    <a:pt x="470" y="330"/>
                    <a:pt x="470" y="356"/>
                    <a:pt x="454" y="372"/>
                  </a:cubicBezTo>
                  <a:cubicBezTo>
                    <a:pt x="372" y="455"/>
                    <a:pt x="372" y="455"/>
                    <a:pt x="372" y="455"/>
                  </a:cubicBezTo>
                  <a:cubicBezTo>
                    <a:pt x="356" y="471"/>
                    <a:pt x="330" y="471"/>
                    <a:pt x="314" y="455"/>
                  </a:cubicBezTo>
                  <a:cubicBezTo>
                    <a:pt x="19" y="160"/>
                    <a:pt x="19" y="160"/>
                    <a:pt x="19" y="160"/>
                  </a:cubicBezTo>
                  <a:close/>
                  <a:moveTo>
                    <a:pt x="176" y="278"/>
                  </a:moveTo>
                  <a:cubicBezTo>
                    <a:pt x="346" y="245"/>
                    <a:pt x="346" y="245"/>
                    <a:pt x="346" y="245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5" y="33"/>
                    <a:pt x="126" y="33"/>
                    <a:pt x="121" y="39"/>
                  </a:cubicBezTo>
                  <a:cubicBezTo>
                    <a:pt x="39" y="121"/>
                    <a:pt x="39" y="121"/>
                    <a:pt x="39" y="121"/>
                  </a:cubicBezTo>
                  <a:cubicBezTo>
                    <a:pt x="33" y="126"/>
                    <a:pt x="33" y="135"/>
                    <a:pt x="39" y="140"/>
                  </a:cubicBezTo>
                  <a:cubicBezTo>
                    <a:pt x="176" y="278"/>
                    <a:pt x="176" y="278"/>
                    <a:pt x="176" y="278"/>
                  </a:cubicBezTo>
                  <a:close/>
                  <a:moveTo>
                    <a:pt x="222" y="233"/>
                  </a:moveTo>
                  <a:cubicBezTo>
                    <a:pt x="177" y="188"/>
                    <a:pt x="177" y="188"/>
                    <a:pt x="177" y="188"/>
                  </a:cubicBezTo>
                  <a:cubicBezTo>
                    <a:pt x="179" y="186"/>
                    <a:pt x="181" y="185"/>
                    <a:pt x="183" y="183"/>
                  </a:cubicBezTo>
                  <a:cubicBezTo>
                    <a:pt x="184" y="181"/>
                    <a:pt x="186" y="179"/>
                    <a:pt x="188" y="178"/>
                  </a:cubicBezTo>
                  <a:cubicBezTo>
                    <a:pt x="232" y="222"/>
                    <a:pt x="232" y="222"/>
                    <a:pt x="232" y="222"/>
                  </a:cubicBezTo>
                  <a:cubicBezTo>
                    <a:pt x="222" y="233"/>
                    <a:pt x="222" y="233"/>
                    <a:pt x="222" y="233"/>
                  </a:cubicBezTo>
                  <a:close/>
                  <a:moveTo>
                    <a:pt x="135" y="123"/>
                  </a:moveTo>
                  <a:cubicBezTo>
                    <a:pt x="111" y="99"/>
                    <a:pt x="111" y="99"/>
                    <a:pt x="111" y="99"/>
                  </a:cubicBezTo>
                  <a:cubicBezTo>
                    <a:pt x="109" y="97"/>
                    <a:pt x="109" y="94"/>
                    <a:pt x="112" y="91"/>
                  </a:cubicBezTo>
                  <a:cubicBezTo>
                    <a:pt x="114" y="89"/>
                    <a:pt x="118" y="88"/>
                    <a:pt x="120" y="90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35" y="123"/>
                    <a:pt x="135" y="123"/>
                    <a:pt x="135" y="123"/>
                  </a:cubicBezTo>
                  <a:close/>
                  <a:moveTo>
                    <a:pt x="113" y="144"/>
                  </a:moveTo>
                  <a:cubicBezTo>
                    <a:pt x="89" y="120"/>
                    <a:pt x="89" y="120"/>
                    <a:pt x="89" y="120"/>
                  </a:cubicBezTo>
                  <a:cubicBezTo>
                    <a:pt x="88" y="118"/>
                    <a:pt x="88" y="115"/>
                    <a:pt x="91" y="112"/>
                  </a:cubicBezTo>
                  <a:cubicBezTo>
                    <a:pt x="93" y="110"/>
                    <a:pt x="97" y="109"/>
                    <a:pt x="99" y="111"/>
                  </a:cubicBezTo>
                  <a:cubicBezTo>
                    <a:pt x="123" y="135"/>
                    <a:pt x="123" y="135"/>
                    <a:pt x="123" y="135"/>
                  </a:cubicBezTo>
                  <a:cubicBezTo>
                    <a:pt x="113" y="144"/>
                    <a:pt x="113" y="144"/>
                    <a:pt x="113" y="144"/>
                  </a:cubicBezTo>
                  <a:close/>
                  <a:moveTo>
                    <a:pt x="156" y="111"/>
                  </a:moveTo>
                  <a:cubicBezTo>
                    <a:pt x="161" y="106"/>
                    <a:pt x="168" y="106"/>
                    <a:pt x="172" y="111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203" y="141"/>
                    <a:pt x="197" y="163"/>
                    <a:pt x="179" y="180"/>
                  </a:cubicBezTo>
                  <a:cubicBezTo>
                    <a:pt x="162" y="197"/>
                    <a:pt x="141" y="203"/>
                    <a:pt x="131" y="193"/>
                  </a:cubicBezTo>
                  <a:cubicBezTo>
                    <a:pt x="110" y="173"/>
                    <a:pt x="110" y="173"/>
                    <a:pt x="110" y="173"/>
                  </a:cubicBezTo>
                  <a:cubicBezTo>
                    <a:pt x="106" y="168"/>
                    <a:pt x="106" y="161"/>
                    <a:pt x="110" y="156"/>
                  </a:cubicBezTo>
                  <a:cubicBezTo>
                    <a:pt x="156" y="111"/>
                    <a:pt x="156" y="111"/>
                    <a:pt x="156" y="111"/>
                  </a:cubicBezTo>
                  <a:close/>
                  <a:moveTo>
                    <a:pt x="7" y="70"/>
                  </a:moveTo>
                  <a:cubicBezTo>
                    <a:pt x="0" y="63"/>
                    <a:pt x="0" y="51"/>
                    <a:pt x="7" y="44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51" y="0"/>
                    <a:pt x="62" y="0"/>
                    <a:pt x="70" y="7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7" y="70"/>
                    <a:pt x="7" y="70"/>
                    <a:pt x="7" y="7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024560" y="1642188"/>
            <a:ext cx="4158304" cy="902097"/>
            <a:chOff x="7024560" y="1642188"/>
            <a:chExt cx="4158304" cy="902097"/>
          </a:xfrm>
        </p:grpSpPr>
        <p:sp>
          <p:nvSpPr>
            <p:cNvPr id="26" name="矩形 25"/>
            <p:cNvSpPr/>
            <p:nvPr/>
          </p:nvSpPr>
          <p:spPr>
            <a:xfrm>
              <a:off x="7375246" y="2011520"/>
              <a:ext cx="3807618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375246" y="164218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7024560" y="1710432"/>
              <a:ext cx="269044" cy="232844"/>
            </a:xfrm>
            <a:custGeom>
              <a:avLst/>
              <a:gdLst>
                <a:gd name="T0" fmla="*/ 0 w 481"/>
                <a:gd name="T1" fmla="*/ 355 h 417"/>
                <a:gd name="T2" fmla="*/ 49 w 481"/>
                <a:gd name="T3" fmla="*/ 306 h 417"/>
                <a:gd name="T4" fmla="*/ 99 w 481"/>
                <a:gd name="T5" fmla="*/ 355 h 417"/>
                <a:gd name="T6" fmla="*/ 49 w 481"/>
                <a:gd name="T7" fmla="*/ 404 h 417"/>
                <a:gd name="T8" fmla="*/ 0 w 481"/>
                <a:gd name="T9" fmla="*/ 355 h 417"/>
                <a:gd name="T10" fmla="*/ 27 w 481"/>
                <a:gd name="T11" fmla="*/ 355 h 417"/>
                <a:gd name="T12" fmla="*/ 49 w 481"/>
                <a:gd name="T13" fmla="*/ 377 h 417"/>
                <a:gd name="T14" fmla="*/ 72 w 481"/>
                <a:gd name="T15" fmla="*/ 355 h 417"/>
                <a:gd name="T16" fmla="*/ 49 w 481"/>
                <a:gd name="T17" fmla="*/ 333 h 417"/>
                <a:gd name="T18" fmla="*/ 27 w 481"/>
                <a:gd name="T19" fmla="*/ 355 h 417"/>
                <a:gd name="T20" fmla="*/ 26 w 481"/>
                <a:gd name="T21" fmla="*/ 12 h 417"/>
                <a:gd name="T22" fmla="*/ 37 w 481"/>
                <a:gd name="T23" fmla="*/ 0 h 417"/>
                <a:gd name="T24" fmla="*/ 256 w 481"/>
                <a:gd name="T25" fmla="*/ 0 h 417"/>
                <a:gd name="T26" fmla="*/ 267 w 481"/>
                <a:gd name="T27" fmla="*/ 12 h 417"/>
                <a:gd name="T28" fmla="*/ 267 w 481"/>
                <a:gd name="T29" fmla="*/ 15 h 417"/>
                <a:gd name="T30" fmla="*/ 256 w 481"/>
                <a:gd name="T31" fmla="*/ 27 h 417"/>
                <a:gd name="T32" fmla="*/ 37 w 481"/>
                <a:gd name="T33" fmla="*/ 27 h 417"/>
                <a:gd name="T34" fmla="*/ 26 w 481"/>
                <a:gd name="T35" fmla="*/ 15 h 417"/>
                <a:gd name="T36" fmla="*/ 26 w 481"/>
                <a:gd name="T37" fmla="*/ 12 h 417"/>
                <a:gd name="T38" fmla="*/ 285 w 481"/>
                <a:gd name="T39" fmla="*/ 339 h 417"/>
                <a:gd name="T40" fmla="*/ 283 w 481"/>
                <a:gd name="T41" fmla="*/ 335 h 417"/>
                <a:gd name="T42" fmla="*/ 287 w 481"/>
                <a:gd name="T43" fmla="*/ 271 h 417"/>
                <a:gd name="T44" fmla="*/ 322 w 481"/>
                <a:gd name="T45" fmla="*/ 200 h 417"/>
                <a:gd name="T46" fmla="*/ 293 w 481"/>
                <a:gd name="T47" fmla="*/ 216 h 417"/>
                <a:gd name="T48" fmla="*/ 283 w 481"/>
                <a:gd name="T49" fmla="*/ 210 h 417"/>
                <a:gd name="T50" fmla="*/ 283 w 481"/>
                <a:gd name="T51" fmla="*/ 176 h 417"/>
                <a:gd name="T52" fmla="*/ 294 w 481"/>
                <a:gd name="T53" fmla="*/ 170 h 417"/>
                <a:gd name="T54" fmla="*/ 323 w 481"/>
                <a:gd name="T55" fmla="*/ 187 h 417"/>
                <a:gd name="T56" fmla="*/ 332 w 481"/>
                <a:gd name="T57" fmla="*/ 154 h 417"/>
                <a:gd name="T58" fmla="*/ 344 w 481"/>
                <a:gd name="T59" fmla="*/ 151 h 417"/>
                <a:gd name="T60" fmla="*/ 368 w 481"/>
                <a:gd name="T61" fmla="*/ 174 h 417"/>
                <a:gd name="T62" fmla="*/ 365 w 481"/>
                <a:gd name="T63" fmla="*/ 187 h 417"/>
                <a:gd name="T64" fmla="*/ 334 w 481"/>
                <a:gd name="T65" fmla="*/ 195 h 417"/>
                <a:gd name="T66" fmla="*/ 408 w 481"/>
                <a:gd name="T67" fmla="*/ 221 h 417"/>
                <a:gd name="T68" fmla="*/ 456 w 481"/>
                <a:gd name="T69" fmla="*/ 263 h 417"/>
                <a:gd name="T70" fmla="*/ 458 w 481"/>
                <a:gd name="T71" fmla="*/ 267 h 417"/>
                <a:gd name="T72" fmla="*/ 461 w 481"/>
                <a:gd name="T73" fmla="*/ 275 h 417"/>
                <a:gd name="T74" fmla="*/ 410 w 481"/>
                <a:gd name="T75" fmla="*/ 397 h 417"/>
                <a:gd name="T76" fmla="*/ 288 w 481"/>
                <a:gd name="T77" fmla="*/ 346 h 417"/>
                <a:gd name="T78" fmla="*/ 285 w 481"/>
                <a:gd name="T79" fmla="*/ 339 h 417"/>
                <a:gd name="T80" fmla="*/ 40 w 481"/>
                <a:gd name="T81" fmla="*/ 39 h 417"/>
                <a:gd name="T82" fmla="*/ 253 w 481"/>
                <a:gd name="T83" fmla="*/ 39 h 417"/>
                <a:gd name="T84" fmla="*/ 253 w 481"/>
                <a:gd name="T85" fmla="*/ 347 h 417"/>
                <a:gd name="T86" fmla="*/ 220 w 481"/>
                <a:gd name="T87" fmla="*/ 380 h 417"/>
                <a:gd name="T88" fmla="*/ 103 w 481"/>
                <a:gd name="T89" fmla="*/ 380 h 417"/>
                <a:gd name="T90" fmla="*/ 109 w 481"/>
                <a:gd name="T91" fmla="*/ 355 h 417"/>
                <a:gd name="T92" fmla="*/ 49 w 481"/>
                <a:gd name="T93" fmla="*/ 296 h 417"/>
                <a:gd name="T94" fmla="*/ 40 w 481"/>
                <a:gd name="T95" fmla="*/ 297 h 417"/>
                <a:gd name="T96" fmla="*/ 40 w 481"/>
                <a:gd name="T97" fmla="*/ 39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1" h="417">
                  <a:moveTo>
                    <a:pt x="0" y="355"/>
                  </a:moveTo>
                  <a:cubicBezTo>
                    <a:pt x="0" y="328"/>
                    <a:pt x="22" y="306"/>
                    <a:pt x="49" y="306"/>
                  </a:cubicBezTo>
                  <a:cubicBezTo>
                    <a:pt x="77" y="306"/>
                    <a:pt x="99" y="328"/>
                    <a:pt x="99" y="355"/>
                  </a:cubicBezTo>
                  <a:cubicBezTo>
                    <a:pt x="99" y="382"/>
                    <a:pt x="77" y="404"/>
                    <a:pt x="49" y="404"/>
                  </a:cubicBezTo>
                  <a:cubicBezTo>
                    <a:pt x="22" y="404"/>
                    <a:pt x="0" y="382"/>
                    <a:pt x="0" y="355"/>
                  </a:cubicBezTo>
                  <a:close/>
                  <a:moveTo>
                    <a:pt x="27" y="355"/>
                  </a:moveTo>
                  <a:cubicBezTo>
                    <a:pt x="27" y="367"/>
                    <a:pt x="37" y="377"/>
                    <a:pt x="49" y="377"/>
                  </a:cubicBezTo>
                  <a:cubicBezTo>
                    <a:pt x="62" y="377"/>
                    <a:pt x="72" y="367"/>
                    <a:pt x="72" y="355"/>
                  </a:cubicBezTo>
                  <a:cubicBezTo>
                    <a:pt x="72" y="343"/>
                    <a:pt x="62" y="333"/>
                    <a:pt x="49" y="333"/>
                  </a:cubicBezTo>
                  <a:cubicBezTo>
                    <a:pt x="37" y="333"/>
                    <a:pt x="27" y="343"/>
                    <a:pt x="27" y="355"/>
                  </a:cubicBezTo>
                  <a:close/>
                  <a:moveTo>
                    <a:pt x="26" y="12"/>
                  </a:moveTo>
                  <a:cubicBezTo>
                    <a:pt x="26" y="5"/>
                    <a:pt x="31" y="0"/>
                    <a:pt x="37" y="0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62" y="0"/>
                    <a:pt x="267" y="5"/>
                    <a:pt x="267" y="12"/>
                  </a:cubicBezTo>
                  <a:cubicBezTo>
                    <a:pt x="267" y="15"/>
                    <a:pt x="267" y="15"/>
                    <a:pt x="267" y="15"/>
                  </a:cubicBezTo>
                  <a:cubicBezTo>
                    <a:pt x="267" y="22"/>
                    <a:pt x="262" y="27"/>
                    <a:pt x="25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1" y="27"/>
                    <a:pt x="26" y="22"/>
                    <a:pt x="26" y="15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285" y="339"/>
                  </a:moveTo>
                  <a:cubicBezTo>
                    <a:pt x="284" y="337"/>
                    <a:pt x="284" y="336"/>
                    <a:pt x="283" y="335"/>
                  </a:cubicBezTo>
                  <a:cubicBezTo>
                    <a:pt x="277" y="313"/>
                    <a:pt x="279" y="290"/>
                    <a:pt x="287" y="271"/>
                  </a:cubicBezTo>
                  <a:cubicBezTo>
                    <a:pt x="322" y="200"/>
                    <a:pt x="322" y="200"/>
                    <a:pt x="322" y="200"/>
                  </a:cubicBezTo>
                  <a:cubicBezTo>
                    <a:pt x="293" y="216"/>
                    <a:pt x="293" y="216"/>
                    <a:pt x="293" y="216"/>
                  </a:cubicBezTo>
                  <a:cubicBezTo>
                    <a:pt x="287" y="220"/>
                    <a:pt x="282" y="217"/>
                    <a:pt x="283" y="210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69"/>
                    <a:pt x="288" y="166"/>
                    <a:pt x="294" y="170"/>
                  </a:cubicBezTo>
                  <a:cubicBezTo>
                    <a:pt x="323" y="187"/>
                    <a:pt x="323" y="187"/>
                    <a:pt x="323" y="187"/>
                  </a:cubicBezTo>
                  <a:cubicBezTo>
                    <a:pt x="332" y="154"/>
                    <a:pt x="332" y="154"/>
                    <a:pt x="332" y="154"/>
                  </a:cubicBezTo>
                  <a:cubicBezTo>
                    <a:pt x="333" y="147"/>
                    <a:pt x="339" y="146"/>
                    <a:pt x="344" y="151"/>
                  </a:cubicBezTo>
                  <a:cubicBezTo>
                    <a:pt x="368" y="174"/>
                    <a:pt x="368" y="174"/>
                    <a:pt x="368" y="174"/>
                  </a:cubicBezTo>
                  <a:cubicBezTo>
                    <a:pt x="373" y="179"/>
                    <a:pt x="372" y="185"/>
                    <a:pt x="365" y="187"/>
                  </a:cubicBezTo>
                  <a:cubicBezTo>
                    <a:pt x="334" y="195"/>
                    <a:pt x="334" y="195"/>
                    <a:pt x="334" y="195"/>
                  </a:cubicBezTo>
                  <a:cubicBezTo>
                    <a:pt x="408" y="221"/>
                    <a:pt x="408" y="221"/>
                    <a:pt x="408" y="221"/>
                  </a:cubicBezTo>
                  <a:cubicBezTo>
                    <a:pt x="428" y="228"/>
                    <a:pt x="445" y="243"/>
                    <a:pt x="456" y="263"/>
                  </a:cubicBezTo>
                  <a:cubicBezTo>
                    <a:pt x="456" y="264"/>
                    <a:pt x="457" y="266"/>
                    <a:pt x="458" y="267"/>
                  </a:cubicBezTo>
                  <a:cubicBezTo>
                    <a:pt x="459" y="269"/>
                    <a:pt x="460" y="272"/>
                    <a:pt x="461" y="275"/>
                  </a:cubicBezTo>
                  <a:cubicBezTo>
                    <a:pt x="481" y="322"/>
                    <a:pt x="458" y="377"/>
                    <a:pt x="410" y="397"/>
                  </a:cubicBezTo>
                  <a:cubicBezTo>
                    <a:pt x="362" y="417"/>
                    <a:pt x="307" y="394"/>
                    <a:pt x="288" y="346"/>
                  </a:cubicBezTo>
                  <a:cubicBezTo>
                    <a:pt x="287" y="344"/>
                    <a:pt x="286" y="341"/>
                    <a:pt x="285" y="339"/>
                  </a:cubicBezTo>
                  <a:close/>
                  <a:moveTo>
                    <a:pt x="40" y="39"/>
                  </a:moveTo>
                  <a:cubicBezTo>
                    <a:pt x="253" y="39"/>
                    <a:pt x="253" y="39"/>
                    <a:pt x="253" y="39"/>
                  </a:cubicBezTo>
                  <a:cubicBezTo>
                    <a:pt x="253" y="347"/>
                    <a:pt x="253" y="347"/>
                    <a:pt x="253" y="347"/>
                  </a:cubicBezTo>
                  <a:cubicBezTo>
                    <a:pt x="253" y="365"/>
                    <a:pt x="238" y="380"/>
                    <a:pt x="220" y="380"/>
                  </a:cubicBezTo>
                  <a:cubicBezTo>
                    <a:pt x="103" y="380"/>
                    <a:pt x="103" y="380"/>
                    <a:pt x="103" y="380"/>
                  </a:cubicBezTo>
                  <a:cubicBezTo>
                    <a:pt x="107" y="372"/>
                    <a:pt x="109" y="364"/>
                    <a:pt x="109" y="355"/>
                  </a:cubicBezTo>
                  <a:cubicBezTo>
                    <a:pt x="109" y="322"/>
                    <a:pt x="82" y="296"/>
                    <a:pt x="49" y="296"/>
                  </a:cubicBezTo>
                  <a:cubicBezTo>
                    <a:pt x="46" y="296"/>
                    <a:pt x="43" y="296"/>
                    <a:pt x="40" y="297"/>
                  </a:cubicBezTo>
                  <a:cubicBezTo>
                    <a:pt x="40" y="39"/>
                    <a:pt x="40" y="39"/>
                    <a:pt x="40" y="39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021449" y="3861326"/>
            <a:ext cx="4161415" cy="902097"/>
            <a:chOff x="7021449" y="3861326"/>
            <a:chExt cx="4161415" cy="902097"/>
          </a:xfrm>
        </p:grpSpPr>
        <p:sp>
          <p:nvSpPr>
            <p:cNvPr id="30" name="矩形 29"/>
            <p:cNvSpPr/>
            <p:nvPr/>
          </p:nvSpPr>
          <p:spPr>
            <a:xfrm>
              <a:off x="7375246" y="4230658"/>
              <a:ext cx="3807618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375246" y="386132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7021449" y="3919962"/>
              <a:ext cx="235524" cy="252060"/>
            </a:xfrm>
            <a:custGeom>
              <a:avLst/>
              <a:gdLst>
                <a:gd name="T0" fmla="*/ 415 w 422"/>
                <a:gd name="T1" fmla="*/ 300 h 451"/>
                <a:gd name="T2" fmla="*/ 390 w 422"/>
                <a:gd name="T3" fmla="*/ 344 h 451"/>
                <a:gd name="T4" fmla="*/ 362 w 422"/>
                <a:gd name="T5" fmla="*/ 359 h 451"/>
                <a:gd name="T6" fmla="*/ 333 w 422"/>
                <a:gd name="T7" fmla="*/ 344 h 451"/>
                <a:gd name="T8" fmla="*/ 309 w 422"/>
                <a:gd name="T9" fmla="*/ 300 h 451"/>
                <a:gd name="T10" fmla="*/ 333 w 422"/>
                <a:gd name="T11" fmla="*/ 255 h 451"/>
                <a:gd name="T12" fmla="*/ 362 w 422"/>
                <a:gd name="T13" fmla="*/ 240 h 451"/>
                <a:gd name="T14" fmla="*/ 390 w 422"/>
                <a:gd name="T15" fmla="*/ 255 h 451"/>
                <a:gd name="T16" fmla="*/ 372 w 422"/>
                <a:gd name="T17" fmla="*/ 363 h 451"/>
                <a:gd name="T18" fmla="*/ 352 w 422"/>
                <a:gd name="T19" fmla="*/ 451 h 451"/>
                <a:gd name="T20" fmla="*/ 362 w 422"/>
                <a:gd name="T21" fmla="*/ 364 h 451"/>
                <a:gd name="T22" fmla="*/ 232 w 422"/>
                <a:gd name="T23" fmla="*/ 263 h 451"/>
                <a:gd name="T24" fmla="*/ 190 w 422"/>
                <a:gd name="T25" fmla="*/ 451 h 451"/>
                <a:gd name="T26" fmla="*/ 211 w 422"/>
                <a:gd name="T27" fmla="*/ 265 h 451"/>
                <a:gd name="T28" fmla="*/ 339 w 422"/>
                <a:gd name="T29" fmla="*/ 91 h 451"/>
                <a:gd name="T30" fmla="*/ 339 w 422"/>
                <a:gd name="T31" fmla="*/ 164 h 451"/>
                <a:gd name="T32" fmla="*/ 268 w 422"/>
                <a:gd name="T33" fmla="*/ 222 h 451"/>
                <a:gd name="T34" fmla="*/ 153 w 422"/>
                <a:gd name="T35" fmla="*/ 222 h 451"/>
                <a:gd name="T36" fmla="*/ 82 w 422"/>
                <a:gd name="T37" fmla="*/ 164 h 451"/>
                <a:gd name="T38" fmla="*/ 82 w 422"/>
                <a:gd name="T39" fmla="*/ 91 h 451"/>
                <a:gd name="T40" fmla="*/ 157 w 422"/>
                <a:gd name="T41" fmla="*/ 32 h 451"/>
                <a:gd name="T42" fmla="*/ 264 w 422"/>
                <a:gd name="T43" fmla="*/ 32 h 451"/>
                <a:gd name="T44" fmla="*/ 339 w 422"/>
                <a:gd name="T45" fmla="*/ 91 h 451"/>
                <a:gd name="T46" fmla="*/ 69 w 422"/>
                <a:gd name="T47" fmla="*/ 451 h 451"/>
                <a:gd name="T48" fmla="*/ 50 w 422"/>
                <a:gd name="T49" fmla="*/ 363 h 451"/>
                <a:gd name="T50" fmla="*/ 69 w 422"/>
                <a:gd name="T51" fmla="*/ 363 h 451"/>
                <a:gd name="T52" fmla="*/ 113 w 422"/>
                <a:gd name="T53" fmla="*/ 300 h 451"/>
                <a:gd name="T54" fmla="*/ 88 w 422"/>
                <a:gd name="T55" fmla="*/ 344 h 451"/>
                <a:gd name="T56" fmla="*/ 60 w 422"/>
                <a:gd name="T57" fmla="*/ 359 h 451"/>
                <a:gd name="T58" fmla="*/ 31 w 422"/>
                <a:gd name="T59" fmla="*/ 344 h 451"/>
                <a:gd name="T60" fmla="*/ 7 w 422"/>
                <a:gd name="T61" fmla="*/ 300 h 451"/>
                <a:gd name="T62" fmla="*/ 31 w 422"/>
                <a:gd name="T63" fmla="*/ 255 h 451"/>
                <a:gd name="T64" fmla="*/ 60 w 422"/>
                <a:gd name="T65" fmla="*/ 240 h 451"/>
                <a:gd name="T66" fmla="*/ 88 w 422"/>
                <a:gd name="T67" fmla="*/ 255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2" h="451">
                  <a:moveTo>
                    <a:pt x="422" y="283"/>
                  </a:moveTo>
                  <a:cubicBezTo>
                    <a:pt x="422" y="289"/>
                    <a:pt x="419" y="295"/>
                    <a:pt x="415" y="300"/>
                  </a:cubicBezTo>
                  <a:cubicBezTo>
                    <a:pt x="419" y="304"/>
                    <a:pt x="422" y="310"/>
                    <a:pt x="422" y="317"/>
                  </a:cubicBezTo>
                  <a:cubicBezTo>
                    <a:pt x="422" y="332"/>
                    <a:pt x="408" y="344"/>
                    <a:pt x="390" y="344"/>
                  </a:cubicBezTo>
                  <a:cubicBezTo>
                    <a:pt x="390" y="344"/>
                    <a:pt x="389" y="344"/>
                    <a:pt x="389" y="344"/>
                  </a:cubicBezTo>
                  <a:cubicBezTo>
                    <a:pt x="385" y="353"/>
                    <a:pt x="376" y="359"/>
                    <a:pt x="362" y="359"/>
                  </a:cubicBezTo>
                  <a:cubicBezTo>
                    <a:pt x="347" y="359"/>
                    <a:pt x="338" y="353"/>
                    <a:pt x="335" y="344"/>
                  </a:cubicBezTo>
                  <a:cubicBezTo>
                    <a:pt x="334" y="344"/>
                    <a:pt x="334" y="344"/>
                    <a:pt x="333" y="344"/>
                  </a:cubicBezTo>
                  <a:cubicBezTo>
                    <a:pt x="316" y="344"/>
                    <a:pt x="302" y="332"/>
                    <a:pt x="302" y="317"/>
                  </a:cubicBezTo>
                  <a:cubicBezTo>
                    <a:pt x="302" y="310"/>
                    <a:pt x="304" y="304"/>
                    <a:pt x="309" y="300"/>
                  </a:cubicBezTo>
                  <a:cubicBezTo>
                    <a:pt x="304" y="295"/>
                    <a:pt x="302" y="289"/>
                    <a:pt x="302" y="283"/>
                  </a:cubicBezTo>
                  <a:cubicBezTo>
                    <a:pt x="302" y="270"/>
                    <a:pt x="310" y="255"/>
                    <a:pt x="333" y="255"/>
                  </a:cubicBezTo>
                  <a:cubicBezTo>
                    <a:pt x="335" y="255"/>
                    <a:pt x="336" y="255"/>
                    <a:pt x="337" y="256"/>
                  </a:cubicBezTo>
                  <a:cubicBezTo>
                    <a:pt x="340" y="246"/>
                    <a:pt x="348" y="240"/>
                    <a:pt x="362" y="240"/>
                  </a:cubicBezTo>
                  <a:cubicBezTo>
                    <a:pt x="376" y="240"/>
                    <a:pt x="384" y="246"/>
                    <a:pt x="387" y="256"/>
                  </a:cubicBezTo>
                  <a:cubicBezTo>
                    <a:pt x="388" y="255"/>
                    <a:pt x="389" y="255"/>
                    <a:pt x="390" y="255"/>
                  </a:cubicBezTo>
                  <a:cubicBezTo>
                    <a:pt x="413" y="255"/>
                    <a:pt x="422" y="270"/>
                    <a:pt x="422" y="283"/>
                  </a:cubicBezTo>
                  <a:close/>
                  <a:moveTo>
                    <a:pt x="372" y="363"/>
                  </a:moveTo>
                  <a:cubicBezTo>
                    <a:pt x="372" y="451"/>
                    <a:pt x="372" y="451"/>
                    <a:pt x="372" y="451"/>
                  </a:cubicBezTo>
                  <a:cubicBezTo>
                    <a:pt x="352" y="451"/>
                    <a:pt x="352" y="451"/>
                    <a:pt x="352" y="451"/>
                  </a:cubicBezTo>
                  <a:cubicBezTo>
                    <a:pt x="352" y="363"/>
                    <a:pt x="352" y="363"/>
                    <a:pt x="352" y="363"/>
                  </a:cubicBezTo>
                  <a:cubicBezTo>
                    <a:pt x="355" y="364"/>
                    <a:pt x="358" y="364"/>
                    <a:pt x="362" y="364"/>
                  </a:cubicBezTo>
                  <a:cubicBezTo>
                    <a:pt x="365" y="364"/>
                    <a:pt x="369" y="364"/>
                    <a:pt x="372" y="363"/>
                  </a:cubicBezTo>
                  <a:close/>
                  <a:moveTo>
                    <a:pt x="232" y="263"/>
                  </a:moveTo>
                  <a:cubicBezTo>
                    <a:pt x="232" y="451"/>
                    <a:pt x="232" y="451"/>
                    <a:pt x="232" y="451"/>
                  </a:cubicBezTo>
                  <a:cubicBezTo>
                    <a:pt x="190" y="451"/>
                    <a:pt x="190" y="451"/>
                    <a:pt x="190" y="451"/>
                  </a:cubicBezTo>
                  <a:cubicBezTo>
                    <a:pt x="190" y="263"/>
                    <a:pt x="190" y="263"/>
                    <a:pt x="190" y="263"/>
                  </a:cubicBezTo>
                  <a:cubicBezTo>
                    <a:pt x="196" y="264"/>
                    <a:pt x="203" y="265"/>
                    <a:pt x="211" y="265"/>
                  </a:cubicBezTo>
                  <a:cubicBezTo>
                    <a:pt x="218" y="265"/>
                    <a:pt x="225" y="264"/>
                    <a:pt x="232" y="263"/>
                  </a:cubicBezTo>
                  <a:close/>
                  <a:moveTo>
                    <a:pt x="339" y="91"/>
                  </a:moveTo>
                  <a:cubicBezTo>
                    <a:pt x="339" y="104"/>
                    <a:pt x="334" y="117"/>
                    <a:pt x="324" y="127"/>
                  </a:cubicBezTo>
                  <a:cubicBezTo>
                    <a:pt x="334" y="137"/>
                    <a:pt x="339" y="150"/>
                    <a:pt x="339" y="164"/>
                  </a:cubicBezTo>
                  <a:cubicBezTo>
                    <a:pt x="339" y="196"/>
                    <a:pt x="309" y="222"/>
                    <a:pt x="272" y="222"/>
                  </a:cubicBezTo>
                  <a:cubicBezTo>
                    <a:pt x="270" y="222"/>
                    <a:pt x="269" y="222"/>
                    <a:pt x="268" y="222"/>
                  </a:cubicBezTo>
                  <a:cubicBezTo>
                    <a:pt x="261" y="242"/>
                    <a:pt x="242" y="254"/>
                    <a:pt x="211" y="254"/>
                  </a:cubicBezTo>
                  <a:cubicBezTo>
                    <a:pt x="180" y="254"/>
                    <a:pt x="160" y="242"/>
                    <a:pt x="153" y="222"/>
                  </a:cubicBezTo>
                  <a:cubicBezTo>
                    <a:pt x="152" y="222"/>
                    <a:pt x="151" y="222"/>
                    <a:pt x="150" y="222"/>
                  </a:cubicBezTo>
                  <a:cubicBezTo>
                    <a:pt x="112" y="222"/>
                    <a:pt x="82" y="196"/>
                    <a:pt x="82" y="164"/>
                  </a:cubicBezTo>
                  <a:cubicBezTo>
                    <a:pt x="82" y="150"/>
                    <a:pt x="88" y="137"/>
                    <a:pt x="97" y="127"/>
                  </a:cubicBezTo>
                  <a:cubicBezTo>
                    <a:pt x="88" y="117"/>
                    <a:pt x="82" y="104"/>
                    <a:pt x="82" y="91"/>
                  </a:cubicBezTo>
                  <a:cubicBezTo>
                    <a:pt x="82" y="63"/>
                    <a:pt x="100" y="32"/>
                    <a:pt x="150" y="32"/>
                  </a:cubicBezTo>
                  <a:cubicBezTo>
                    <a:pt x="152" y="32"/>
                    <a:pt x="155" y="32"/>
                    <a:pt x="157" y="32"/>
                  </a:cubicBezTo>
                  <a:cubicBezTo>
                    <a:pt x="163" y="13"/>
                    <a:pt x="181" y="0"/>
                    <a:pt x="211" y="0"/>
                  </a:cubicBezTo>
                  <a:cubicBezTo>
                    <a:pt x="240" y="0"/>
                    <a:pt x="259" y="13"/>
                    <a:pt x="264" y="32"/>
                  </a:cubicBezTo>
                  <a:cubicBezTo>
                    <a:pt x="267" y="32"/>
                    <a:pt x="269" y="32"/>
                    <a:pt x="272" y="32"/>
                  </a:cubicBezTo>
                  <a:cubicBezTo>
                    <a:pt x="321" y="32"/>
                    <a:pt x="339" y="63"/>
                    <a:pt x="339" y="91"/>
                  </a:cubicBezTo>
                  <a:close/>
                  <a:moveTo>
                    <a:pt x="69" y="363"/>
                  </a:moveTo>
                  <a:cubicBezTo>
                    <a:pt x="69" y="451"/>
                    <a:pt x="69" y="451"/>
                    <a:pt x="69" y="451"/>
                  </a:cubicBezTo>
                  <a:cubicBezTo>
                    <a:pt x="50" y="451"/>
                    <a:pt x="50" y="451"/>
                    <a:pt x="50" y="451"/>
                  </a:cubicBezTo>
                  <a:cubicBezTo>
                    <a:pt x="50" y="363"/>
                    <a:pt x="50" y="363"/>
                    <a:pt x="50" y="363"/>
                  </a:cubicBezTo>
                  <a:cubicBezTo>
                    <a:pt x="53" y="364"/>
                    <a:pt x="56" y="364"/>
                    <a:pt x="60" y="364"/>
                  </a:cubicBezTo>
                  <a:cubicBezTo>
                    <a:pt x="63" y="364"/>
                    <a:pt x="66" y="364"/>
                    <a:pt x="69" y="363"/>
                  </a:cubicBezTo>
                  <a:close/>
                  <a:moveTo>
                    <a:pt x="120" y="283"/>
                  </a:moveTo>
                  <a:cubicBezTo>
                    <a:pt x="120" y="289"/>
                    <a:pt x="117" y="295"/>
                    <a:pt x="113" y="300"/>
                  </a:cubicBezTo>
                  <a:cubicBezTo>
                    <a:pt x="117" y="304"/>
                    <a:pt x="120" y="310"/>
                    <a:pt x="120" y="317"/>
                  </a:cubicBezTo>
                  <a:cubicBezTo>
                    <a:pt x="120" y="332"/>
                    <a:pt x="105" y="344"/>
                    <a:pt x="88" y="344"/>
                  </a:cubicBezTo>
                  <a:cubicBezTo>
                    <a:pt x="87" y="344"/>
                    <a:pt x="87" y="344"/>
                    <a:pt x="86" y="344"/>
                  </a:cubicBezTo>
                  <a:cubicBezTo>
                    <a:pt x="83" y="353"/>
                    <a:pt x="74" y="359"/>
                    <a:pt x="60" y="359"/>
                  </a:cubicBezTo>
                  <a:cubicBezTo>
                    <a:pt x="45" y="359"/>
                    <a:pt x="36" y="353"/>
                    <a:pt x="33" y="344"/>
                  </a:cubicBezTo>
                  <a:cubicBezTo>
                    <a:pt x="32" y="344"/>
                    <a:pt x="32" y="344"/>
                    <a:pt x="31" y="344"/>
                  </a:cubicBezTo>
                  <a:cubicBezTo>
                    <a:pt x="14" y="344"/>
                    <a:pt x="0" y="332"/>
                    <a:pt x="0" y="317"/>
                  </a:cubicBezTo>
                  <a:cubicBezTo>
                    <a:pt x="0" y="310"/>
                    <a:pt x="2" y="304"/>
                    <a:pt x="7" y="300"/>
                  </a:cubicBezTo>
                  <a:cubicBezTo>
                    <a:pt x="2" y="295"/>
                    <a:pt x="0" y="289"/>
                    <a:pt x="0" y="283"/>
                  </a:cubicBezTo>
                  <a:cubicBezTo>
                    <a:pt x="0" y="270"/>
                    <a:pt x="8" y="255"/>
                    <a:pt x="31" y="255"/>
                  </a:cubicBezTo>
                  <a:cubicBezTo>
                    <a:pt x="32" y="255"/>
                    <a:pt x="34" y="255"/>
                    <a:pt x="35" y="256"/>
                  </a:cubicBezTo>
                  <a:cubicBezTo>
                    <a:pt x="37" y="246"/>
                    <a:pt x="46" y="240"/>
                    <a:pt x="60" y="240"/>
                  </a:cubicBezTo>
                  <a:cubicBezTo>
                    <a:pt x="73" y="240"/>
                    <a:pt x="82" y="246"/>
                    <a:pt x="84" y="256"/>
                  </a:cubicBezTo>
                  <a:cubicBezTo>
                    <a:pt x="86" y="255"/>
                    <a:pt x="87" y="255"/>
                    <a:pt x="88" y="255"/>
                  </a:cubicBezTo>
                  <a:cubicBezTo>
                    <a:pt x="111" y="255"/>
                    <a:pt x="120" y="270"/>
                    <a:pt x="120" y="283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344">
        <p14:switch dir="r"/>
      </p:transition>
    </mc:Choice>
    <mc:Fallback xmlns="">
      <p:transition spd="slow" advTm="33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961583" y="1774059"/>
            <a:ext cx="1866680" cy="1866680"/>
            <a:chOff x="775021" y="1648421"/>
            <a:chExt cx="2351315" cy="2351315"/>
          </a:xfrm>
        </p:grpSpPr>
        <p:sp>
          <p:nvSpPr>
            <p:cNvPr id="5" name="椭圆 4"/>
            <p:cNvSpPr/>
            <p:nvPr/>
          </p:nvSpPr>
          <p:spPr>
            <a:xfrm>
              <a:off x="775021" y="1648421"/>
              <a:ext cx="2351315" cy="2351315"/>
            </a:xfrm>
            <a:prstGeom prst="ellipse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392" t="3049" r="2788" b="3049"/>
            <a:stretch>
              <a:fillRect/>
            </a:stretch>
          </p:blipFill>
          <p:spPr>
            <a:xfrm>
              <a:off x="871567" y="1744967"/>
              <a:ext cx="2158222" cy="2158222"/>
            </a:xfrm>
            <a:custGeom>
              <a:avLst/>
              <a:gdLst>
                <a:gd name="connsiteX0" fmla="*/ 754848 w 1509696"/>
                <a:gd name="connsiteY0" fmla="*/ 0 h 1509696"/>
                <a:gd name="connsiteX1" fmla="*/ 1509696 w 1509696"/>
                <a:gd name="connsiteY1" fmla="*/ 754848 h 1509696"/>
                <a:gd name="connsiteX2" fmla="*/ 754848 w 1509696"/>
                <a:gd name="connsiteY2" fmla="*/ 1509696 h 1509696"/>
                <a:gd name="connsiteX3" fmla="*/ 0 w 1509696"/>
                <a:gd name="connsiteY3" fmla="*/ 754848 h 1509696"/>
                <a:gd name="connsiteX4" fmla="*/ 754848 w 1509696"/>
                <a:gd name="connsiteY4" fmla="*/ 0 h 150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9696" h="1509696">
                  <a:moveTo>
                    <a:pt x="754848" y="0"/>
                  </a:moveTo>
                  <a:cubicBezTo>
                    <a:pt x="1171739" y="0"/>
                    <a:pt x="1509696" y="337957"/>
                    <a:pt x="1509696" y="754848"/>
                  </a:cubicBezTo>
                  <a:cubicBezTo>
                    <a:pt x="1509696" y="1171739"/>
                    <a:pt x="1171739" y="1509696"/>
                    <a:pt x="754848" y="1509696"/>
                  </a:cubicBezTo>
                  <a:cubicBezTo>
                    <a:pt x="337957" y="1509696"/>
                    <a:pt x="0" y="1171739"/>
                    <a:pt x="0" y="754848"/>
                  </a:cubicBezTo>
                  <a:cubicBezTo>
                    <a:pt x="0" y="337957"/>
                    <a:pt x="337957" y="0"/>
                    <a:pt x="754848" y="0"/>
                  </a:cubicBezTo>
                  <a:close/>
                </a:path>
              </a:pathLst>
            </a:custGeom>
            <a:ln>
              <a:solidFill>
                <a:srgbClr val="00B050"/>
              </a:solidFill>
            </a:ln>
          </p:spPr>
        </p:pic>
      </p:grpSp>
      <p:grpSp>
        <p:nvGrpSpPr>
          <p:cNvPr id="22" name="组合 21"/>
          <p:cNvGrpSpPr/>
          <p:nvPr/>
        </p:nvGrpSpPr>
        <p:grpSpPr>
          <a:xfrm>
            <a:off x="3750502" y="1774059"/>
            <a:ext cx="1866680" cy="1866680"/>
            <a:chOff x="3563940" y="1615239"/>
            <a:chExt cx="2351315" cy="2351315"/>
          </a:xfrm>
        </p:grpSpPr>
        <p:sp>
          <p:nvSpPr>
            <p:cNvPr id="18" name="椭圆 17"/>
            <p:cNvSpPr/>
            <p:nvPr/>
          </p:nvSpPr>
          <p:spPr>
            <a:xfrm>
              <a:off x="3563940" y="1615239"/>
              <a:ext cx="2351315" cy="2351315"/>
            </a:xfrm>
            <a:prstGeom prst="ellipse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60" t="5222" r="17627" b="20619"/>
            <a:stretch>
              <a:fillRect/>
            </a:stretch>
          </p:blipFill>
          <p:spPr>
            <a:xfrm>
              <a:off x="3660486" y="1711785"/>
              <a:ext cx="2158222" cy="2158222"/>
            </a:xfrm>
            <a:custGeom>
              <a:avLst/>
              <a:gdLst>
                <a:gd name="connsiteX0" fmla="*/ 754848 w 1509696"/>
                <a:gd name="connsiteY0" fmla="*/ 0 h 1509696"/>
                <a:gd name="connsiteX1" fmla="*/ 1509696 w 1509696"/>
                <a:gd name="connsiteY1" fmla="*/ 754848 h 1509696"/>
                <a:gd name="connsiteX2" fmla="*/ 754848 w 1509696"/>
                <a:gd name="connsiteY2" fmla="*/ 1509696 h 1509696"/>
                <a:gd name="connsiteX3" fmla="*/ 0 w 1509696"/>
                <a:gd name="connsiteY3" fmla="*/ 754848 h 1509696"/>
                <a:gd name="connsiteX4" fmla="*/ 754848 w 1509696"/>
                <a:gd name="connsiteY4" fmla="*/ 0 h 150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9696" h="1509696">
                  <a:moveTo>
                    <a:pt x="754848" y="0"/>
                  </a:moveTo>
                  <a:cubicBezTo>
                    <a:pt x="1171739" y="0"/>
                    <a:pt x="1509696" y="337957"/>
                    <a:pt x="1509696" y="754848"/>
                  </a:cubicBezTo>
                  <a:cubicBezTo>
                    <a:pt x="1509696" y="1171739"/>
                    <a:pt x="1171739" y="1509696"/>
                    <a:pt x="754848" y="1509696"/>
                  </a:cubicBezTo>
                  <a:cubicBezTo>
                    <a:pt x="337957" y="1509696"/>
                    <a:pt x="0" y="1171739"/>
                    <a:pt x="0" y="754848"/>
                  </a:cubicBezTo>
                  <a:cubicBezTo>
                    <a:pt x="0" y="337957"/>
                    <a:pt x="337957" y="0"/>
                    <a:pt x="754848" y="0"/>
                  </a:cubicBezTo>
                  <a:close/>
                </a:path>
              </a:pathLst>
            </a:custGeom>
            <a:ln>
              <a:solidFill>
                <a:srgbClr val="00B050"/>
              </a:solidFill>
            </a:ln>
          </p:spPr>
        </p:pic>
      </p:grpSp>
      <p:grpSp>
        <p:nvGrpSpPr>
          <p:cNvPr id="23" name="组合 22"/>
          <p:cNvGrpSpPr/>
          <p:nvPr/>
        </p:nvGrpSpPr>
        <p:grpSpPr>
          <a:xfrm>
            <a:off x="6539421" y="1774059"/>
            <a:ext cx="1866680" cy="1866680"/>
            <a:chOff x="6352859" y="1582057"/>
            <a:chExt cx="2351315" cy="2351315"/>
          </a:xfrm>
        </p:grpSpPr>
        <p:sp>
          <p:nvSpPr>
            <p:cNvPr id="19" name="椭圆 18"/>
            <p:cNvSpPr/>
            <p:nvPr/>
          </p:nvSpPr>
          <p:spPr>
            <a:xfrm>
              <a:off x="6352859" y="1582057"/>
              <a:ext cx="2351315" cy="2351315"/>
            </a:xfrm>
            <a:prstGeom prst="ellipse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8" t="3061" r="10088" b="43722"/>
            <a:stretch>
              <a:fillRect/>
            </a:stretch>
          </p:blipFill>
          <p:spPr>
            <a:xfrm>
              <a:off x="6449405" y="1678603"/>
              <a:ext cx="2158222" cy="2158222"/>
            </a:xfrm>
            <a:custGeom>
              <a:avLst/>
              <a:gdLst>
                <a:gd name="connsiteX0" fmla="*/ 754848 w 1509696"/>
                <a:gd name="connsiteY0" fmla="*/ 0 h 1509696"/>
                <a:gd name="connsiteX1" fmla="*/ 1509696 w 1509696"/>
                <a:gd name="connsiteY1" fmla="*/ 754848 h 1509696"/>
                <a:gd name="connsiteX2" fmla="*/ 754848 w 1509696"/>
                <a:gd name="connsiteY2" fmla="*/ 1509696 h 1509696"/>
                <a:gd name="connsiteX3" fmla="*/ 0 w 1509696"/>
                <a:gd name="connsiteY3" fmla="*/ 754848 h 1509696"/>
                <a:gd name="connsiteX4" fmla="*/ 754848 w 1509696"/>
                <a:gd name="connsiteY4" fmla="*/ 0 h 150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9696" h="1509696">
                  <a:moveTo>
                    <a:pt x="754848" y="0"/>
                  </a:moveTo>
                  <a:cubicBezTo>
                    <a:pt x="1171739" y="0"/>
                    <a:pt x="1509696" y="337957"/>
                    <a:pt x="1509696" y="754848"/>
                  </a:cubicBezTo>
                  <a:cubicBezTo>
                    <a:pt x="1509696" y="1171739"/>
                    <a:pt x="1171739" y="1509696"/>
                    <a:pt x="754848" y="1509696"/>
                  </a:cubicBezTo>
                  <a:cubicBezTo>
                    <a:pt x="337957" y="1509696"/>
                    <a:pt x="0" y="1171739"/>
                    <a:pt x="0" y="754848"/>
                  </a:cubicBezTo>
                  <a:cubicBezTo>
                    <a:pt x="0" y="337957"/>
                    <a:pt x="337957" y="0"/>
                    <a:pt x="754848" y="0"/>
                  </a:cubicBezTo>
                  <a:close/>
                </a:path>
              </a:pathLst>
            </a:custGeom>
            <a:ln>
              <a:solidFill>
                <a:srgbClr val="00B050"/>
              </a:solidFill>
            </a:ln>
          </p:spPr>
        </p:pic>
      </p:grpSp>
      <p:grpSp>
        <p:nvGrpSpPr>
          <p:cNvPr id="24" name="组合 23"/>
          <p:cNvGrpSpPr/>
          <p:nvPr/>
        </p:nvGrpSpPr>
        <p:grpSpPr>
          <a:xfrm>
            <a:off x="9328340" y="1774059"/>
            <a:ext cx="1866680" cy="1866680"/>
            <a:chOff x="9141778" y="1548875"/>
            <a:chExt cx="2351315" cy="2351315"/>
          </a:xfrm>
        </p:grpSpPr>
        <p:sp>
          <p:nvSpPr>
            <p:cNvPr id="20" name="椭圆 19"/>
            <p:cNvSpPr/>
            <p:nvPr/>
          </p:nvSpPr>
          <p:spPr>
            <a:xfrm>
              <a:off x="9141778" y="1548875"/>
              <a:ext cx="2351315" cy="2351315"/>
            </a:xfrm>
            <a:prstGeom prst="ellipse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68" t="3962" r="44496" b="15086"/>
            <a:stretch>
              <a:fillRect/>
            </a:stretch>
          </p:blipFill>
          <p:spPr>
            <a:xfrm>
              <a:off x="9238324" y="1645421"/>
              <a:ext cx="2158222" cy="2158222"/>
            </a:xfrm>
            <a:custGeom>
              <a:avLst/>
              <a:gdLst>
                <a:gd name="connsiteX0" fmla="*/ 754848 w 1509696"/>
                <a:gd name="connsiteY0" fmla="*/ 0 h 1509696"/>
                <a:gd name="connsiteX1" fmla="*/ 1509696 w 1509696"/>
                <a:gd name="connsiteY1" fmla="*/ 754848 h 1509696"/>
                <a:gd name="connsiteX2" fmla="*/ 754848 w 1509696"/>
                <a:gd name="connsiteY2" fmla="*/ 1509696 h 1509696"/>
                <a:gd name="connsiteX3" fmla="*/ 0 w 1509696"/>
                <a:gd name="connsiteY3" fmla="*/ 754848 h 1509696"/>
                <a:gd name="connsiteX4" fmla="*/ 754848 w 1509696"/>
                <a:gd name="connsiteY4" fmla="*/ 0 h 150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9696" h="1509696">
                  <a:moveTo>
                    <a:pt x="754848" y="0"/>
                  </a:moveTo>
                  <a:cubicBezTo>
                    <a:pt x="1171739" y="0"/>
                    <a:pt x="1509696" y="337957"/>
                    <a:pt x="1509696" y="754848"/>
                  </a:cubicBezTo>
                  <a:cubicBezTo>
                    <a:pt x="1509696" y="1171739"/>
                    <a:pt x="1171739" y="1509696"/>
                    <a:pt x="754848" y="1509696"/>
                  </a:cubicBezTo>
                  <a:cubicBezTo>
                    <a:pt x="337957" y="1509696"/>
                    <a:pt x="0" y="1171739"/>
                    <a:pt x="0" y="754848"/>
                  </a:cubicBezTo>
                  <a:cubicBezTo>
                    <a:pt x="0" y="337957"/>
                    <a:pt x="337957" y="0"/>
                    <a:pt x="754848" y="0"/>
                  </a:cubicBezTo>
                  <a:close/>
                </a:path>
              </a:pathLst>
            </a:custGeom>
            <a:ln>
              <a:solidFill>
                <a:srgbClr val="00B050"/>
              </a:solidFill>
            </a:ln>
          </p:spPr>
        </p:pic>
      </p:grpSp>
      <p:grpSp>
        <p:nvGrpSpPr>
          <p:cNvPr id="33" name="组合 32"/>
          <p:cNvGrpSpPr/>
          <p:nvPr/>
        </p:nvGrpSpPr>
        <p:grpSpPr>
          <a:xfrm>
            <a:off x="787449" y="4162647"/>
            <a:ext cx="2224861" cy="992474"/>
            <a:chOff x="787449" y="4162647"/>
            <a:chExt cx="2224861" cy="992474"/>
          </a:xfrm>
        </p:grpSpPr>
        <p:sp>
          <p:nvSpPr>
            <p:cNvPr id="25" name="矩形 24"/>
            <p:cNvSpPr/>
            <p:nvPr/>
          </p:nvSpPr>
          <p:spPr>
            <a:xfrm>
              <a:off x="787449" y="4622356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115049" y="41626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546161" y="4162647"/>
            <a:ext cx="2224861" cy="992474"/>
            <a:chOff x="3546161" y="4162647"/>
            <a:chExt cx="2224861" cy="992474"/>
          </a:xfrm>
        </p:grpSpPr>
        <p:sp>
          <p:nvSpPr>
            <p:cNvPr id="27" name="矩形 26"/>
            <p:cNvSpPr/>
            <p:nvPr/>
          </p:nvSpPr>
          <p:spPr>
            <a:xfrm>
              <a:off x="3546161" y="4622356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873761" y="41626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421960" y="4162647"/>
            <a:ext cx="2224861" cy="992474"/>
            <a:chOff x="6421960" y="4162647"/>
            <a:chExt cx="2224861" cy="992474"/>
          </a:xfrm>
        </p:grpSpPr>
        <p:sp>
          <p:nvSpPr>
            <p:cNvPr id="29" name="矩形 28"/>
            <p:cNvSpPr/>
            <p:nvPr/>
          </p:nvSpPr>
          <p:spPr>
            <a:xfrm>
              <a:off x="6421960" y="4622356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749560" y="41626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297760" y="4162647"/>
            <a:ext cx="2224861" cy="992474"/>
            <a:chOff x="9297760" y="4162647"/>
            <a:chExt cx="2224861" cy="992474"/>
          </a:xfrm>
        </p:grpSpPr>
        <p:sp>
          <p:nvSpPr>
            <p:cNvPr id="31" name="矩形 30"/>
            <p:cNvSpPr/>
            <p:nvPr/>
          </p:nvSpPr>
          <p:spPr>
            <a:xfrm>
              <a:off x="9297760" y="4622356"/>
              <a:ext cx="2224861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625360" y="41626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2000" advTm="3663">
        <p15:prstTrans prst="wind"/>
      </p:transition>
    </mc:Choice>
    <mc:Fallback>
      <p:transition spd="slow" advTm="36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4589391" y="4008207"/>
            <a:ext cx="1613806" cy="1612008"/>
            <a:chOff x="4589391" y="4008207"/>
            <a:chExt cx="1613806" cy="1612008"/>
          </a:xfrm>
        </p:grpSpPr>
        <p:sp>
          <p:nvSpPr>
            <p:cNvPr id="8" name="圆角矩形 7"/>
            <p:cNvSpPr/>
            <p:nvPr/>
          </p:nvSpPr>
          <p:spPr>
            <a:xfrm flipH="1">
              <a:off x="4589391" y="4008207"/>
              <a:ext cx="1613806" cy="1612008"/>
            </a:xfrm>
            <a:prstGeom prst="round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5220663" y="4544383"/>
              <a:ext cx="351262" cy="539656"/>
            </a:xfrm>
            <a:custGeom>
              <a:avLst/>
              <a:gdLst>
                <a:gd name="T0" fmla="*/ 76 w 319"/>
                <a:gd name="T1" fmla="*/ 26 h 490"/>
                <a:gd name="T2" fmla="*/ 218 w 319"/>
                <a:gd name="T3" fmla="*/ 0 h 490"/>
                <a:gd name="T4" fmla="*/ 244 w 319"/>
                <a:gd name="T5" fmla="*/ 81 h 490"/>
                <a:gd name="T6" fmla="*/ 218 w 319"/>
                <a:gd name="T7" fmla="*/ 26 h 490"/>
                <a:gd name="T8" fmla="*/ 101 w 319"/>
                <a:gd name="T9" fmla="*/ 81 h 490"/>
                <a:gd name="T10" fmla="*/ 319 w 319"/>
                <a:gd name="T11" fmla="*/ 95 h 490"/>
                <a:gd name="T12" fmla="*/ 286 w 319"/>
                <a:gd name="T13" fmla="*/ 490 h 490"/>
                <a:gd name="T14" fmla="*/ 0 w 319"/>
                <a:gd name="T15" fmla="*/ 456 h 490"/>
                <a:gd name="T16" fmla="*/ 319 w 319"/>
                <a:gd name="T17" fmla="*/ 95 h 490"/>
                <a:gd name="T18" fmla="*/ 160 w 319"/>
                <a:gd name="T19" fmla="*/ 396 h 490"/>
                <a:gd name="T20" fmla="*/ 160 w 319"/>
                <a:gd name="T21" fmla="*/ 181 h 490"/>
                <a:gd name="T22" fmla="*/ 187 w 319"/>
                <a:gd name="T23" fmla="*/ 316 h 490"/>
                <a:gd name="T24" fmla="*/ 243 w 319"/>
                <a:gd name="T25" fmla="*/ 306 h 490"/>
                <a:gd name="T26" fmla="*/ 207 w 319"/>
                <a:gd name="T27" fmla="*/ 355 h 490"/>
                <a:gd name="T28" fmla="*/ 187 w 319"/>
                <a:gd name="T29" fmla="*/ 370 h 490"/>
                <a:gd name="T30" fmla="*/ 187 w 319"/>
                <a:gd name="T31" fmla="*/ 302 h 490"/>
                <a:gd name="T32" fmla="*/ 240 w 319"/>
                <a:gd name="T33" fmla="*/ 304 h 490"/>
                <a:gd name="T34" fmla="*/ 208 w 319"/>
                <a:gd name="T35" fmla="*/ 312 h 490"/>
                <a:gd name="T36" fmla="*/ 222 w 319"/>
                <a:gd name="T37" fmla="*/ 259 h 490"/>
                <a:gd name="T38" fmla="*/ 240 w 319"/>
                <a:gd name="T39" fmla="*/ 304 h 490"/>
                <a:gd name="T40" fmla="*/ 125 w 319"/>
                <a:gd name="T41" fmla="*/ 214 h 490"/>
                <a:gd name="T42" fmla="*/ 185 w 319"/>
                <a:gd name="T43" fmla="*/ 207 h 490"/>
                <a:gd name="T44" fmla="*/ 138 w 319"/>
                <a:gd name="T45" fmla="*/ 269 h 490"/>
                <a:gd name="T46" fmla="*/ 198 w 319"/>
                <a:gd name="T47" fmla="*/ 219 h 490"/>
                <a:gd name="T48" fmla="*/ 218 w 319"/>
                <a:gd name="T49" fmla="*/ 224 h 490"/>
                <a:gd name="T50" fmla="*/ 159 w 319"/>
                <a:gd name="T51" fmla="*/ 258 h 490"/>
                <a:gd name="T52" fmla="*/ 163 w 319"/>
                <a:gd name="T53" fmla="*/ 235 h 490"/>
                <a:gd name="T54" fmla="*/ 185 w 319"/>
                <a:gd name="T55" fmla="*/ 211 h 490"/>
                <a:gd name="T56" fmla="*/ 107 w 319"/>
                <a:gd name="T57" fmla="*/ 348 h 490"/>
                <a:gd name="T58" fmla="*/ 116 w 319"/>
                <a:gd name="T59" fmla="*/ 317 h 490"/>
                <a:gd name="T60" fmla="*/ 155 w 319"/>
                <a:gd name="T61" fmla="*/ 356 h 490"/>
                <a:gd name="T62" fmla="*/ 107 w 319"/>
                <a:gd name="T63" fmla="*/ 348 h 490"/>
                <a:gd name="T64" fmla="*/ 103 w 319"/>
                <a:gd name="T65" fmla="*/ 330 h 490"/>
                <a:gd name="T66" fmla="*/ 79 w 319"/>
                <a:gd name="T67" fmla="*/ 308 h 490"/>
                <a:gd name="T68" fmla="*/ 89 w 319"/>
                <a:gd name="T69" fmla="*/ 277 h 490"/>
                <a:gd name="T70" fmla="*/ 116 w 319"/>
                <a:gd name="T71" fmla="*/ 270 h 490"/>
                <a:gd name="T72" fmla="*/ 123 w 319"/>
                <a:gd name="T73" fmla="*/ 297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9" h="490">
                  <a:moveTo>
                    <a:pt x="76" y="81"/>
                  </a:moveTo>
                  <a:cubicBezTo>
                    <a:pt x="76" y="26"/>
                    <a:pt x="76" y="26"/>
                    <a:pt x="76" y="26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18" y="26"/>
                    <a:pt x="218" y="26"/>
                    <a:pt x="218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76" y="81"/>
                    <a:pt x="76" y="81"/>
                    <a:pt x="76" y="81"/>
                  </a:cubicBezTo>
                  <a:close/>
                  <a:moveTo>
                    <a:pt x="319" y="95"/>
                  </a:moveTo>
                  <a:cubicBezTo>
                    <a:pt x="319" y="456"/>
                    <a:pt x="319" y="456"/>
                    <a:pt x="319" y="456"/>
                  </a:cubicBezTo>
                  <a:cubicBezTo>
                    <a:pt x="319" y="475"/>
                    <a:pt x="304" y="490"/>
                    <a:pt x="286" y="490"/>
                  </a:cubicBezTo>
                  <a:cubicBezTo>
                    <a:pt x="34" y="490"/>
                    <a:pt x="34" y="490"/>
                    <a:pt x="34" y="490"/>
                  </a:cubicBezTo>
                  <a:cubicBezTo>
                    <a:pt x="15" y="490"/>
                    <a:pt x="0" y="475"/>
                    <a:pt x="0" y="456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319" y="95"/>
                    <a:pt x="319" y="95"/>
                    <a:pt x="319" y="95"/>
                  </a:cubicBezTo>
                  <a:close/>
                  <a:moveTo>
                    <a:pt x="52" y="289"/>
                  </a:moveTo>
                  <a:cubicBezTo>
                    <a:pt x="52" y="348"/>
                    <a:pt x="100" y="396"/>
                    <a:pt x="160" y="396"/>
                  </a:cubicBezTo>
                  <a:cubicBezTo>
                    <a:pt x="219" y="396"/>
                    <a:pt x="267" y="348"/>
                    <a:pt x="267" y="289"/>
                  </a:cubicBezTo>
                  <a:cubicBezTo>
                    <a:pt x="267" y="229"/>
                    <a:pt x="219" y="181"/>
                    <a:pt x="160" y="181"/>
                  </a:cubicBezTo>
                  <a:cubicBezTo>
                    <a:pt x="100" y="181"/>
                    <a:pt x="52" y="229"/>
                    <a:pt x="52" y="289"/>
                  </a:cubicBezTo>
                  <a:close/>
                  <a:moveTo>
                    <a:pt x="187" y="316"/>
                  </a:moveTo>
                  <a:cubicBezTo>
                    <a:pt x="226" y="316"/>
                    <a:pt x="226" y="316"/>
                    <a:pt x="226" y="316"/>
                  </a:cubicBezTo>
                  <a:cubicBezTo>
                    <a:pt x="233" y="316"/>
                    <a:pt x="240" y="313"/>
                    <a:pt x="243" y="306"/>
                  </a:cubicBezTo>
                  <a:cubicBezTo>
                    <a:pt x="219" y="348"/>
                    <a:pt x="219" y="348"/>
                    <a:pt x="219" y="348"/>
                  </a:cubicBezTo>
                  <a:cubicBezTo>
                    <a:pt x="216" y="353"/>
                    <a:pt x="212" y="355"/>
                    <a:pt x="207" y="355"/>
                  </a:cubicBezTo>
                  <a:cubicBezTo>
                    <a:pt x="187" y="355"/>
                    <a:pt x="187" y="355"/>
                    <a:pt x="187" y="355"/>
                  </a:cubicBezTo>
                  <a:cubicBezTo>
                    <a:pt x="187" y="370"/>
                    <a:pt x="187" y="370"/>
                    <a:pt x="187" y="370"/>
                  </a:cubicBezTo>
                  <a:cubicBezTo>
                    <a:pt x="168" y="336"/>
                    <a:pt x="168" y="336"/>
                    <a:pt x="168" y="336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7" y="316"/>
                    <a:pt x="187" y="316"/>
                    <a:pt x="187" y="316"/>
                  </a:cubicBezTo>
                  <a:close/>
                  <a:moveTo>
                    <a:pt x="240" y="304"/>
                  </a:moveTo>
                  <a:cubicBezTo>
                    <a:pt x="237" y="309"/>
                    <a:pt x="232" y="312"/>
                    <a:pt x="226" y="312"/>
                  </a:cubicBezTo>
                  <a:cubicBezTo>
                    <a:pt x="208" y="312"/>
                    <a:pt x="208" y="312"/>
                    <a:pt x="208" y="312"/>
                  </a:cubicBezTo>
                  <a:cubicBezTo>
                    <a:pt x="189" y="278"/>
                    <a:pt x="189" y="278"/>
                    <a:pt x="189" y="278"/>
                  </a:cubicBezTo>
                  <a:cubicBezTo>
                    <a:pt x="222" y="259"/>
                    <a:pt x="222" y="259"/>
                    <a:pt x="222" y="259"/>
                  </a:cubicBezTo>
                  <a:cubicBezTo>
                    <a:pt x="240" y="289"/>
                    <a:pt x="240" y="289"/>
                    <a:pt x="240" y="289"/>
                  </a:cubicBezTo>
                  <a:cubicBezTo>
                    <a:pt x="243" y="294"/>
                    <a:pt x="243" y="300"/>
                    <a:pt x="240" y="304"/>
                  </a:cubicBezTo>
                  <a:close/>
                  <a:moveTo>
                    <a:pt x="104" y="250"/>
                  </a:moveTo>
                  <a:cubicBezTo>
                    <a:pt x="104" y="250"/>
                    <a:pt x="121" y="221"/>
                    <a:pt x="125" y="214"/>
                  </a:cubicBezTo>
                  <a:cubicBezTo>
                    <a:pt x="127" y="210"/>
                    <a:pt x="132" y="207"/>
                    <a:pt x="137" y="207"/>
                  </a:cubicBezTo>
                  <a:cubicBezTo>
                    <a:pt x="185" y="207"/>
                    <a:pt x="185" y="207"/>
                    <a:pt x="185" y="207"/>
                  </a:cubicBezTo>
                  <a:cubicBezTo>
                    <a:pt x="178" y="207"/>
                    <a:pt x="172" y="211"/>
                    <a:pt x="168" y="217"/>
                  </a:cubicBezTo>
                  <a:cubicBezTo>
                    <a:pt x="138" y="269"/>
                    <a:pt x="138" y="269"/>
                    <a:pt x="138" y="269"/>
                  </a:cubicBezTo>
                  <a:cubicBezTo>
                    <a:pt x="104" y="250"/>
                    <a:pt x="104" y="250"/>
                    <a:pt x="104" y="250"/>
                  </a:cubicBezTo>
                  <a:close/>
                  <a:moveTo>
                    <a:pt x="198" y="219"/>
                  </a:moveTo>
                  <a:cubicBezTo>
                    <a:pt x="205" y="231"/>
                    <a:pt x="205" y="231"/>
                    <a:pt x="205" y="231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198" y="258"/>
                    <a:pt x="198" y="258"/>
                    <a:pt x="198" y="258"/>
                  </a:cubicBezTo>
                  <a:cubicBezTo>
                    <a:pt x="159" y="258"/>
                    <a:pt x="159" y="258"/>
                    <a:pt x="159" y="258"/>
                  </a:cubicBezTo>
                  <a:cubicBezTo>
                    <a:pt x="172" y="251"/>
                    <a:pt x="172" y="251"/>
                    <a:pt x="172" y="251"/>
                  </a:cubicBezTo>
                  <a:cubicBezTo>
                    <a:pt x="163" y="235"/>
                    <a:pt x="163" y="235"/>
                    <a:pt x="163" y="235"/>
                  </a:cubicBezTo>
                  <a:cubicBezTo>
                    <a:pt x="172" y="219"/>
                    <a:pt x="172" y="219"/>
                    <a:pt x="172" y="219"/>
                  </a:cubicBezTo>
                  <a:cubicBezTo>
                    <a:pt x="174" y="214"/>
                    <a:pt x="180" y="211"/>
                    <a:pt x="185" y="211"/>
                  </a:cubicBezTo>
                  <a:cubicBezTo>
                    <a:pt x="191" y="211"/>
                    <a:pt x="196" y="214"/>
                    <a:pt x="198" y="219"/>
                  </a:cubicBezTo>
                  <a:close/>
                  <a:moveTo>
                    <a:pt x="107" y="348"/>
                  </a:moveTo>
                  <a:cubicBezTo>
                    <a:pt x="104" y="343"/>
                    <a:pt x="104" y="337"/>
                    <a:pt x="107" y="332"/>
                  </a:cubicBezTo>
                  <a:cubicBezTo>
                    <a:pt x="116" y="317"/>
                    <a:pt x="116" y="317"/>
                    <a:pt x="116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56"/>
                    <a:pt x="155" y="356"/>
                    <a:pt x="155" y="356"/>
                  </a:cubicBezTo>
                  <a:cubicBezTo>
                    <a:pt x="120" y="356"/>
                    <a:pt x="120" y="356"/>
                    <a:pt x="120" y="356"/>
                  </a:cubicBezTo>
                  <a:cubicBezTo>
                    <a:pt x="115" y="356"/>
                    <a:pt x="109" y="353"/>
                    <a:pt x="107" y="348"/>
                  </a:cubicBezTo>
                  <a:close/>
                  <a:moveTo>
                    <a:pt x="123" y="297"/>
                  </a:moveTo>
                  <a:cubicBezTo>
                    <a:pt x="103" y="330"/>
                    <a:pt x="103" y="330"/>
                    <a:pt x="103" y="330"/>
                  </a:cubicBezTo>
                  <a:cubicBezTo>
                    <a:pt x="100" y="336"/>
                    <a:pt x="100" y="344"/>
                    <a:pt x="103" y="350"/>
                  </a:cubicBezTo>
                  <a:cubicBezTo>
                    <a:pt x="79" y="308"/>
                    <a:pt x="79" y="308"/>
                    <a:pt x="79" y="308"/>
                  </a:cubicBezTo>
                  <a:cubicBezTo>
                    <a:pt x="77" y="303"/>
                    <a:pt x="77" y="298"/>
                    <a:pt x="79" y="294"/>
                  </a:cubicBezTo>
                  <a:cubicBezTo>
                    <a:pt x="89" y="277"/>
                    <a:pt x="89" y="277"/>
                    <a:pt x="89" y="277"/>
                  </a:cubicBezTo>
                  <a:cubicBezTo>
                    <a:pt x="76" y="270"/>
                    <a:pt x="76" y="270"/>
                    <a:pt x="76" y="270"/>
                  </a:cubicBezTo>
                  <a:cubicBezTo>
                    <a:pt x="116" y="270"/>
                    <a:pt x="116" y="270"/>
                    <a:pt x="116" y="270"/>
                  </a:cubicBezTo>
                  <a:cubicBezTo>
                    <a:pt x="135" y="304"/>
                    <a:pt x="135" y="304"/>
                    <a:pt x="135" y="304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26222" y="2168256"/>
            <a:ext cx="1613806" cy="1612008"/>
            <a:chOff x="6426222" y="2168256"/>
            <a:chExt cx="1613806" cy="1612008"/>
          </a:xfrm>
        </p:grpSpPr>
        <p:sp>
          <p:nvSpPr>
            <p:cNvPr id="7" name="圆角矩形 6"/>
            <p:cNvSpPr/>
            <p:nvPr/>
          </p:nvSpPr>
          <p:spPr>
            <a:xfrm flipH="1">
              <a:off x="6426222" y="2168256"/>
              <a:ext cx="1613806" cy="1612008"/>
            </a:xfrm>
            <a:prstGeom prst="round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11" name="Freeform 54"/>
            <p:cNvSpPr>
              <a:spLocks noEditPoints="1"/>
            </p:cNvSpPr>
            <p:nvPr/>
          </p:nvSpPr>
          <p:spPr bwMode="auto">
            <a:xfrm>
              <a:off x="7022280" y="2723378"/>
              <a:ext cx="421690" cy="510606"/>
            </a:xfrm>
            <a:custGeom>
              <a:avLst/>
              <a:gdLst>
                <a:gd name="T0" fmla="*/ 308 w 383"/>
                <a:gd name="T1" fmla="*/ 422 h 464"/>
                <a:gd name="T2" fmla="*/ 292 w 383"/>
                <a:gd name="T3" fmla="*/ 464 h 464"/>
                <a:gd name="T4" fmla="*/ 276 w 383"/>
                <a:gd name="T5" fmla="*/ 422 h 464"/>
                <a:gd name="T6" fmla="*/ 46 w 383"/>
                <a:gd name="T7" fmla="*/ 93 h 464"/>
                <a:gd name="T8" fmla="*/ 221 w 383"/>
                <a:gd name="T9" fmla="*/ 51 h 464"/>
                <a:gd name="T10" fmla="*/ 317 w 383"/>
                <a:gd name="T11" fmla="*/ 104 h 464"/>
                <a:gd name="T12" fmla="*/ 318 w 383"/>
                <a:gd name="T13" fmla="*/ 215 h 464"/>
                <a:gd name="T14" fmla="*/ 0 w 383"/>
                <a:gd name="T15" fmla="*/ 160 h 464"/>
                <a:gd name="T16" fmla="*/ 46 w 383"/>
                <a:gd name="T17" fmla="*/ 93 h 464"/>
                <a:gd name="T18" fmla="*/ 107 w 383"/>
                <a:gd name="T19" fmla="*/ 277 h 464"/>
                <a:gd name="T20" fmla="*/ 91 w 383"/>
                <a:gd name="T21" fmla="*/ 319 h 464"/>
                <a:gd name="T22" fmla="*/ 74 w 383"/>
                <a:gd name="T23" fmla="*/ 277 h 464"/>
                <a:gd name="T24" fmla="*/ 191 w 383"/>
                <a:gd name="T25" fmla="*/ 253 h 464"/>
                <a:gd name="T26" fmla="*/ 215 w 383"/>
                <a:gd name="T27" fmla="*/ 295 h 464"/>
                <a:gd name="T28" fmla="*/ 167 w 383"/>
                <a:gd name="T29" fmla="*/ 295 h 464"/>
                <a:gd name="T30" fmla="*/ 191 w 383"/>
                <a:gd name="T31" fmla="*/ 253 h 464"/>
                <a:gd name="T32" fmla="*/ 308 w 383"/>
                <a:gd name="T33" fmla="*/ 277 h 464"/>
                <a:gd name="T34" fmla="*/ 292 w 383"/>
                <a:gd name="T35" fmla="*/ 319 h 464"/>
                <a:gd name="T36" fmla="*/ 276 w 383"/>
                <a:gd name="T37" fmla="*/ 277 h 464"/>
                <a:gd name="T38" fmla="*/ 141 w 383"/>
                <a:gd name="T39" fmla="*/ 325 h 464"/>
                <a:gd name="T40" fmla="*/ 165 w 383"/>
                <a:gd name="T41" fmla="*/ 367 h 464"/>
                <a:gd name="T42" fmla="*/ 117 w 383"/>
                <a:gd name="T43" fmla="*/ 367 h 464"/>
                <a:gd name="T44" fmla="*/ 141 w 383"/>
                <a:gd name="T45" fmla="*/ 325 h 464"/>
                <a:gd name="T46" fmla="*/ 258 w 383"/>
                <a:gd name="T47" fmla="*/ 350 h 464"/>
                <a:gd name="T48" fmla="*/ 242 w 383"/>
                <a:gd name="T49" fmla="*/ 391 h 464"/>
                <a:gd name="T50" fmla="*/ 225 w 383"/>
                <a:gd name="T51" fmla="*/ 350 h 464"/>
                <a:gd name="T52" fmla="*/ 91 w 383"/>
                <a:gd name="T53" fmla="*/ 397 h 464"/>
                <a:gd name="T54" fmla="*/ 115 w 383"/>
                <a:gd name="T55" fmla="*/ 439 h 464"/>
                <a:gd name="T56" fmla="*/ 66 w 383"/>
                <a:gd name="T57" fmla="*/ 439 h 464"/>
                <a:gd name="T58" fmla="*/ 91 w 383"/>
                <a:gd name="T59" fmla="*/ 397 h 464"/>
                <a:gd name="T60" fmla="*/ 208 w 383"/>
                <a:gd name="T61" fmla="*/ 422 h 464"/>
                <a:gd name="T62" fmla="*/ 191 w 383"/>
                <a:gd name="T63" fmla="*/ 464 h 464"/>
                <a:gd name="T64" fmla="*/ 175 w 383"/>
                <a:gd name="T65" fmla="*/ 422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3" h="464">
                  <a:moveTo>
                    <a:pt x="292" y="397"/>
                  </a:moveTo>
                  <a:cubicBezTo>
                    <a:pt x="296" y="408"/>
                    <a:pt x="301" y="414"/>
                    <a:pt x="308" y="422"/>
                  </a:cubicBezTo>
                  <a:cubicBezTo>
                    <a:pt x="313" y="427"/>
                    <a:pt x="316" y="433"/>
                    <a:pt x="316" y="439"/>
                  </a:cubicBezTo>
                  <a:cubicBezTo>
                    <a:pt x="316" y="453"/>
                    <a:pt x="305" y="464"/>
                    <a:pt x="292" y="464"/>
                  </a:cubicBezTo>
                  <a:cubicBezTo>
                    <a:pt x="279" y="464"/>
                    <a:pt x="268" y="453"/>
                    <a:pt x="268" y="439"/>
                  </a:cubicBezTo>
                  <a:cubicBezTo>
                    <a:pt x="268" y="433"/>
                    <a:pt x="270" y="427"/>
                    <a:pt x="276" y="422"/>
                  </a:cubicBezTo>
                  <a:cubicBezTo>
                    <a:pt x="283" y="414"/>
                    <a:pt x="288" y="408"/>
                    <a:pt x="292" y="397"/>
                  </a:cubicBezTo>
                  <a:close/>
                  <a:moveTo>
                    <a:pt x="46" y="93"/>
                  </a:moveTo>
                  <a:cubicBezTo>
                    <a:pt x="46" y="42"/>
                    <a:pt x="87" y="0"/>
                    <a:pt x="138" y="0"/>
                  </a:cubicBezTo>
                  <a:cubicBezTo>
                    <a:pt x="174" y="0"/>
                    <a:pt x="206" y="21"/>
                    <a:pt x="221" y="51"/>
                  </a:cubicBezTo>
                  <a:cubicBezTo>
                    <a:pt x="230" y="46"/>
                    <a:pt x="241" y="43"/>
                    <a:pt x="252" y="43"/>
                  </a:cubicBezTo>
                  <a:cubicBezTo>
                    <a:pt x="286" y="43"/>
                    <a:pt x="315" y="70"/>
                    <a:pt x="317" y="104"/>
                  </a:cubicBezTo>
                  <a:cubicBezTo>
                    <a:pt x="353" y="104"/>
                    <a:pt x="383" y="129"/>
                    <a:pt x="383" y="160"/>
                  </a:cubicBezTo>
                  <a:cubicBezTo>
                    <a:pt x="383" y="191"/>
                    <a:pt x="353" y="215"/>
                    <a:pt x="318" y="215"/>
                  </a:cubicBezTo>
                  <a:cubicBezTo>
                    <a:pt x="65" y="215"/>
                    <a:pt x="65" y="215"/>
                    <a:pt x="65" y="215"/>
                  </a:cubicBezTo>
                  <a:cubicBezTo>
                    <a:pt x="29" y="215"/>
                    <a:pt x="0" y="191"/>
                    <a:pt x="0" y="160"/>
                  </a:cubicBezTo>
                  <a:cubicBezTo>
                    <a:pt x="0" y="135"/>
                    <a:pt x="20" y="113"/>
                    <a:pt x="47" y="107"/>
                  </a:cubicBezTo>
                  <a:cubicBezTo>
                    <a:pt x="46" y="102"/>
                    <a:pt x="46" y="98"/>
                    <a:pt x="46" y="93"/>
                  </a:cubicBezTo>
                  <a:close/>
                  <a:moveTo>
                    <a:pt x="91" y="253"/>
                  </a:moveTo>
                  <a:cubicBezTo>
                    <a:pt x="95" y="264"/>
                    <a:pt x="99" y="270"/>
                    <a:pt x="107" y="277"/>
                  </a:cubicBezTo>
                  <a:cubicBezTo>
                    <a:pt x="112" y="283"/>
                    <a:pt x="115" y="289"/>
                    <a:pt x="115" y="295"/>
                  </a:cubicBezTo>
                  <a:cubicBezTo>
                    <a:pt x="115" y="308"/>
                    <a:pt x="104" y="319"/>
                    <a:pt x="91" y="319"/>
                  </a:cubicBezTo>
                  <a:cubicBezTo>
                    <a:pt x="77" y="319"/>
                    <a:pt x="66" y="308"/>
                    <a:pt x="66" y="295"/>
                  </a:cubicBezTo>
                  <a:cubicBezTo>
                    <a:pt x="66" y="289"/>
                    <a:pt x="69" y="283"/>
                    <a:pt x="74" y="277"/>
                  </a:cubicBezTo>
                  <a:cubicBezTo>
                    <a:pt x="82" y="270"/>
                    <a:pt x="87" y="264"/>
                    <a:pt x="91" y="253"/>
                  </a:cubicBezTo>
                  <a:close/>
                  <a:moveTo>
                    <a:pt x="191" y="253"/>
                  </a:moveTo>
                  <a:cubicBezTo>
                    <a:pt x="195" y="264"/>
                    <a:pt x="200" y="270"/>
                    <a:pt x="208" y="277"/>
                  </a:cubicBezTo>
                  <a:cubicBezTo>
                    <a:pt x="213" y="283"/>
                    <a:pt x="215" y="289"/>
                    <a:pt x="215" y="295"/>
                  </a:cubicBezTo>
                  <a:cubicBezTo>
                    <a:pt x="215" y="308"/>
                    <a:pt x="205" y="319"/>
                    <a:pt x="191" y="319"/>
                  </a:cubicBezTo>
                  <a:cubicBezTo>
                    <a:pt x="178" y="319"/>
                    <a:pt x="167" y="308"/>
                    <a:pt x="167" y="295"/>
                  </a:cubicBezTo>
                  <a:cubicBezTo>
                    <a:pt x="167" y="289"/>
                    <a:pt x="170" y="283"/>
                    <a:pt x="175" y="277"/>
                  </a:cubicBezTo>
                  <a:cubicBezTo>
                    <a:pt x="183" y="270"/>
                    <a:pt x="187" y="264"/>
                    <a:pt x="191" y="253"/>
                  </a:cubicBezTo>
                  <a:close/>
                  <a:moveTo>
                    <a:pt x="292" y="253"/>
                  </a:moveTo>
                  <a:cubicBezTo>
                    <a:pt x="296" y="264"/>
                    <a:pt x="301" y="270"/>
                    <a:pt x="308" y="277"/>
                  </a:cubicBezTo>
                  <a:cubicBezTo>
                    <a:pt x="313" y="283"/>
                    <a:pt x="316" y="289"/>
                    <a:pt x="316" y="295"/>
                  </a:cubicBezTo>
                  <a:cubicBezTo>
                    <a:pt x="316" y="308"/>
                    <a:pt x="305" y="319"/>
                    <a:pt x="292" y="319"/>
                  </a:cubicBezTo>
                  <a:cubicBezTo>
                    <a:pt x="279" y="319"/>
                    <a:pt x="268" y="308"/>
                    <a:pt x="268" y="295"/>
                  </a:cubicBezTo>
                  <a:cubicBezTo>
                    <a:pt x="268" y="289"/>
                    <a:pt x="270" y="283"/>
                    <a:pt x="276" y="277"/>
                  </a:cubicBezTo>
                  <a:cubicBezTo>
                    <a:pt x="283" y="270"/>
                    <a:pt x="288" y="264"/>
                    <a:pt x="292" y="253"/>
                  </a:cubicBezTo>
                  <a:close/>
                  <a:moveTo>
                    <a:pt x="141" y="325"/>
                  </a:moveTo>
                  <a:cubicBezTo>
                    <a:pt x="145" y="336"/>
                    <a:pt x="150" y="342"/>
                    <a:pt x="157" y="350"/>
                  </a:cubicBezTo>
                  <a:cubicBezTo>
                    <a:pt x="162" y="355"/>
                    <a:pt x="165" y="361"/>
                    <a:pt x="165" y="367"/>
                  </a:cubicBezTo>
                  <a:cubicBezTo>
                    <a:pt x="165" y="380"/>
                    <a:pt x="154" y="391"/>
                    <a:pt x="141" y="391"/>
                  </a:cubicBezTo>
                  <a:cubicBezTo>
                    <a:pt x="128" y="391"/>
                    <a:pt x="117" y="380"/>
                    <a:pt x="117" y="367"/>
                  </a:cubicBezTo>
                  <a:cubicBezTo>
                    <a:pt x="117" y="361"/>
                    <a:pt x="119" y="355"/>
                    <a:pt x="125" y="350"/>
                  </a:cubicBezTo>
                  <a:cubicBezTo>
                    <a:pt x="132" y="342"/>
                    <a:pt x="137" y="336"/>
                    <a:pt x="141" y="325"/>
                  </a:cubicBezTo>
                  <a:close/>
                  <a:moveTo>
                    <a:pt x="242" y="325"/>
                  </a:moveTo>
                  <a:cubicBezTo>
                    <a:pt x="246" y="336"/>
                    <a:pt x="250" y="342"/>
                    <a:pt x="258" y="350"/>
                  </a:cubicBezTo>
                  <a:cubicBezTo>
                    <a:pt x="263" y="355"/>
                    <a:pt x="266" y="361"/>
                    <a:pt x="266" y="367"/>
                  </a:cubicBezTo>
                  <a:cubicBezTo>
                    <a:pt x="266" y="380"/>
                    <a:pt x="255" y="391"/>
                    <a:pt x="242" y="391"/>
                  </a:cubicBezTo>
                  <a:cubicBezTo>
                    <a:pt x="228" y="391"/>
                    <a:pt x="217" y="380"/>
                    <a:pt x="217" y="367"/>
                  </a:cubicBezTo>
                  <a:cubicBezTo>
                    <a:pt x="217" y="361"/>
                    <a:pt x="220" y="355"/>
                    <a:pt x="225" y="350"/>
                  </a:cubicBezTo>
                  <a:cubicBezTo>
                    <a:pt x="233" y="342"/>
                    <a:pt x="238" y="336"/>
                    <a:pt x="242" y="325"/>
                  </a:cubicBezTo>
                  <a:close/>
                  <a:moveTo>
                    <a:pt x="91" y="397"/>
                  </a:moveTo>
                  <a:cubicBezTo>
                    <a:pt x="95" y="408"/>
                    <a:pt x="99" y="414"/>
                    <a:pt x="107" y="422"/>
                  </a:cubicBezTo>
                  <a:cubicBezTo>
                    <a:pt x="112" y="427"/>
                    <a:pt x="115" y="433"/>
                    <a:pt x="115" y="439"/>
                  </a:cubicBezTo>
                  <a:cubicBezTo>
                    <a:pt x="115" y="453"/>
                    <a:pt x="104" y="464"/>
                    <a:pt x="91" y="464"/>
                  </a:cubicBezTo>
                  <a:cubicBezTo>
                    <a:pt x="77" y="464"/>
                    <a:pt x="66" y="453"/>
                    <a:pt x="66" y="439"/>
                  </a:cubicBezTo>
                  <a:cubicBezTo>
                    <a:pt x="66" y="433"/>
                    <a:pt x="69" y="427"/>
                    <a:pt x="74" y="422"/>
                  </a:cubicBezTo>
                  <a:cubicBezTo>
                    <a:pt x="82" y="414"/>
                    <a:pt x="87" y="408"/>
                    <a:pt x="91" y="397"/>
                  </a:cubicBezTo>
                  <a:close/>
                  <a:moveTo>
                    <a:pt x="191" y="397"/>
                  </a:moveTo>
                  <a:cubicBezTo>
                    <a:pt x="195" y="408"/>
                    <a:pt x="200" y="414"/>
                    <a:pt x="208" y="422"/>
                  </a:cubicBezTo>
                  <a:cubicBezTo>
                    <a:pt x="213" y="427"/>
                    <a:pt x="215" y="433"/>
                    <a:pt x="215" y="439"/>
                  </a:cubicBezTo>
                  <a:cubicBezTo>
                    <a:pt x="215" y="453"/>
                    <a:pt x="205" y="464"/>
                    <a:pt x="191" y="464"/>
                  </a:cubicBezTo>
                  <a:cubicBezTo>
                    <a:pt x="178" y="464"/>
                    <a:pt x="167" y="453"/>
                    <a:pt x="167" y="439"/>
                  </a:cubicBezTo>
                  <a:cubicBezTo>
                    <a:pt x="167" y="433"/>
                    <a:pt x="170" y="427"/>
                    <a:pt x="175" y="422"/>
                  </a:cubicBezTo>
                  <a:cubicBezTo>
                    <a:pt x="183" y="414"/>
                    <a:pt x="187" y="408"/>
                    <a:pt x="191" y="397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26222" y="4008207"/>
            <a:ext cx="1290060" cy="1288623"/>
            <a:chOff x="6426222" y="4008207"/>
            <a:chExt cx="1290060" cy="1288623"/>
          </a:xfrm>
        </p:grpSpPr>
        <p:sp>
          <p:nvSpPr>
            <p:cNvPr id="9" name="圆角矩形 8"/>
            <p:cNvSpPr/>
            <p:nvPr/>
          </p:nvSpPr>
          <p:spPr>
            <a:xfrm flipH="1">
              <a:off x="6426222" y="4008207"/>
              <a:ext cx="1290060" cy="1288623"/>
            </a:xfrm>
            <a:prstGeom prst="round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12" name="Freeform 52"/>
            <p:cNvSpPr>
              <a:spLocks noEditPoints="1"/>
            </p:cNvSpPr>
            <p:nvPr/>
          </p:nvSpPr>
          <p:spPr bwMode="auto">
            <a:xfrm>
              <a:off x="6889488" y="4476558"/>
              <a:ext cx="363528" cy="351920"/>
            </a:xfrm>
            <a:custGeom>
              <a:avLst/>
              <a:gdLst>
                <a:gd name="T0" fmla="*/ 420 w 476"/>
                <a:gd name="T1" fmla="*/ 310 h 461"/>
                <a:gd name="T2" fmla="*/ 129 w 476"/>
                <a:gd name="T3" fmla="*/ 149 h 461"/>
                <a:gd name="T4" fmla="*/ 147 w 476"/>
                <a:gd name="T5" fmla="*/ 231 h 461"/>
                <a:gd name="T6" fmla="*/ 78 w 476"/>
                <a:gd name="T7" fmla="*/ 255 h 461"/>
                <a:gd name="T8" fmla="*/ 27 w 476"/>
                <a:gd name="T9" fmla="*/ 239 h 461"/>
                <a:gd name="T10" fmla="*/ 9 w 476"/>
                <a:gd name="T11" fmla="*/ 157 h 461"/>
                <a:gd name="T12" fmla="*/ 78 w 476"/>
                <a:gd name="T13" fmla="*/ 133 h 461"/>
                <a:gd name="T14" fmla="*/ 78 w 476"/>
                <a:gd name="T15" fmla="*/ 231 h 461"/>
                <a:gd name="T16" fmla="*/ 51 w 476"/>
                <a:gd name="T17" fmla="*/ 194 h 461"/>
                <a:gd name="T18" fmla="*/ 51 w 476"/>
                <a:gd name="T19" fmla="*/ 194 h 461"/>
                <a:gd name="T20" fmla="*/ 233 w 476"/>
                <a:gd name="T21" fmla="*/ 180 h 461"/>
                <a:gd name="T22" fmla="*/ 83 w 476"/>
                <a:gd name="T23" fmla="*/ 461 h 461"/>
                <a:gd name="T24" fmla="*/ 83 w 476"/>
                <a:gd name="T25" fmla="*/ 273 h 461"/>
                <a:gd name="T26" fmla="*/ 165 w 476"/>
                <a:gd name="T27" fmla="*/ 33 h 461"/>
                <a:gd name="T28" fmla="*/ 445 w 476"/>
                <a:gd name="T29" fmla="*/ 91 h 461"/>
                <a:gd name="T30" fmla="*/ 47 w 476"/>
                <a:gd name="T31" fmla="*/ 74 h 461"/>
                <a:gd name="T32" fmla="*/ 94 w 476"/>
                <a:gd name="T33" fmla="*/ 67 h 461"/>
                <a:gd name="T34" fmla="*/ 94 w 476"/>
                <a:gd name="T35" fmla="*/ 67 h 461"/>
                <a:gd name="T36" fmla="*/ 146 w 476"/>
                <a:gd name="T37" fmla="*/ 56 h 461"/>
                <a:gd name="T38" fmla="*/ 131 w 476"/>
                <a:gd name="T39" fmla="*/ 87 h 461"/>
                <a:gd name="T40" fmla="*/ 109 w 476"/>
                <a:gd name="T41" fmla="*/ 98 h 461"/>
                <a:gd name="T42" fmla="*/ 76 w 476"/>
                <a:gd name="T43" fmla="*/ 77 h 461"/>
                <a:gd name="T44" fmla="*/ 91 w 476"/>
                <a:gd name="T45" fmla="*/ 47 h 461"/>
                <a:gd name="T46" fmla="*/ 113 w 476"/>
                <a:gd name="T47" fmla="*/ 36 h 461"/>
                <a:gd name="T48" fmla="*/ 123 w 476"/>
                <a:gd name="T49" fmla="*/ 67 h 461"/>
                <a:gd name="T50" fmla="*/ 365 w 476"/>
                <a:gd name="T51" fmla="*/ 84 h 461"/>
                <a:gd name="T52" fmla="*/ 382 w 476"/>
                <a:gd name="T53" fmla="*/ 35 h 461"/>
                <a:gd name="T54" fmla="*/ 393 w 476"/>
                <a:gd name="T55" fmla="*/ 67 h 461"/>
                <a:gd name="T56" fmla="*/ 386 w 476"/>
                <a:gd name="T57" fmla="*/ 90 h 461"/>
                <a:gd name="T58" fmla="*/ 347 w 476"/>
                <a:gd name="T59" fmla="*/ 99 h 461"/>
                <a:gd name="T60" fmla="*/ 336 w 476"/>
                <a:gd name="T61" fmla="*/ 67 h 461"/>
                <a:gd name="T62" fmla="*/ 344 w 476"/>
                <a:gd name="T63" fmla="*/ 43 h 461"/>
                <a:gd name="T64" fmla="*/ 382 w 476"/>
                <a:gd name="T65" fmla="*/ 35 h 461"/>
                <a:gd name="T66" fmla="*/ 365 w 476"/>
                <a:gd name="T67" fmla="*/ 79 h 461"/>
                <a:gd name="T68" fmla="*/ 435 w 476"/>
                <a:gd name="T69" fmla="*/ 194 h 461"/>
                <a:gd name="T70" fmla="*/ 441 w 476"/>
                <a:gd name="T71" fmla="*/ 150 h 461"/>
                <a:gd name="T72" fmla="*/ 465 w 476"/>
                <a:gd name="T73" fmla="*/ 198 h 461"/>
                <a:gd name="T74" fmla="*/ 420 w 476"/>
                <a:gd name="T75" fmla="*/ 269 h 461"/>
                <a:gd name="T76" fmla="*/ 354 w 476"/>
                <a:gd name="T77" fmla="*/ 237 h 461"/>
                <a:gd name="T78" fmla="*/ 330 w 476"/>
                <a:gd name="T79" fmla="*/ 190 h 461"/>
                <a:gd name="T80" fmla="*/ 375 w 476"/>
                <a:gd name="T81" fmla="*/ 118 h 461"/>
                <a:gd name="T82" fmla="*/ 371 w 476"/>
                <a:gd name="T83" fmla="*/ 194 h 461"/>
                <a:gd name="T84" fmla="*/ 371 w 476"/>
                <a:gd name="T85" fmla="*/ 194 h 461"/>
                <a:gd name="T86" fmla="*/ 238 w 476"/>
                <a:gd name="T87" fmla="*/ 63 h 461"/>
                <a:gd name="T88" fmla="*/ 289 w 476"/>
                <a:gd name="T89" fmla="*/ 55 h 461"/>
                <a:gd name="T90" fmla="*/ 307 w 476"/>
                <a:gd name="T91" fmla="*/ 138 h 461"/>
                <a:gd name="T92" fmla="*/ 238 w 476"/>
                <a:gd name="T93" fmla="*/ 162 h 461"/>
                <a:gd name="T94" fmla="*/ 187 w 476"/>
                <a:gd name="T95" fmla="*/ 145 h 461"/>
                <a:gd name="T96" fmla="*/ 168 w 476"/>
                <a:gd name="T97" fmla="*/ 63 h 461"/>
                <a:gd name="T98" fmla="*/ 238 w 476"/>
                <a:gd name="T99" fmla="*/ 39 h 461"/>
                <a:gd name="T100" fmla="*/ 238 w 476"/>
                <a:gd name="T101" fmla="*/ 74 h 461"/>
                <a:gd name="T102" fmla="*/ 294 w 476"/>
                <a:gd name="T103" fmla="*/ 16 h 461"/>
                <a:gd name="T104" fmla="*/ 294 w 476"/>
                <a:gd name="T105" fmla="*/ 16 h 461"/>
                <a:gd name="T106" fmla="*/ 393 w 476"/>
                <a:gd name="T107" fmla="*/ 273 h 461"/>
                <a:gd name="T108" fmla="*/ 287 w 476"/>
                <a:gd name="T109" fmla="*/ 244 h 461"/>
                <a:gd name="T110" fmla="*/ 181 w 476"/>
                <a:gd name="T111" fmla="*/ 209 h 461"/>
                <a:gd name="T112" fmla="*/ 181 w 476"/>
                <a:gd name="T113" fmla="*/ 209 h 461"/>
                <a:gd name="T114" fmla="*/ 29 w 476"/>
                <a:gd name="T115" fmla="*/ 337 h 461"/>
                <a:gd name="T116" fmla="*/ 92 w 476"/>
                <a:gd name="T117" fmla="*/ 345 h 461"/>
                <a:gd name="T118" fmla="*/ 376 w 476"/>
                <a:gd name="T119" fmla="*/ 31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6" h="461">
                  <a:moveTo>
                    <a:pt x="455" y="302"/>
                  </a:moveTo>
                  <a:cubicBezTo>
                    <a:pt x="459" y="314"/>
                    <a:pt x="456" y="328"/>
                    <a:pt x="447" y="337"/>
                  </a:cubicBezTo>
                  <a:cubicBezTo>
                    <a:pt x="437" y="347"/>
                    <a:pt x="423" y="350"/>
                    <a:pt x="411" y="345"/>
                  </a:cubicBezTo>
                  <a:cubicBezTo>
                    <a:pt x="407" y="333"/>
                    <a:pt x="410" y="320"/>
                    <a:pt x="420" y="310"/>
                  </a:cubicBezTo>
                  <a:cubicBezTo>
                    <a:pt x="429" y="301"/>
                    <a:pt x="443" y="298"/>
                    <a:pt x="455" y="302"/>
                  </a:cubicBezTo>
                  <a:close/>
                  <a:moveTo>
                    <a:pt x="115" y="125"/>
                  </a:moveTo>
                  <a:cubicBezTo>
                    <a:pt x="123" y="131"/>
                    <a:pt x="125" y="142"/>
                    <a:pt x="121" y="150"/>
                  </a:cubicBezTo>
                  <a:cubicBezTo>
                    <a:pt x="123" y="150"/>
                    <a:pt x="126" y="149"/>
                    <a:pt x="129" y="149"/>
                  </a:cubicBezTo>
                  <a:cubicBezTo>
                    <a:pt x="142" y="148"/>
                    <a:pt x="153" y="158"/>
                    <a:pt x="153" y="171"/>
                  </a:cubicBezTo>
                  <a:cubicBezTo>
                    <a:pt x="154" y="181"/>
                    <a:pt x="148" y="190"/>
                    <a:pt x="139" y="194"/>
                  </a:cubicBezTo>
                  <a:cubicBezTo>
                    <a:pt x="141" y="195"/>
                    <a:pt x="144" y="196"/>
                    <a:pt x="146" y="198"/>
                  </a:cubicBezTo>
                  <a:cubicBezTo>
                    <a:pt x="155" y="207"/>
                    <a:pt x="156" y="221"/>
                    <a:pt x="147" y="231"/>
                  </a:cubicBezTo>
                  <a:cubicBezTo>
                    <a:pt x="140" y="238"/>
                    <a:pt x="130" y="240"/>
                    <a:pt x="121" y="237"/>
                  </a:cubicBezTo>
                  <a:cubicBezTo>
                    <a:pt x="122" y="239"/>
                    <a:pt x="123" y="242"/>
                    <a:pt x="123" y="245"/>
                  </a:cubicBezTo>
                  <a:cubicBezTo>
                    <a:pt x="123" y="258"/>
                    <a:pt x="113" y="269"/>
                    <a:pt x="100" y="269"/>
                  </a:cubicBezTo>
                  <a:cubicBezTo>
                    <a:pt x="90" y="270"/>
                    <a:pt x="82" y="264"/>
                    <a:pt x="78" y="255"/>
                  </a:cubicBezTo>
                  <a:cubicBezTo>
                    <a:pt x="77" y="257"/>
                    <a:pt x="76" y="260"/>
                    <a:pt x="74" y="262"/>
                  </a:cubicBezTo>
                  <a:cubicBezTo>
                    <a:pt x="65" y="271"/>
                    <a:pt x="50" y="272"/>
                    <a:pt x="41" y="263"/>
                  </a:cubicBezTo>
                  <a:cubicBezTo>
                    <a:pt x="33" y="256"/>
                    <a:pt x="31" y="246"/>
                    <a:pt x="35" y="237"/>
                  </a:cubicBezTo>
                  <a:cubicBezTo>
                    <a:pt x="32" y="238"/>
                    <a:pt x="30" y="239"/>
                    <a:pt x="27" y="239"/>
                  </a:cubicBezTo>
                  <a:cubicBezTo>
                    <a:pt x="14" y="239"/>
                    <a:pt x="3" y="229"/>
                    <a:pt x="3" y="216"/>
                  </a:cubicBezTo>
                  <a:cubicBezTo>
                    <a:pt x="2" y="206"/>
                    <a:pt x="8" y="198"/>
                    <a:pt x="17" y="194"/>
                  </a:cubicBezTo>
                  <a:cubicBezTo>
                    <a:pt x="14" y="193"/>
                    <a:pt x="12" y="191"/>
                    <a:pt x="10" y="190"/>
                  </a:cubicBezTo>
                  <a:cubicBezTo>
                    <a:pt x="1" y="181"/>
                    <a:pt x="0" y="166"/>
                    <a:pt x="9" y="157"/>
                  </a:cubicBezTo>
                  <a:cubicBezTo>
                    <a:pt x="15" y="149"/>
                    <a:pt x="26" y="147"/>
                    <a:pt x="35" y="151"/>
                  </a:cubicBezTo>
                  <a:cubicBezTo>
                    <a:pt x="34" y="148"/>
                    <a:pt x="33" y="146"/>
                    <a:pt x="33" y="143"/>
                  </a:cubicBezTo>
                  <a:cubicBezTo>
                    <a:pt x="32" y="130"/>
                    <a:pt x="42" y="119"/>
                    <a:pt x="55" y="118"/>
                  </a:cubicBezTo>
                  <a:cubicBezTo>
                    <a:pt x="65" y="118"/>
                    <a:pt x="74" y="124"/>
                    <a:pt x="78" y="133"/>
                  </a:cubicBezTo>
                  <a:cubicBezTo>
                    <a:pt x="79" y="130"/>
                    <a:pt x="80" y="128"/>
                    <a:pt x="82" y="126"/>
                  </a:cubicBezTo>
                  <a:cubicBezTo>
                    <a:pt x="91" y="116"/>
                    <a:pt x="106" y="116"/>
                    <a:pt x="115" y="125"/>
                  </a:cubicBezTo>
                  <a:close/>
                  <a:moveTo>
                    <a:pt x="41" y="194"/>
                  </a:moveTo>
                  <a:cubicBezTo>
                    <a:pt x="41" y="214"/>
                    <a:pt x="57" y="231"/>
                    <a:pt x="78" y="231"/>
                  </a:cubicBezTo>
                  <a:cubicBezTo>
                    <a:pt x="98" y="231"/>
                    <a:pt x="115" y="214"/>
                    <a:pt x="115" y="194"/>
                  </a:cubicBezTo>
                  <a:cubicBezTo>
                    <a:pt x="115" y="173"/>
                    <a:pt x="98" y="157"/>
                    <a:pt x="78" y="157"/>
                  </a:cubicBezTo>
                  <a:cubicBezTo>
                    <a:pt x="57" y="157"/>
                    <a:pt x="41" y="173"/>
                    <a:pt x="41" y="194"/>
                  </a:cubicBezTo>
                  <a:close/>
                  <a:moveTo>
                    <a:pt x="51" y="194"/>
                  </a:moveTo>
                  <a:cubicBezTo>
                    <a:pt x="51" y="179"/>
                    <a:pt x="63" y="167"/>
                    <a:pt x="78" y="167"/>
                  </a:cubicBezTo>
                  <a:cubicBezTo>
                    <a:pt x="93" y="167"/>
                    <a:pt x="104" y="179"/>
                    <a:pt x="104" y="194"/>
                  </a:cubicBezTo>
                  <a:cubicBezTo>
                    <a:pt x="104" y="208"/>
                    <a:pt x="93" y="220"/>
                    <a:pt x="78" y="220"/>
                  </a:cubicBezTo>
                  <a:cubicBezTo>
                    <a:pt x="63" y="220"/>
                    <a:pt x="51" y="208"/>
                    <a:pt x="51" y="194"/>
                  </a:cubicBezTo>
                  <a:close/>
                  <a:moveTo>
                    <a:pt x="243" y="180"/>
                  </a:moveTo>
                  <a:cubicBezTo>
                    <a:pt x="243" y="461"/>
                    <a:pt x="243" y="461"/>
                    <a:pt x="243" y="461"/>
                  </a:cubicBezTo>
                  <a:cubicBezTo>
                    <a:pt x="233" y="461"/>
                    <a:pt x="233" y="461"/>
                    <a:pt x="233" y="461"/>
                  </a:cubicBezTo>
                  <a:cubicBezTo>
                    <a:pt x="233" y="180"/>
                    <a:pt x="233" y="180"/>
                    <a:pt x="233" y="180"/>
                  </a:cubicBezTo>
                  <a:cubicBezTo>
                    <a:pt x="234" y="179"/>
                    <a:pt x="236" y="178"/>
                    <a:pt x="238" y="176"/>
                  </a:cubicBezTo>
                  <a:cubicBezTo>
                    <a:pt x="239" y="177"/>
                    <a:pt x="241" y="179"/>
                    <a:pt x="243" y="180"/>
                  </a:cubicBezTo>
                  <a:close/>
                  <a:moveTo>
                    <a:pt x="83" y="273"/>
                  </a:moveTo>
                  <a:cubicBezTo>
                    <a:pt x="83" y="461"/>
                    <a:pt x="83" y="461"/>
                    <a:pt x="83" y="461"/>
                  </a:cubicBezTo>
                  <a:cubicBezTo>
                    <a:pt x="73" y="461"/>
                    <a:pt x="73" y="461"/>
                    <a:pt x="73" y="461"/>
                  </a:cubicBezTo>
                  <a:cubicBezTo>
                    <a:pt x="73" y="273"/>
                    <a:pt x="73" y="273"/>
                    <a:pt x="73" y="273"/>
                  </a:cubicBezTo>
                  <a:cubicBezTo>
                    <a:pt x="75" y="272"/>
                    <a:pt x="76" y="271"/>
                    <a:pt x="78" y="269"/>
                  </a:cubicBezTo>
                  <a:cubicBezTo>
                    <a:pt x="79" y="271"/>
                    <a:pt x="81" y="272"/>
                    <a:pt x="83" y="273"/>
                  </a:cubicBezTo>
                  <a:close/>
                  <a:moveTo>
                    <a:pt x="148" y="16"/>
                  </a:moveTo>
                  <a:cubicBezTo>
                    <a:pt x="148" y="7"/>
                    <a:pt x="156" y="0"/>
                    <a:pt x="165" y="0"/>
                  </a:cubicBezTo>
                  <a:cubicBezTo>
                    <a:pt x="174" y="0"/>
                    <a:pt x="181" y="7"/>
                    <a:pt x="181" y="16"/>
                  </a:cubicBezTo>
                  <a:cubicBezTo>
                    <a:pt x="181" y="25"/>
                    <a:pt x="174" y="33"/>
                    <a:pt x="165" y="33"/>
                  </a:cubicBezTo>
                  <a:cubicBezTo>
                    <a:pt x="156" y="33"/>
                    <a:pt x="148" y="25"/>
                    <a:pt x="148" y="16"/>
                  </a:cubicBezTo>
                  <a:close/>
                  <a:moveTo>
                    <a:pt x="412" y="91"/>
                  </a:moveTo>
                  <a:cubicBezTo>
                    <a:pt x="412" y="82"/>
                    <a:pt x="420" y="74"/>
                    <a:pt x="429" y="74"/>
                  </a:cubicBezTo>
                  <a:cubicBezTo>
                    <a:pt x="438" y="74"/>
                    <a:pt x="445" y="82"/>
                    <a:pt x="445" y="91"/>
                  </a:cubicBezTo>
                  <a:cubicBezTo>
                    <a:pt x="445" y="100"/>
                    <a:pt x="438" y="107"/>
                    <a:pt x="429" y="107"/>
                  </a:cubicBezTo>
                  <a:cubicBezTo>
                    <a:pt x="420" y="107"/>
                    <a:pt x="412" y="100"/>
                    <a:pt x="412" y="91"/>
                  </a:cubicBezTo>
                  <a:close/>
                  <a:moveTo>
                    <a:pt x="30" y="91"/>
                  </a:moveTo>
                  <a:cubicBezTo>
                    <a:pt x="30" y="82"/>
                    <a:pt x="38" y="74"/>
                    <a:pt x="47" y="74"/>
                  </a:cubicBezTo>
                  <a:cubicBezTo>
                    <a:pt x="56" y="74"/>
                    <a:pt x="63" y="82"/>
                    <a:pt x="63" y="91"/>
                  </a:cubicBezTo>
                  <a:cubicBezTo>
                    <a:pt x="63" y="100"/>
                    <a:pt x="56" y="107"/>
                    <a:pt x="47" y="107"/>
                  </a:cubicBezTo>
                  <a:cubicBezTo>
                    <a:pt x="38" y="107"/>
                    <a:pt x="30" y="100"/>
                    <a:pt x="30" y="91"/>
                  </a:cubicBezTo>
                  <a:close/>
                  <a:moveTo>
                    <a:pt x="94" y="67"/>
                  </a:moveTo>
                  <a:cubicBezTo>
                    <a:pt x="94" y="76"/>
                    <a:pt x="101" y="84"/>
                    <a:pt x="111" y="84"/>
                  </a:cubicBezTo>
                  <a:cubicBezTo>
                    <a:pt x="120" y="84"/>
                    <a:pt x="128" y="76"/>
                    <a:pt x="128" y="67"/>
                  </a:cubicBezTo>
                  <a:cubicBezTo>
                    <a:pt x="128" y="57"/>
                    <a:pt x="120" y="50"/>
                    <a:pt x="111" y="50"/>
                  </a:cubicBezTo>
                  <a:cubicBezTo>
                    <a:pt x="101" y="50"/>
                    <a:pt x="94" y="57"/>
                    <a:pt x="94" y="67"/>
                  </a:cubicBezTo>
                  <a:close/>
                  <a:moveTo>
                    <a:pt x="128" y="35"/>
                  </a:moveTo>
                  <a:cubicBezTo>
                    <a:pt x="131" y="38"/>
                    <a:pt x="132" y="43"/>
                    <a:pt x="131" y="47"/>
                  </a:cubicBezTo>
                  <a:cubicBezTo>
                    <a:pt x="132" y="46"/>
                    <a:pt x="133" y="46"/>
                    <a:pt x="134" y="46"/>
                  </a:cubicBezTo>
                  <a:cubicBezTo>
                    <a:pt x="140" y="46"/>
                    <a:pt x="145" y="50"/>
                    <a:pt x="146" y="56"/>
                  </a:cubicBezTo>
                  <a:cubicBezTo>
                    <a:pt x="146" y="61"/>
                    <a:pt x="143" y="65"/>
                    <a:pt x="139" y="67"/>
                  </a:cubicBezTo>
                  <a:cubicBezTo>
                    <a:pt x="140" y="67"/>
                    <a:pt x="141" y="68"/>
                    <a:pt x="142" y="69"/>
                  </a:cubicBezTo>
                  <a:cubicBezTo>
                    <a:pt x="147" y="73"/>
                    <a:pt x="147" y="80"/>
                    <a:pt x="143" y="84"/>
                  </a:cubicBezTo>
                  <a:cubicBezTo>
                    <a:pt x="140" y="88"/>
                    <a:pt x="135" y="89"/>
                    <a:pt x="131" y="87"/>
                  </a:cubicBezTo>
                  <a:cubicBezTo>
                    <a:pt x="131" y="88"/>
                    <a:pt x="132" y="89"/>
                    <a:pt x="132" y="90"/>
                  </a:cubicBezTo>
                  <a:cubicBezTo>
                    <a:pt x="132" y="96"/>
                    <a:pt x="127" y="102"/>
                    <a:pt x="121" y="102"/>
                  </a:cubicBezTo>
                  <a:cubicBezTo>
                    <a:pt x="117" y="102"/>
                    <a:pt x="113" y="99"/>
                    <a:pt x="111" y="95"/>
                  </a:cubicBezTo>
                  <a:cubicBezTo>
                    <a:pt x="110" y="96"/>
                    <a:pt x="110" y="97"/>
                    <a:pt x="109" y="98"/>
                  </a:cubicBezTo>
                  <a:cubicBezTo>
                    <a:pt x="105" y="103"/>
                    <a:pt x="98" y="103"/>
                    <a:pt x="93" y="99"/>
                  </a:cubicBezTo>
                  <a:cubicBezTo>
                    <a:pt x="90" y="96"/>
                    <a:pt x="89" y="91"/>
                    <a:pt x="91" y="87"/>
                  </a:cubicBezTo>
                  <a:cubicBezTo>
                    <a:pt x="90" y="87"/>
                    <a:pt x="88" y="88"/>
                    <a:pt x="87" y="88"/>
                  </a:cubicBezTo>
                  <a:cubicBezTo>
                    <a:pt x="81" y="88"/>
                    <a:pt x="76" y="83"/>
                    <a:pt x="76" y="77"/>
                  </a:cubicBezTo>
                  <a:cubicBezTo>
                    <a:pt x="76" y="73"/>
                    <a:pt x="78" y="69"/>
                    <a:pt x="82" y="67"/>
                  </a:cubicBezTo>
                  <a:cubicBezTo>
                    <a:pt x="81" y="66"/>
                    <a:pt x="80" y="66"/>
                    <a:pt x="79" y="65"/>
                  </a:cubicBezTo>
                  <a:cubicBezTo>
                    <a:pt x="75" y="61"/>
                    <a:pt x="75" y="54"/>
                    <a:pt x="79" y="50"/>
                  </a:cubicBezTo>
                  <a:cubicBezTo>
                    <a:pt x="82" y="46"/>
                    <a:pt x="87" y="45"/>
                    <a:pt x="91" y="47"/>
                  </a:cubicBezTo>
                  <a:cubicBezTo>
                    <a:pt x="90" y="46"/>
                    <a:pt x="90" y="45"/>
                    <a:pt x="90" y="43"/>
                  </a:cubicBezTo>
                  <a:cubicBezTo>
                    <a:pt x="90" y="37"/>
                    <a:pt x="94" y="32"/>
                    <a:pt x="100" y="32"/>
                  </a:cubicBezTo>
                  <a:cubicBezTo>
                    <a:pt x="105" y="32"/>
                    <a:pt x="109" y="35"/>
                    <a:pt x="111" y="39"/>
                  </a:cubicBezTo>
                  <a:cubicBezTo>
                    <a:pt x="111" y="38"/>
                    <a:pt x="112" y="36"/>
                    <a:pt x="113" y="36"/>
                  </a:cubicBezTo>
                  <a:cubicBezTo>
                    <a:pt x="117" y="31"/>
                    <a:pt x="124" y="31"/>
                    <a:pt x="128" y="35"/>
                  </a:cubicBezTo>
                  <a:close/>
                  <a:moveTo>
                    <a:pt x="98" y="67"/>
                  </a:moveTo>
                  <a:cubicBezTo>
                    <a:pt x="98" y="60"/>
                    <a:pt x="104" y="55"/>
                    <a:pt x="111" y="55"/>
                  </a:cubicBezTo>
                  <a:cubicBezTo>
                    <a:pt x="118" y="55"/>
                    <a:pt x="123" y="60"/>
                    <a:pt x="123" y="67"/>
                  </a:cubicBezTo>
                  <a:cubicBezTo>
                    <a:pt x="123" y="74"/>
                    <a:pt x="118" y="79"/>
                    <a:pt x="111" y="79"/>
                  </a:cubicBezTo>
                  <a:cubicBezTo>
                    <a:pt x="104" y="79"/>
                    <a:pt x="98" y="74"/>
                    <a:pt x="98" y="67"/>
                  </a:cubicBezTo>
                  <a:close/>
                  <a:moveTo>
                    <a:pt x="348" y="67"/>
                  </a:moveTo>
                  <a:cubicBezTo>
                    <a:pt x="348" y="76"/>
                    <a:pt x="355" y="84"/>
                    <a:pt x="365" y="84"/>
                  </a:cubicBezTo>
                  <a:cubicBezTo>
                    <a:pt x="374" y="84"/>
                    <a:pt x="382" y="76"/>
                    <a:pt x="382" y="67"/>
                  </a:cubicBezTo>
                  <a:cubicBezTo>
                    <a:pt x="382" y="57"/>
                    <a:pt x="374" y="50"/>
                    <a:pt x="365" y="50"/>
                  </a:cubicBezTo>
                  <a:cubicBezTo>
                    <a:pt x="355" y="50"/>
                    <a:pt x="348" y="57"/>
                    <a:pt x="348" y="67"/>
                  </a:cubicBezTo>
                  <a:close/>
                  <a:moveTo>
                    <a:pt x="382" y="35"/>
                  </a:moveTo>
                  <a:cubicBezTo>
                    <a:pt x="385" y="38"/>
                    <a:pt x="386" y="43"/>
                    <a:pt x="385" y="47"/>
                  </a:cubicBezTo>
                  <a:cubicBezTo>
                    <a:pt x="386" y="46"/>
                    <a:pt x="387" y="46"/>
                    <a:pt x="388" y="46"/>
                  </a:cubicBezTo>
                  <a:cubicBezTo>
                    <a:pt x="394" y="46"/>
                    <a:pt x="399" y="50"/>
                    <a:pt x="400" y="56"/>
                  </a:cubicBezTo>
                  <a:cubicBezTo>
                    <a:pt x="400" y="61"/>
                    <a:pt x="397" y="65"/>
                    <a:pt x="393" y="67"/>
                  </a:cubicBezTo>
                  <a:cubicBezTo>
                    <a:pt x="394" y="67"/>
                    <a:pt x="395" y="68"/>
                    <a:pt x="396" y="69"/>
                  </a:cubicBezTo>
                  <a:cubicBezTo>
                    <a:pt x="400" y="73"/>
                    <a:pt x="401" y="80"/>
                    <a:pt x="397" y="84"/>
                  </a:cubicBezTo>
                  <a:cubicBezTo>
                    <a:pt x="394" y="88"/>
                    <a:pt x="389" y="89"/>
                    <a:pt x="385" y="87"/>
                  </a:cubicBezTo>
                  <a:cubicBezTo>
                    <a:pt x="385" y="88"/>
                    <a:pt x="385" y="89"/>
                    <a:pt x="386" y="90"/>
                  </a:cubicBezTo>
                  <a:cubicBezTo>
                    <a:pt x="386" y="96"/>
                    <a:pt x="381" y="102"/>
                    <a:pt x="375" y="102"/>
                  </a:cubicBezTo>
                  <a:cubicBezTo>
                    <a:pt x="371" y="102"/>
                    <a:pt x="366" y="99"/>
                    <a:pt x="365" y="95"/>
                  </a:cubicBezTo>
                  <a:cubicBezTo>
                    <a:pt x="364" y="96"/>
                    <a:pt x="364" y="97"/>
                    <a:pt x="363" y="98"/>
                  </a:cubicBezTo>
                  <a:cubicBezTo>
                    <a:pt x="359" y="103"/>
                    <a:pt x="352" y="103"/>
                    <a:pt x="347" y="99"/>
                  </a:cubicBezTo>
                  <a:cubicBezTo>
                    <a:pt x="344" y="96"/>
                    <a:pt x="343" y="91"/>
                    <a:pt x="345" y="87"/>
                  </a:cubicBezTo>
                  <a:cubicBezTo>
                    <a:pt x="344" y="87"/>
                    <a:pt x="342" y="88"/>
                    <a:pt x="341" y="88"/>
                  </a:cubicBezTo>
                  <a:cubicBezTo>
                    <a:pt x="335" y="88"/>
                    <a:pt x="330" y="83"/>
                    <a:pt x="330" y="77"/>
                  </a:cubicBezTo>
                  <a:cubicBezTo>
                    <a:pt x="330" y="73"/>
                    <a:pt x="332" y="69"/>
                    <a:pt x="336" y="67"/>
                  </a:cubicBezTo>
                  <a:cubicBezTo>
                    <a:pt x="335" y="66"/>
                    <a:pt x="334" y="66"/>
                    <a:pt x="333" y="65"/>
                  </a:cubicBezTo>
                  <a:cubicBezTo>
                    <a:pt x="329" y="61"/>
                    <a:pt x="329" y="54"/>
                    <a:pt x="333" y="50"/>
                  </a:cubicBezTo>
                  <a:cubicBezTo>
                    <a:pt x="336" y="46"/>
                    <a:pt x="341" y="45"/>
                    <a:pt x="345" y="47"/>
                  </a:cubicBezTo>
                  <a:cubicBezTo>
                    <a:pt x="344" y="46"/>
                    <a:pt x="344" y="45"/>
                    <a:pt x="344" y="43"/>
                  </a:cubicBezTo>
                  <a:cubicBezTo>
                    <a:pt x="344" y="37"/>
                    <a:pt x="348" y="32"/>
                    <a:pt x="354" y="32"/>
                  </a:cubicBezTo>
                  <a:cubicBezTo>
                    <a:pt x="359" y="32"/>
                    <a:pt x="363" y="35"/>
                    <a:pt x="365" y="39"/>
                  </a:cubicBezTo>
                  <a:cubicBezTo>
                    <a:pt x="365" y="38"/>
                    <a:pt x="366" y="36"/>
                    <a:pt x="367" y="36"/>
                  </a:cubicBezTo>
                  <a:cubicBezTo>
                    <a:pt x="371" y="31"/>
                    <a:pt x="377" y="31"/>
                    <a:pt x="382" y="35"/>
                  </a:cubicBezTo>
                  <a:close/>
                  <a:moveTo>
                    <a:pt x="352" y="67"/>
                  </a:moveTo>
                  <a:cubicBezTo>
                    <a:pt x="352" y="60"/>
                    <a:pt x="358" y="55"/>
                    <a:pt x="365" y="55"/>
                  </a:cubicBezTo>
                  <a:cubicBezTo>
                    <a:pt x="371" y="55"/>
                    <a:pt x="377" y="60"/>
                    <a:pt x="377" y="67"/>
                  </a:cubicBezTo>
                  <a:cubicBezTo>
                    <a:pt x="377" y="74"/>
                    <a:pt x="371" y="79"/>
                    <a:pt x="365" y="79"/>
                  </a:cubicBezTo>
                  <a:cubicBezTo>
                    <a:pt x="358" y="79"/>
                    <a:pt x="352" y="74"/>
                    <a:pt x="352" y="67"/>
                  </a:cubicBezTo>
                  <a:close/>
                  <a:moveTo>
                    <a:pt x="360" y="194"/>
                  </a:moveTo>
                  <a:cubicBezTo>
                    <a:pt x="360" y="214"/>
                    <a:pt x="377" y="231"/>
                    <a:pt x="398" y="231"/>
                  </a:cubicBezTo>
                  <a:cubicBezTo>
                    <a:pt x="418" y="231"/>
                    <a:pt x="435" y="214"/>
                    <a:pt x="435" y="194"/>
                  </a:cubicBezTo>
                  <a:cubicBezTo>
                    <a:pt x="435" y="173"/>
                    <a:pt x="418" y="157"/>
                    <a:pt x="398" y="157"/>
                  </a:cubicBezTo>
                  <a:cubicBezTo>
                    <a:pt x="377" y="157"/>
                    <a:pt x="360" y="173"/>
                    <a:pt x="360" y="194"/>
                  </a:cubicBezTo>
                  <a:close/>
                  <a:moveTo>
                    <a:pt x="435" y="125"/>
                  </a:moveTo>
                  <a:cubicBezTo>
                    <a:pt x="442" y="131"/>
                    <a:pt x="444" y="142"/>
                    <a:pt x="441" y="150"/>
                  </a:cubicBezTo>
                  <a:cubicBezTo>
                    <a:pt x="443" y="150"/>
                    <a:pt x="446" y="149"/>
                    <a:pt x="448" y="149"/>
                  </a:cubicBezTo>
                  <a:cubicBezTo>
                    <a:pt x="461" y="148"/>
                    <a:pt x="472" y="158"/>
                    <a:pt x="473" y="171"/>
                  </a:cubicBezTo>
                  <a:cubicBezTo>
                    <a:pt x="473" y="181"/>
                    <a:pt x="467" y="190"/>
                    <a:pt x="459" y="194"/>
                  </a:cubicBezTo>
                  <a:cubicBezTo>
                    <a:pt x="461" y="195"/>
                    <a:pt x="463" y="196"/>
                    <a:pt x="465" y="198"/>
                  </a:cubicBezTo>
                  <a:cubicBezTo>
                    <a:pt x="475" y="207"/>
                    <a:pt x="476" y="221"/>
                    <a:pt x="467" y="231"/>
                  </a:cubicBezTo>
                  <a:cubicBezTo>
                    <a:pt x="460" y="238"/>
                    <a:pt x="450" y="240"/>
                    <a:pt x="441" y="237"/>
                  </a:cubicBezTo>
                  <a:cubicBezTo>
                    <a:pt x="442" y="239"/>
                    <a:pt x="442" y="242"/>
                    <a:pt x="443" y="245"/>
                  </a:cubicBezTo>
                  <a:cubicBezTo>
                    <a:pt x="443" y="258"/>
                    <a:pt x="433" y="269"/>
                    <a:pt x="420" y="269"/>
                  </a:cubicBezTo>
                  <a:cubicBezTo>
                    <a:pt x="410" y="270"/>
                    <a:pt x="401" y="264"/>
                    <a:pt x="398" y="255"/>
                  </a:cubicBezTo>
                  <a:cubicBezTo>
                    <a:pt x="397" y="257"/>
                    <a:pt x="395" y="260"/>
                    <a:pt x="393" y="262"/>
                  </a:cubicBezTo>
                  <a:cubicBezTo>
                    <a:pt x="385" y="271"/>
                    <a:pt x="370" y="272"/>
                    <a:pt x="360" y="263"/>
                  </a:cubicBezTo>
                  <a:cubicBezTo>
                    <a:pt x="353" y="256"/>
                    <a:pt x="351" y="246"/>
                    <a:pt x="354" y="237"/>
                  </a:cubicBezTo>
                  <a:cubicBezTo>
                    <a:pt x="352" y="238"/>
                    <a:pt x="349" y="239"/>
                    <a:pt x="347" y="239"/>
                  </a:cubicBezTo>
                  <a:cubicBezTo>
                    <a:pt x="334" y="239"/>
                    <a:pt x="323" y="229"/>
                    <a:pt x="322" y="216"/>
                  </a:cubicBezTo>
                  <a:cubicBezTo>
                    <a:pt x="322" y="206"/>
                    <a:pt x="328" y="198"/>
                    <a:pt x="336" y="194"/>
                  </a:cubicBezTo>
                  <a:cubicBezTo>
                    <a:pt x="334" y="193"/>
                    <a:pt x="332" y="191"/>
                    <a:pt x="330" y="190"/>
                  </a:cubicBezTo>
                  <a:cubicBezTo>
                    <a:pt x="320" y="181"/>
                    <a:pt x="320" y="166"/>
                    <a:pt x="328" y="157"/>
                  </a:cubicBezTo>
                  <a:cubicBezTo>
                    <a:pt x="335" y="149"/>
                    <a:pt x="345" y="147"/>
                    <a:pt x="354" y="151"/>
                  </a:cubicBezTo>
                  <a:cubicBezTo>
                    <a:pt x="353" y="148"/>
                    <a:pt x="353" y="146"/>
                    <a:pt x="353" y="143"/>
                  </a:cubicBezTo>
                  <a:cubicBezTo>
                    <a:pt x="352" y="130"/>
                    <a:pt x="362" y="119"/>
                    <a:pt x="375" y="118"/>
                  </a:cubicBezTo>
                  <a:cubicBezTo>
                    <a:pt x="385" y="118"/>
                    <a:pt x="394" y="124"/>
                    <a:pt x="398" y="133"/>
                  </a:cubicBezTo>
                  <a:cubicBezTo>
                    <a:pt x="399" y="130"/>
                    <a:pt x="400" y="128"/>
                    <a:pt x="402" y="126"/>
                  </a:cubicBezTo>
                  <a:cubicBezTo>
                    <a:pt x="410" y="116"/>
                    <a:pt x="425" y="116"/>
                    <a:pt x="435" y="125"/>
                  </a:cubicBezTo>
                  <a:close/>
                  <a:moveTo>
                    <a:pt x="371" y="194"/>
                  </a:moveTo>
                  <a:cubicBezTo>
                    <a:pt x="371" y="179"/>
                    <a:pt x="383" y="167"/>
                    <a:pt x="398" y="167"/>
                  </a:cubicBezTo>
                  <a:cubicBezTo>
                    <a:pt x="412" y="167"/>
                    <a:pt x="424" y="179"/>
                    <a:pt x="424" y="194"/>
                  </a:cubicBezTo>
                  <a:cubicBezTo>
                    <a:pt x="424" y="208"/>
                    <a:pt x="412" y="220"/>
                    <a:pt x="398" y="220"/>
                  </a:cubicBezTo>
                  <a:cubicBezTo>
                    <a:pt x="383" y="220"/>
                    <a:pt x="371" y="208"/>
                    <a:pt x="371" y="194"/>
                  </a:cubicBezTo>
                  <a:close/>
                  <a:moveTo>
                    <a:pt x="201" y="100"/>
                  </a:moveTo>
                  <a:cubicBezTo>
                    <a:pt x="201" y="121"/>
                    <a:pt x="217" y="137"/>
                    <a:pt x="238" y="137"/>
                  </a:cubicBezTo>
                  <a:cubicBezTo>
                    <a:pt x="258" y="137"/>
                    <a:pt x="275" y="121"/>
                    <a:pt x="275" y="100"/>
                  </a:cubicBezTo>
                  <a:cubicBezTo>
                    <a:pt x="275" y="80"/>
                    <a:pt x="258" y="63"/>
                    <a:pt x="238" y="63"/>
                  </a:cubicBezTo>
                  <a:cubicBezTo>
                    <a:pt x="217" y="63"/>
                    <a:pt x="201" y="80"/>
                    <a:pt x="201" y="100"/>
                  </a:cubicBezTo>
                  <a:close/>
                  <a:moveTo>
                    <a:pt x="275" y="31"/>
                  </a:moveTo>
                  <a:cubicBezTo>
                    <a:pt x="282" y="38"/>
                    <a:pt x="284" y="48"/>
                    <a:pt x="281" y="57"/>
                  </a:cubicBezTo>
                  <a:cubicBezTo>
                    <a:pt x="283" y="56"/>
                    <a:pt x="286" y="55"/>
                    <a:pt x="289" y="55"/>
                  </a:cubicBezTo>
                  <a:cubicBezTo>
                    <a:pt x="301" y="55"/>
                    <a:pt x="312" y="65"/>
                    <a:pt x="313" y="78"/>
                  </a:cubicBezTo>
                  <a:cubicBezTo>
                    <a:pt x="314" y="88"/>
                    <a:pt x="308" y="97"/>
                    <a:pt x="299" y="100"/>
                  </a:cubicBezTo>
                  <a:cubicBezTo>
                    <a:pt x="301" y="101"/>
                    <a:pt x="303" y="103"/>
                    <a:pt x="305" y="104"/>
                  </a:cubicBezTo>
                  <a:cubicBezTo>
                    <a:pt x="315" y="113"/>
                    <a:pt x="316" y="128"/>
                    <a:pt x="307" y="138"/>
                  </a:cubicBezTo>
                  <a:cubicBezTo>
                    <a:pt x="300" y="145"/>
                    <a:pt x="290" y="147"/>
                    <a:pt x="281" y="144"/>
                  </a:cubicBezTo>
                  <a:cubicBezTo>
                    <a:pt x="282" y="146"/>
                    <a:pt x="283" y="148"/>
                    <a:pt x="283" y="151"/>
                  </a:cubicBezTo>
                  <a:cubicBezTo>
                    <a:pt x="283" y="164"/>
                    <a:pt x="273" y="175"/>
                    <a:pt x="260" y="176"/>
                  </a:cubicBezTo>
                  <a:cubicBezTo>
                    <a:pt x="250" y="176"/>
                    <a:pt x="242" y="170"/>
                    <a:pt x="238" y="162"/>
                  </a:cubicBezTo>
                  <a:cubicBezTo>
                    <a:pt x="237" y="164"/>
                    <a:pt x="235" y="166"/>
                    <a:pt x="234" y="168"/>
                  </a:cubicBezTo>
                  <a:cubicBezTo>
                    <a:pt x="225" y="178"/>
                    <a:pt x="210" y="178"/>
                    <a:pt x="200" y="170"/>
                  </a:cubicBezTo>
                  <a:cubicBezTo>
                    <a:pt x="193" y="163"/>
                    <a:pt x="191" y="152"/>
                    <a:pt x="194" y="144"/>
                  </a:cubicBezTo>
                  <a:cubicBezTo>
                    <a:pt x="192" y="145"/>
                    <a:pt x="190" y="145"/>
                    <a:pt x="187" y="145"/>
                  </a:cubicBezTo>
                  <a:cubicBezTo>
                    <a:pt x="174" y="146"/>
                    <a:pt x="163" y="136"/>
                    <a:pt x="162" y="123"/>
                  </a:cubicBezTo>
                  <a:cubicBezTo>
                    <a:pt x="162" y="113"/>
                    <a:pt x="168" y="104"/>
                    <a:pt x="177" y="100"/>
                  </a:cubicBezTo>
                  <a:cubicBezTo>
                    <a:pt x="174" y="99"/>
                    <a:pt x="172" y="98"/>
                    <a:pt x="170" y="96"/>
                  </a:cubicBezTo>
                  <a:cubicBezTo>
                    <a:pt x="160" y="88"/>
                    <a:pt x="160" y="73"/>
                    <a:pt x="168" y="63"/>
                  </a:cubicBezTo>
                  <a:cubicBezTo>
                    <a:pt x="175" y="56"/>
                    <a:pt x="186" y="54"/>
                    <a:pt x="194" y="57"/>
                  </a:cubicBezTo>
                  <a:cubicBezTo>
                    <a:pt x="193" y="55"/>
                    <a:pt x="193" y="52"/>
                    <a:pt x="193" y="50"/>
                  </a:cubicBezTo>
                  <a:cubicBezTo>
                    <a:pt x="192" y="37"/>
                    <a:pt x="202" y="26"/>
                    <a:pt x="215" y="25"/>
                  </a:cubicBezTo>
                  <a:cubicBezTo>
                    <a:pt x="225" y="25"/>
                    <a:pt x="234" y="30"/>
                    <a:pt x="238" y="39"/>
                  </a:cubicBezTo>
                  <a:cubicBezTo>
                    <a:pt x="239" y="37"/>
                    <a:pt x="240" y="35"/>
                    <a:pt x="242" y="33"/>
                  </a:cubicBezTo>
                  <a:cubicBezTo>
                    <a:pt x="251" y="23"/>
                    <a:pt x="265" y="22"/>
                    <a:pt x="275" y="31"/>
                  </a:cubicBezTo>
                  <a:close/>
                  <a:moveTo>
                    <a:pt x="211" y="100"/>
                  </a:moveTo>
                  <a:cubicBezTo>
                    <a:pt x="211" y="86"/>
                    <a:pt x="223" y="74"/>
                    <a:pt x="238" y="74"/>
                  </a:cubicBezTo>
                  <a:cubicBezTo>
                    <a:pt x="252" y="74"/>
                    <a:pt x="264" y="86"/>
                    <a:pt x="264" y="100"/>
                  </a:cubicBezTo>
                  <a:cubicBezTo>
                    <a:pt x="264" y="115"/>
                    <a:pt x="252" y="127"/>
                    <a:pt x="238" y="127"/>
                  </a:cubicBezTo>
                  <a:cubicBezTo>
                    <a:pt x="223" y="127"/>
                    <a:pt x="211" y="115"/>
                    <a:pt x="211" y="100"/>
                  </a:cubicBezTo>
                  <a:close/>
                  <a:moveTo>
                    <a:pt x="294" y="16"/>
                  </a:moveTo>
                  <a:cubicBezTo>
                    <a:pt x="294" y="7"/>
                    <a:pt x="302" y="0"/>
                    <a:pt x="311" y="0"/>
                  </a:cubicBezTo>
                  <a:cubicBezTo>
                    <a:pt x="320" y="0"/>
                    <a:pt x="327" y="7"/>
                    <a:pt x="327" y="16"/>
                  </a:cubicBezTo>
                  <a:cubicBezTo>
                    <a:pt x="327" y="25"/>
                    <a:pt x="320" y="33"/>
                    <a:pt x="311" y="33"/>
                  </a:cubicBezTo>
                  <a:cubicBezTo>
                    <a:pt x="302" y="33"/>
                    <a:pt x="294" y="25"/>
                    <a:pt x="294" y="16"/>
                  </a:cubicBezTo>
                  <a:close/>
                  <a:moveTo>
                    <a:pt x="403" y="273"/>
                  </a:moveTo>
                  <a:cubicBezTo>
                    <a:pt x="403" y="461"/>
                    <a:pt x="403" y="461"/>
                    <a:pt x="403" y="461"/>
                  </a:cubicBezTo>
                  <a:cubicBezTo>
                    <a:pt x="393" y="461"/>
                    <a:pt x="393" y="461"/>
                    <a:pt x="393" y="461"/>
                  </a:cubicBezTo>
                  <a:cubicBezTo>
                    <a:pt x="393" y="273"/>
                    <a:pt x="393" y="273"/>
                    <a:pt x="393" y="273"/>
                  </a:cubicBezTo>
                  <a:cubicBezTo>
                    <a:pt x="394" y="272"/>
                    <a:pt x="396" y="271"/>
                    <a:pt x="398" y="269"/>
                  </a:cubicBezTo>
                  <a:cubicBezTo>
                    <a:pt x="399" y="271"/>
                    <a:pt x="401" y="272"/>
                    <a:pt x="403" y="273"/>
                  </a:cubicBezTo>
                  <a:close/>
                  <a:moveTo>
                    <a:pt x="295" y="209"/>
                  </a:moveTo>
                  <a:cubicBezTo>
                    <a:pt x="299" y="221"/>
                    <a:pt x="296" y="234"/>
                    <a:pt x="287" y="244"/>
                  </a:cubicBezTo>
                  <a:cubicBezTo>
                    <a:pt x="277" y="253"/>
                    <a:pt x="264" y="256"/>
                    <a:pt x="252" y="252"/>
                  </a:cubicBezTo>
                  <a:cubicBezTo>
                    <a:pt x="247" y="240"/>
                    <a:pt x="250" y="226"/>
                    <a:pt x="260" y="217"/>
                  </a:cubicBezTo>
                  <a:cubicBezTo>
                    <a:pt x="269" y="207"/>
                    <a:pt x="283" y="205"/>
                    <a:pt x="295" y="209"/>
                  </a:cubicBezTo>
                  <a:close/>
                  <a:moveTo>
                    <a:pt x="181" y="209"/>
                  </a:moveTo>
                  <a:cubicBezTo>
                    <a:pt x="192" y="205"/>
                    <a:pt x="206" y="207"/>
                    <a:pt x="216" y="217"/>
                  </a:cubicBezTo>
                  <a:cubicBezTo>
                    <a:pt x="225" y="226"/>
                    <a:pt x="228" y="240"/>
                    <a:pt x="224" y="252"/>
                  </a:cubicBezTo>
                  <a:cubicBezTo>
                    <a:pt x="212" y="256"/>
                    <a:pt x="198" y="253"/>
                    <a:pt x="189" y="244"/>
                  </a:cubicBezTo>
                  <a:cubicBezTo>
                    <a:pt x="179" y="234"/>
                    <a:pt x="176" y="221"/>
                    <a:pt x="181" y="209"/>
                  </a:cubicBezTo>
                  <a:close/>
                  <a:moveTo>
                    <a:pt x="21" y="302"/>
                  </a:moveTo>
                  <a:cubicBezTo>
                    <a:pt x="33" y="298"/>
                    <a:pt x="46" y="301"/>
                    <a:pt x="56" y="310"/>
                  </a:cubicBezTo>
                  <a:cubicBezTo>
                    <a:pt x="65" y="320"/>
                    <a:pt x="68" y="333"/>
                    <a:pt x="64" y="345"/>
                  </a:cubicBezTo>
                  <a:cubicBezTo>
                    <a:pt x="52" y="350"/>
                    <a:pt x="38" y="347"/>
                    <a:pt x="29" y="337"/>
                  </a:cubicBezTo>
                  <a:cubicBezTo>
                    <a:pt x="19" y="328"/>
                    <a:pt x="17" y="314"/>
                    <a:pt x="21" y="302"/>
                  </a:cubicBezTo>
                  <a:close/>
                  <a:moveTo>
                    <a:pt x="135" y="302"/>
                  </a:moveTo>
                  <a:cubicBezTo>
                    <a:pt x="139" y="314"/>
                    <a:pt x="136" y="328"/>
                    <a:pt x="127" y="337"/>
                  </a:cubicBezTo>
                  <a:cubicBezTo>
                    <a:pt x="117" y="347"/>
                    <a:pt x="104" y="350"/>
                    <a:pt x="92" y="345"/>
                  </a:cubicBezTo>
                  <a:cubicBezTo>
                    <a:pt x="88" y="333"/>
                    <a:pt x="90" y="320"/>
                    <a:pt x="100" y="310"/>
                  </a:cubicBezTo>
                  <a:cubicBezTo>
                    <a:pt x="109" y="301"/>
                    <a:pt x="123" y="298"/>
                    <a:pt x="135" y="302"/>
                  </a:cubicBezTo>
                  <a:close/>
                  <a:moveTo>
                    <a:pt x="340" y="302"/>
                  </a:moveTo>
                  <a:cubicBezTo>
                    <a:pt x="352" y="298"/>
                    <a:pt x="366" y="301"/>
                    <a:pt x="376" y="310"/>
                  </a:cubicBezTo>
                  <a:cubicBezTo>
                    <a:pt x="385" y="320"/>
                    <a:pt x="388" y="333"/>
                    <a:pt x="384" y="345"/>
                  </a:cubicBezTo>
                  <a:cubicBezTo>
                    <a:pt x="372" y="350"/>
                    <a:pt x="358" y="347"/>
                    <a:pt x="348" y="337"/>
                  </a:cubicBezTo>
                  <a:cubicBezTo>
                    <a:pt x="339" y="328"/>
                    <a:pt x="336" y="314"/>
                    <a:pt x="340" y="302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187539" y="1766852"/>
            <a:ext cx="2015658" cy="2013412"/>
            <a:chOff x="4187539" y="1766852"/>
            <a:chExt cx="2015658" cy="2013412"/>
          </a:xfrm>
        </p:grpSpPr>
        <p:sp>
          <p:nvSpPr>
            <p:cNvPr id="6" name="圆角矩形 5"/>
            <p:cNvSpPr/>
            <p:nvPr/>
          </p:nvSpPr>
          <p:spPr>
            <a:xfrm flipH="1">
              <a:off x="4187539" y="1766852"/>
              <a:ext cx="2015658" cy="2013412"/>
            </a:xfrm>
            <a:prstGeom prst="round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13" name="Freeform 22"/>
            <p:cNvSpPr>
              <a:spLocks noEditPoints="1"/>
            </p:cNvSpPr>
            <p:nvPr/>
          </p:nvSpPr>
          <p:spPr bwMode="auto">
            <a:xfrm>
              <a:off x="4876165" y="2458228"/>
              <a:ext cx="638406" cy="630660"/>
            </a:xfrm>
            <a:custGeom>
              <a:avLst/>
              <a:gdLst>
                <a:gd name="T0" fmla="*/ 339 w 461"/>
                <a:gd name="T1" fmla="*/ 455 h 455"/>
                <a:gd name="T2" fmla="*/ 31 w 461"/>
                <a:gd name="T3" fmla="*/ 284 h 455"/>
                <a:gd name="T4" fmla="*/ 211 w 461"/>
                <a:gd name="T5" fmla="*/ 381 h 455"/>
                <a:gd name="T6" fmla="*/ 175 w 461"/>
                <a:gd name="T7" fmla="*/ 360 h 455"/>
                <a:gd name="T8" fmla="*/ 186 w 461"/>
                <a:gd name="T9" fmla="*/ 417 h 455"/>
                <a:gd name="T10" fmla="*/ 189 w 461"/>
                <a:gd name="T11" fmla="*/ 416 h 455"/>
                <a:gd name="T12" fmla="*/ 227 w 461"/>
                <a:gd name="T13" fmla="*/ 391 h 455"/>
                <a:gd name="T14" fmla="*/ 189 w 461"/>
                <a:gd name="T15" fmla="*/ 416 h 455"/>
                <a:gd name="T16" fmla="*/ 240 w 461"/>
                <a:gd name="T17" fmla="*/ 315 h 455"/>
                <a:gd name="T18" fmla="*/ 230 w 461"/>
                <a:gd name="T19" fmla="*/ 345 h 455"/>
                <a:gd name="T20" fmla="*/ 266 w 461"/>
                <a:gd name="T21" fmla="*/ 324 h 455"/>
                <a:gd name="T22" fmla="*/ 214 w 461"/>
                <a:gd name="T23" fmla="*/ 354 h 455"/>
                <a:gd name="T24" fmla="*/ 212 w 461"/>
                <a:gd name="T25" fmla="*/ 306 h 455"/>
                <a:gd name="T26" fmla="*/ 293 w 461"/>
                <a:gd name="T27" fmla="*/ 382 h 455"/>
                <a:gd name="T28" fmla="*/ 253 w 461"/>
                <a:gd name="T29" fmla="*/ 361 h 455"/>
                <a:gd name="T30" fmla="*/ 293 w 461"/>
                <a:gd name="T31" fmla="*/ 382 h 455"/>
                <a:gd name="T32" fmla="*/ 237 w 461"/>
                <a:gd name="T33" fmla="*/ 406 h 455"/>
                <a:gd name="T34" fmla="*/ 267 w 461"/>
                <a:gd name="T35" fmla="*/ 421 h 455"/>
                <a:gd name="T36" fmla="*/ 282 w 461"/>
                <a:gd name="T37" fmla="*/ 391 h 455"/>
                <a:gd name="T38" fmla="*/ 16 w 461"/>
                <a:gd name="T39" fmla="*/ 232 h 455"/>
                <a:gd name="T40" fmla="*/ 461 w 461"/>
                <a:gd name="T41" fmla="*/ 254 h 455"/>
                <a:gd name="T42" fmla="*/ 0 w 461"/>
                <a:gd name="T43" fmla="*/ 254 h 455"/>
                <a:gd name="T44" fmla="*/ 30 w 461"/>
                <a:gd name="T45" fmla="*/ 8 h 455"/>
                <a:gd name="T46" fmla="*/ 66 w 461"/>
                <a:gd name="T47" fmla="*/ 17 h 455"/>
                <a:gd name="T48" fmla="*/ 30 w 461"/>
                <a:gd name="T49" fmla="*/ 28 h 455"/>
                <a:gd name="T50" fmla="*/ 117 w 461"/>
                <a:gd name="T51" fmla="*/ 79 h 455"/>
                <a:gd name="T52" fmla="*/ 122 w 461"/>
                <a:gd name="T53" fmla="*/ 93 h 455"/>
                <a:gd name="T54" fmla="*/ 125 w 461"/>
                <a:gd name="T55" fmla="*/ 118 h 455"/>
                <a:gd name="T56" fmla="*/ 132 w 461"/>
                <a:gd name="T57" fmla="*/ 138 h 455"/>
                <a:gd name="T58" fmla="*/ 142 w 461"/>
                <a:gd name="T59" fmla="*/ 161 h 455"/>
                <a:gd name="T60" fmla="*/ 147 w 461"/>
                <a:gd name="T61" fmla="*/ 175 h 455"/>
                <a:gd name="T62" fmla="*/ 151 w 461"/>
                <a:gd name="T63" fmla="*/ 200 h 455"/>
                <a:gd name="T64" fmla="*/ 159 w 461"/>
                <a:gd name="T65" fmla="*/ 219 h 455"/>
                <a:gd name="T66" fmla="*/ 53 w 461"/>
                <a:gd name="T67" fmla="*/ 200 h 455"/>
                <a:gd name="T68" fmla="*/ 42 w 461"/>
                <a:gd name="T69" fmla="*/ 177 h 455"/>
                <a:gd name="T70" fmla="*/ 38 w 461"/>
                <a:gd name="T71" fmla="*/ 163 h 455"/>
                <a:gd name="T72" fmla="*/ 34 w 461"/>
                <a:gd name="T73" fmla="*/ 138 h 455"/>
                <a:gd name="T74" fmla="*/ 28 w 461"/>
                <a:gd name="T75" fmla="*/ 118 h 455"/>
                <a:gd name="T76" fmla="*/ 38 w 461"/>
                <a:gd name="T77" fmla="*/ 54 h 455"/>
                <a:gd name="T78" fmla="*/ 64 w 461"/>
                <a:gd name="T79" fmla="*/ 31 h 455"/>
                <a:gd name="T80" fmla="*/ 182 w 461"/>
                <a:gd name="T81" fmla="*/ 219 h 455"/>
                <a:gd name="T82" fmla="*/ 185 w 461"/>
                <a:gd name="T83" fmla="*/ 116 h 455"/>
                <a:gd name="T84" fmla="*/ 189 w 461"/>
                <a:gd name="T85" fmla="*/ 83 h 455"/>
                <a:gd name="T86" fmla="*/ 219 w 461"/>
                <a:gd name="T87" fmla="*/ 94 h 455"/>
                <a:gd name="T88" fmla="*/ 260 w 461"/>
                <a:gd name="T89" fmla="*/ 161 h 455"/>
                <a:gd name="T90" fmla="*/ 410 w 461"/>
                <a:gd name="T91" fmla="*/ 6 h 455"/>
                <a:gd name="T92" fmla="*/ 449 w 461"/>
                <a:gd name="T93" fmla="*/ 22 h 455"/>
                <a:gd name="T94" fmla="*/ 411 w 461"/>
                <a:gd name="T95" fmla="*/ 20 h 455"/>
                <a:gd name="T96" fmla="*/ 379 w 461"/>
                <a:gd name="T97" fmla="*/ 90 h 455"/>
                <a:gd name="T98" fmla="*/ 413 w 461"/>
                <a:gd name="T99" fmla="*/ 103 h 455"/>
                <a:gd name="T100" fmla="*/ 291 w 461"/>
                <a:gd name="T101" fmla="*/ 219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1" h="455">
                  <a:moveTo>
                    <a:pt x="430" y="284"/>
                  </a:moveTo>
                  <a:cubicBezTo>
                    <a:pt x="382" y="422"/>
                    <a:pt x="382" y="422"/>
                    <a:pt x="382" y="422"/>
                  </a:cubicBezTo>
                  <a:cubicBezTo>
                    <a:pt x="376" y="440"/>
                    <a:pt x="357" y="455"/>
                    <a:pt x="339" y="455"/>
                  </a:cubicBezTo>
                  <a:cubicBezTo>
                    <a:pt x="122" y="455"/>
                    <a:pt x="122" y="455"/>
                    <a:pt x="122" y="455"/>
                  </a:cubicBezTo>
                  <a:cubicBezTo>
                    <a:pt x="104" y="455"/>
                    <a:pt x="84" y="440"/>
                    <a:pt x="78" y="422"/>
                  </a:cubicBezTo>
                  <a:cubicBezTo>
                    <a:pt x="31" y="284"/>
                    <a:pt x="31" y="284"/>
                    <a:pt x="31" y="284"/>
                  </a:cubicBezTo>
                  <a:cubicBezTo>
                    <a:pt x="430" y="284"/>
                    <a:pt x="430" y="284"/>
                    <a:pt x="430" y="284"/>
                  </a:cubicBezTo>
                  <a:close/>
                  <a:moveTo>
                    <a:pt x="201" y="376"/>
                  </a:moveTo>
                  <a:cubicBezTo>
                    <a:pt x="211" y="381"/>
                    <a:pt x="211" y="381"/>
                    <a:pt x="211" y="381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165" y="355"/>
                    <a:pt x="165" y="355"/>
                    <a:pt x="165" y="355"/>
                  </a:cubicBezTo>
                  <a:cubicBezTo>
                    <a:pt x="175" y="360"/>
                    <a:pt x="175" y="360"/>
                    <a:pt x="175" y="360"/>
                  </a:cubicBezTo>
                  <a:cubicBezTo>
                    <a:pt x="167" y="374"/>
                    <a:pt x="167" y="374"/>
                    <a:pt x="167" y="374"/>
                  </a:cubicBezTo>
                  <a:cubicBezTo>
                    <a:pt x="166" y="377"/>
                    <a:pt x="165" y="381"/>
                    <a:pt x="167" y="384"/>
                  </a:cubicBezTo>
                  <a:cubicBezTo>
                    <a:pt x="186" y="417"/>
                    <a:pt x="186" y="417"/>
                    <a:pt x="186" y="417"/>
                  </a:cubicBezTo>
                  <a:cubicBezTo>
                    <a:pt x="184" y="412"/>
                    <a:pt x="184" y="406"/>
                    <a:pt x="186" y="402"/>
                  </a:cubicBezTo>
                  <a:cubicBezTo>
                    <a:pt x="201" y="376"/>
                    <a:pt x="201" y="376"/>
                    <a:pt x="201" y="376"/>
                  </a:cubicBezTo>
                  <a:close/>
                  <a:moveTo>
                    <a:pt x="189" y="416"/>
                  </a:moveTo>
                  <a:cubicBezTo>
                    <a:pt x="191" y="419"/>
                    <a:pt x="195" y="422"/>
                    <a:pt x="199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27" y="391"/>
                    <a:pt x="227" y="391"/>
                    <a:pt x="227" y="391"/>
                  </a:cubicBezTo>
                  <a:cubicBezTo>
                    <a:pt x="196" y="391"/>
                    <a:pt x="196" y="391"/>
                    <a:pt x="196" y="391"/>
                  </a:cubicBezTo>
                  <a:cubicBezTo>
                    <a:pt x="189" y="404"/>
                    <a:pt x="189" y="404"/>
                    <a:pt x="189" y="404"/>
                  </a:cubicBezTo>
                  <a:cubicBezTo>
                    <a:pt x="187" y="407"/>
                    <a:pt x="187" y="412"/>
                    <a:pt x="189" y="416"/>
                  </a:cubicBezTo>
                  <a:close/>
                  <a:moveTo>
                    <a:pt x="261" y="315"/>
                  </a:moveTo>
                  <a:cubicBezTo>
                    <a:pt x="258" y="311"/>
                    <a:pt x="254" y="309"/>
                    <a:pt x="250" y="309"/>
                  </a:cubicBezTo>
                  <a:cubicBezTo>
                    <a:pt x="246" y="309"/>
                    <a:pt x="242" y="311"/>
                    <a:pt x="240" y="315"/>
                  </a:cubicBezTo>
                  <a:cubicBezTo>
                    <a:pt x="233" y="327"/>
                    <a:pt x="233" y="327"/>
                    <a:pt x="233" y="327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30" y="345"/>
                    <a:pt x="230" y="345"/>
                    <a:pt x="230" y="345"/>
                  </a:cubicBezTo>
                  <a:cubicBezTo>
                    <a:pt x="260" y="345"/>
                    <a:pt x="260" y="345"/>
                    <a:pt x="260" y="345"/>
                  </a:cubicBezTo>
                  <a:cubicBezTo>
                    <a:pt x="276" y="319"/>
                    <a:pt x="276" y="319"/>
                    <a:pt x="276" y="319"/>
                  </a:cubicBezTo>
                  <a:cubicBezTo>
                    <a:pt x="266" y="324"/>
                    <a:pt x="266" y="324"/>
                    <a:pt x="266" y="324"/>
                  </a:cubicBezTo>
                  <a:cubicBezTo>
                    <a:pt x="261" y="315"/>
                    <a:pt x="261" y="315"/>
                    <a:pt x="261" y="315"/>
                  </a:cubicBezTo>
                  <a:close/>
                  <a:moveTo>
                    <a:pt x="187" y="339"/>
                  </a:moveTo>
                  <a:cubicBezTo>
                    <a:pt x="214" y="354"/>
                    <a:pt x="214" y="354"/>
                    <a:pt x="214" y="354"/>
                  </a:cubicBezTo>
                  <a:cubicBezTo>
                    <a:pt x="237" y="314"/>
                    <a:pt x="237" y="314"/>
                    <a:pt x="237" y="314"/>
                  </a:cubicBezTo>
                  <a:cubicBezTo>
                    <a:pt x="240" y="309"/>
                    <a:pt x="245" y="306"/>
                    <a:pt x="250" y="306"/>
                  </a:cubicBezTo>
                  <a:cubicBezTo>
                    <a:pt x="212" y="306"/>
                    <a:pt x="212" y="306"/>
                    <a:pt x="212" y="306"/>
                  </a:cubicBezTo>
                  <a:cubicBezTo>
                    <a:pt x="208" y="306"/>
                    <a:pt x="205" y="308"/>
                    <a:pt x="203" y="311"/>
                  </a:cubicBezTo>
                  <a:cubicBezTo>
                    <a:pt x="200" y="317"/>
                    <a:pt x="187" y="339"/>
                    <a:pt x="187" y="339"/>
                  </a:cubicBezTo>
                  <a:close/>
                  <a:moveTo>
                    <a:pt x="293" y="382"/>
                  </a:moveTo>
                  <a:cubicBezTo>
                    <a:pt x="295" y="378"/>
                    <a:pt x="295" y="373"/>
                    <a:pt x="293" y="370"/>
                  </a:cubicBezTo>
                  <a:cubicBezTo>
                    <a:pt x="279" y="346"/>
                    <a:pt x="279" y="346"/>
                    <a:pt x="279" y="346"/>
                  </a:cubicBezTo>
                  <a:cubicBezTo>
                    <a:pt x="253" y="361"/>
                    <a:pt x="253" y="361"/>
                    <a:pt x="253" y="361"/>
                  </a:cubicBezTo>
                  <a:cubicBezTo>
                    <a:pt x="268" y="388"/>
                    <a:pt x="268" y="388"/>
                    <a:pt x="268" y="388"/>
                  </a:cubicBezTo>
                  <a:cubicBezTo>
                    <a:pt x="282" y="388"/>
                    <a:pt x="282" y="388"/>
                    <a:pt x="282" y="388"/>
                  </a:cubicBezTo>
                  <a:cubicBezTo>
                    <a:pt x="287" y="388"/>
                    <a:pt x="291" y="386"/>
                    <a:pt x="293" y="382"/>
                  </a:cubicBezTo>
                  <a:close/>
                  <a:moveTo>
                    <a:pt x="252" y="391"/>
                  </a:moveTo>
                  <a:cubicBezTo>
                    <a:pt x="252" y="380"/>
                    <a:pt x="252" y="380"/>
                    <a:pt x="252" y="380"/>
                  </a:cubicBezTo>
                  <a:cubicBezTo>
                    <a:pt x="237" y="406"/>
                    <a:pt x="237" y="406"/>
                    <a:pt x="237" y="406"/>
                  </a:cubicBezTo>
                  <a:cubicBezTo>
                    <a:pt x="252" y="433"/>
                    <a:pt x="252" y="433"/>
                    <a:pt x="252" y="433"/>
                  </a:cubicBezTo>
                  <a:cubicBezTo>
                    <a:pt x="252" y="421"/>
                    <a:pt x="252" y="421"/>
                    <a:pt x="252" y="421"/>
                  </a:cubicBezTo>
                  <a:cubicBezTo>
                    <a:pt x="267" y="421"/>
                    <a:pt x="267" y="421"/>
                    <a:pt x="267" y="421"/>
                  </a:cubicBezTo>
                  <a:cubicBezTo>
                    <a:pt x="271" y="421"/>
                    <a:pt x="274" y="420"/>
                    <a:pt x="276" y="416"/>
                  </a:cubicBezTo>
                  <a:cubicBezTo>
                    <a:pt x="295" y="383"/>
                    <a:pt x="295" y="383"/>
                    <a:pt x="295" y="383"/>
                  </a:cubicBezTo>
                  <a:cubicBezTo>
                    <a:pt x="293" y="388"/>
                    <a:pt x="287" y="391"/>
                    <a:pt x="282" y="391"/>
                  </a:cubicBezTo>
                  <a:cubicBezTo>
                    <a:pt x="252" y="391"/>
                    <a:pt x="252" y="391"/>
                    <a:pt x="252" y="391"/>
                  </a:cubicBezTo>
                  <a:close/>
                  <a:moveTo>
                    <a:pt x="0" y="248"/>
                  </a:moveTo>
                  <a:cubicBezTo>
                    <a:pt x="0" y="239"/>
                    <a:pt x="7" y="232"/>
                    <a:pt x="16" y="232"/>
                  </a:cubicBezTo>
                  <a:cubicBezTo>
                    <a:pt x="444" y="232"/>
                    <a:pt x="444" y="232"/>
                    <a:pt x="444" y="232"/>
                  </a:cubicBezTo>
                  <a:cubicBezTo>
                    <a:pt x="453" y="232"/>
                    <a:pt x="461" y="239"/>
                    <a:pt x="461" y="248"/>
                  </a:cubicBezTo>
                  <a:cubicBezTo>
                    <a:pt x="461" y="254"/>
                    <a:pt x="461" y="254"/>
                    <a:pt x="461" y="254"/>
                  </a:cubicBezTo>
                  <a:cubicBezTo>
                    <a:pt x="461" y="263"/>
                    <a:pt x="453" y="271"/>
                    <a:pt x="444" y="271"/>
                  </a:cubicBezTo>
                  <a:cubicBezTo>
                    <a:pt x="16" y="271"/>
                    <a:pt x="16" y="271"/>
                    <a:pt x="16" y="271"/>
                  </a:cubicBezTo>
                  <a:cubicBezTo>
                    <a:pt x="7" y="271"/>
                    <a:pt x="0" y="263"/>
                    <a:pt x="0" y="254"/>
                  </a:cubicBezTo>
                  <a:cubicBezTo>
                    <a:pt x="0" y="248"/>
                    <a:pt x="0" y="248"/>
                    <a:pt x="0" y="248"/>
                  </a:cubicBezTo>
                  <a:close/>
                  <a:moveTo>
                    <a:pt x="26" y="16"/>
                  </a:moveTo>
                  <a:cubicBezTo>
                    <a:pt x="25" y="13"/>
                    <a:pt x="27" y="9"/>
                    <a:pt x="30" y="8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7" y="0"/>
                    <a:pt x="61" y="2"/>
                    <a:pt x="62" y="5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20"/>
                    <a:pt x="65" y="24"/>
                    <a:pt x="61" y="2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4" y="33"/>
                    <a:pt x="31" y="31"/>
                    <a:pt x="30" y="28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74" y="44"/>
                  </a:moveTo>
                  <a:cubicBezTo>
                    <a:pt x="94" y="46"/>
                    <a:pt x="111" y="59"/>
                    <a:pt x="117" y="79"/>
                  </a:cubicBezTo>
                  <a:cubicBezTo>
                    <a:pt x="118" y="81"/>
                    <a:pt x="117" y="83"/>
                    <a:pt x="115" y="84"/>
                  </a:cubicBezTo>
                  <a:cubicBezTo>
                    <a:pt x="117" y="91"/>
                    <a:pt x="117" y="91"/>
                    <a:pt x="117" y="91"/>
                  </a:cubicBezTo>
                  <a:cubicBezTo>
                    <a:pt x="119" y="90"/>
                    <a:pt x="121" y="91"/>
                    <a:pt x="122" y="93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26" y="108"/>
                    <a:pt x="125" y="110"/>
                    <a:pt x="123" y="111"/>
                  </a:cubicBezTo>
                  <a:cubicBezTo>
                    <a:pt x="125" y="118"/>
                    <a:pt x="125" y="118"/>
                    <a:pt x="125" y="118"/>
                  </a:cubicBezTo>
                  <a:cubicBezTo>
                    <a:pt x="127" y="117"/>
                    <a:pt x="129" y="118"/>
                    <a:pt x="130" y="120"/>
                  </a:cubicBezTo>
                  <a:cubicBezTo>
                    <a:pt x="134" y="133"/>
                    <a:pt x="134" y="133"/>
                    <a:pt x="134" y="133"/>
                  </a:cubicBezTo>
                  <a:cubicBezTo>
                    <a:pt x="135" y="135"/>
                    <a:pt x="134" y="138"/>
                    <a:pt x="132" y="138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6" y="145"/>
                    <a:pt x="138" y="146"/>
                    <a:pt x="138" y="148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3"/>
                    <a:pt x="142" y="165"/>
                    <a:pt x="140" y="166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4" y="172"/>
                    <a:pt x="146" y="173"/>
                    <a:pt x="147" y="175"/>
                  </a:cubicBezTo>
                  <a:cubicBezTo>
                    <a:pt x="151" y="189"/>
                    <a:pt x="151" y="189"/>
                    <a:pt x="151" y="189"/>
                  </a:cubicBezTo>
                  <a:cubicBezTo>
                    <a:pt x="151" y="190"/>
                    <a:pt x="150" y="193"/>
                    <a:pt x="149" y="193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3" y="200"/>
                    <a:pt x="155" y="201"/>
                    <a:pt x="155" y="203"/>
                  </a:cubicBezTo>
                  <a:cubicBezTo>
                    <a:pt x="159" y="216"/>
                    <a:pt x="159" y="216"/>
                    <a:pt x="159" y="216"/>
                  </a:cubicBezTo>
                  <a:cubicBezTo>
                    <a:pt x="160" y="217"/>
                    <a:pt x="160" y="218"/>
                    <a:pt x="159" y="219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1" y="204"/>
                    <a:pt x="51" y="204"/>
                    <a:pt x="51" y="204"/>
                  </a:cubicBezTo>
                  <a:cubicBezTo>
                    <a:pt x="50" y="202"/>
                    <a:pt x="51" y="200"/>
                    <a:pt x="53" y="200"/>
                  </a:cubicBezTo>
                  <a:cubicBezTo>
                    <a:pt x="51" y="193"/>
                    <a:pt x="51" y="193"/>
                    <a:pt x="51" y="193"/>
                  </a:cubicBezTo>
                  <a:cubicBezTo>
                    <a:pt x="49" y="194"/>
                    <a:pt x="47" y="193"/>
                    <a:pt x="47" y="191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2" y="175"/>
                    <a:pt x="43" y="173"/>
                    <a:pt x="45" y="172"/>
                  </a:cubicBezTo>
                  <a:cubicBezTo>
                    <a:pt x="43" y="166"/>
                    <a:pt x="43" y="166"/>
                    <a:pt x="43" y="166"/>
                  </a:cubicBezTo>
                  <a:cubicBezTo>
                    <a:pt x="41" y="166"/>
                    <a:pt x="39" y="165"/>
                    <a:pt x="38" y="163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3" y="147"/>
                    <a:pt x="34" y="145"/>
                    <a:pt x="36" y="145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2" y="139"/>
                    <a:pt x="30" y="137"/>
                    <a:pt x="30" y="136"/>
                  </a:cubicBezTo>
                  <a:cubicBezTo>
                    <a:pt x="26" y="122"/>
                    <a:pt x="26" y="122"/>
                    <a:pt x="26" y="122"/>
                  </a:cubicBezTo>
                  <a:cubicBezTo>
                    <a:pt x="25" y="120"/>
                    <a:pt x="26" y="118"/>
                    <a:pt x="28" y="118"/>
                  </a:cubicBezTo>
                  <a:cubicBezTo>
                    <a:pt x="26" y="111"/>
                    <a:pt x="26" y="111"/>
                    <a:pt x="26" y="111"/>
                  </a:cubicBezTo>
                  <a:cubicBezTo>
                    <a:pt x="24" y="112"/>
                    <a:pt x="22" y="110"/>
                    <a:pt x="22" y="109"/>
                  </a:cubicBezTo>
                  <a:cubicBezTo>
                    <a:pt x="15" y="88"/>
                    <a:pt x="22" y="67"/>
                    <a:pt x="38" y="54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5" y="43"/>
                    <a:pt x="36" y="40"/>
                    <a:pt x="40" y="39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7" y="30"/>
                    <a:pt x="71" y="32"/>
                    <a:pt x="72" y="35"/>
                  </a:cubicBezTo>
                  <a:cubicBezTo>
                    <a:pt x="74" y="44"/>
                    <a:pt x="74" y="44"/>
                    <a:pt x="74" y="44"/>
                  </a:cubicBezTo>
                  <a:close/>
                  <a:moveTo>
                    <a:pt x="182" y="219"/>
                  </a:moveTo>
                  <a:cubicBezTo>
                    <a:pt x="174" y="177"/>
                    <a:pt x="174" y="177"/>
                    <a:pt x="174" y="177"/>
                  </a:cubicBezTo>
                  <a:cubicBezTo>
                    <a:pt x="172" y="164"/>
                    <a:pt x="174" y="151"/>
                    <a:pt x="178" y="138"/>
                  </a:cubicBezTo>
                  <a:cubicBezTo>
                    <a:pt x="180" y="130"/>
                    <a:pt x="183" y="123"/>
                    <a:pt x="185" y="116"/>
                  </a:cubicBezTo>
                  <a:cubicBezTo>
                    <a:pt x="186" y="111"/>
                    <a:pt x="187" y="105"/>
                    <a:pt x="187" y="100"/>
                  </a:cubicBezTo>
                  <a:cubicBezTo>
                    <a:pt x="184" y="99"/>
                    <a:pt x="182" y="95"/>
                    <a:pt x="182" y="91"/>
                  </a:cubicBezTo>
                  <a:cubicBezTo>
                    <a:pt x="182" y="87"/>
                    <a:pt x="185" y="84"/>
                    <a:pt x="189" y="83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5" y="78"/>
                    <a:pt x="220" y="79"/>
                    <a:pt x="221" y="83"/>
                  </a:cubicBezTo>
                  <a:cubicBezTo>
                    <a:pt x="222" y="87"/>
                    <a:pt x="222" y="91"/>
                    <a:pt x="219" y="94"/>
                  </a:cubicBezTo>
                  <a:cubicBezTo>
                    <a:pt x="221" y="99"/>
                    <a:pt x="225" y="103"/>
                    <a:pt x="228" y="108"/>
                  </a:cubicBezTo>
                  <a:cubicBezTo>
                    <a:pt x="232" y="114"/>
                    <a:pt x="237" y="119"/>
                    <a:pt x="242" y="125"/>
                  </a:cubicBezTo>
                  <a:cubicBezTo>
                    <a:pt x="250" y="136"/>
                    <a:pt x="258" y="147"/>
                    <a:pt x="260" y="161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182" y="219"/>
                    <a:pt x="182" y="219"/>
                    <a:pt x="182" y="219"/>
                  </a:cubicBezTo>
                  <a:close/>
                  <a:moveTo>
                    <a:pt x="410" y="6"/>
                  </a:moveTo>
                  <a:cubicBezTo>
                    <a:pt x="412" y="3"/>
                    <a:pt x="415" y="2"/>
                    <a:pt x="418" y="3"/>
                  </a:cubicBezTo>
                  <a:cubicBezTo>
                    <a:pt x="446" y="14"/>
                    <a:pt x="446" y="14"/>
                    <a:pt x="446" y="14"/>
                  </a:cubicBezTo>
                  <a:cubicBezTo>
                    <a:pt x="449" y="15"/>
                    <a:pt x="450" y="19"/>
                    <a:pt x="449" y="22"/>
                  </a:cubicBezTo>
                  <a:cubicBezTo>
                    <a:pt x="447" y="28"/>
                    <a:pt x="447" y="28"/>
                    <a:pt x="447" y="28"/>
                  </a:cubicBezTo>
                  <a:cubicBezTo>
                    <a:pt x="445" y="31"/>
                    <a:pt x="442" y="32"/>
                    <a:pt x="438" y="31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08" y="19"/>
                    <a:pt x="407" y="15"/>
                    <a:pt x="408" y="12"/>
                  </a:cubicBezTo>
                  <a:cubicBezTo>
                    <a:pt x="410" y="6"/>
                    <a:pt x="410" y="6"/>
                    <a:pt x="410" y="6"/>
                  </a:cubicBezTo>
                  <a:close/>
                  <a:moveTo>
                    <a:pt x="379" y="90"/>
                  </a:moveTo>
                  <a:cubicBezTo>
                    <a:pt x="406" y="24"/>
                    <a:pt x="406" y="24"/>
                    <a:pt x="406" y="24"/>
                  </a:cubicBezTo>
                  <a:cubicBezTo>
                    <a:pt x="440" y="38"/>
                    <a:pt x="440" y="38"/>
                    <a:pt x="440" y="38"/>
                  </a:cubicBezTo>
                  <a:cubicBezTo>
                    <a:pt x="413" y="103"/>
                    <a:pt x="413" y="103"/>
                    <a:pt x="413" y="103"/>
                  </a:cubicBezTo>
                  <a:cubicBezTo>
                    <a:pt x="429" y="115"/>
                    <a:pt x="436" y="136"/>
                    <a:pt x="428" y="155"/>
                  </a:cubicBezTo>
                  <a:cubicBezTo>
                    <a:pt x="403" y="219"/>
                    <a:pt x="403" y="219"/>
                    <a:pt x="403" y="219"/>
                  </a:cubicBezTo>
                  <a:cubicBezTo>
                    <a:pt x="291" y="219"/>
                    <a:pt x="291" y="219"/>
                    <a:pt x="291" y="219"/>
                  </a:cubicBezTo>
                  <a:cubicBezTo>
                    <a:pt x="332" y="117"/>
                    <a:pt x="332" y="117"/>
                    <a:pt x="332" y="117"/>
                  </a:cubicBezTo>
                  <a:cubicBezTo>
                    <a:pt x="340" y="98"/>
                    <a:pt x="360" y="87"/>
                    <a:pt x="379" y="9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1652" y="2217821"/>
            <a:ext cx="2750349" cy="941678"/>
            <a:chOff x="651652" y="2217821"/>
            <a:chExt cx="2750349" cy="941678"/>
          </a:xfrm>
        </p:grpSpPr>
        <p:sp>
          <p:nvSpPr>
            <p:cNvPr id="14" name="矩形 13"/>
            <p:cNvSpPr/>
            <p:nvPr/>
          </p:nvSpPr>
          <p:spPr>
            <a:xfrm>
              <a:off x="651652" y="2626734"/>
              <a:ext cx="2750349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32341" y="221782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06315" y="4291892"/>
            <a:ext cx="2750349" cy="941678"/>
            <a:chOff x="1106315" y="4291892"/>
            <a:chExt cx="2750349" cy="941678"/>
          </a:xfrm>
        </p:grpSpPr>
        <p:sp>
          <p:nvSpPr>
            <p:cNvPr id="16" name="矩形 15"/>
            <p:cNvSpPr/>
            <p:nvPr/>
          </p:nvSpPr>
          <p:spPr>
            <a:xfrm>
              <a:off x="1106315" y="4700805"/>
              <a:ext cx="2750349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287004" y="429189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640469" y="2402487"/>
            <a:ext cx="2750349" cy="941678"/>
            <a:chOff x="8640469" y="2402487"/>
            <a:chExt cx="2750349" cy="941678"/>
          </a:xfrm>
        </p:grpSpPr>
        <p:sp>
          <p:nvSpPr>
            <p:cNvPr id="18" name="矩形 17"/>
            <p:cNvSpPr/>
            <p:nvPr/>
          </p:nvSpPr>
          <p:spPr>
            <a:xfrm>
              <a:off x="8640469" y="2811400"/>
              <a:ext cx="2750349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640469" y="240248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79548" y="4107226"/>
            <a:ext cx="2750349" cy="941678"/>
            <a:chOff x="8179548" y="4107226"/>
            <a:chExt cx="2750349" cy="941678"/>
          </a:xfrm>
        </p:grpSpPr>
        <p:sp>
          <p:nvSpPr>
            <p:cNvPr id="20" name="矩形 19"/>
            <p:cNvSpPr/>
            <p:nvPr/>
          </p:nvSpPr>
          <p:spPr>
            <a:xfrm>
              <a:off x="8179548" y="4516139"/>
              <a:ext cx="2750349" cy="532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179548" y="410722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42">
        <p:split orient="vert"/>
      </p:transition>
    </mc:Choice>
    <mc:Fallback xmlns="">
      <p:transition spd="slow" advTm="354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文本框 1500"/>
          <p:cNvSpPr txBox="1"/>
          <p:nvPr/>
        </p:nvSpPr>
        <p:spPr>
          <a:xfrm>
            <a:off x="5651436" y="2191800"/>
            <a:ext cx="11785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03" name="直接连接符 1502"/>
          <p:cNvCxnSpPr/>
          <p:nvPr/>
        </p:nvCxnSpPr>
        <p:spPr>
          <a:xfrm>
            <a:off x="5800725" y="3252730"/>
            <a:ext cx="46863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4" name="矩形 1503"/>
          <p:cNvSpPr/>
          <p:nvPr/>
        </p:nvSpPr>
        <p:spPr>
          <a:xfrm>
            <a:off x="5800338" y="3429871"/>
            <a:ext cx="379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sp>
        <p:nvSpPr>
          <p:cNvPr id="353" name="矩形 352"/>
          <p:cNvSpPr/>
          <p:nvPr/>
        </p:nvSpPr>
        <p:spPr>
          <a:xfrm>
            <a:off x="5800338" y="3966964"/>
            <a:ext cx="4905762" cy="352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请替换文字内容，也可以直接复制你的内容到此。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06" name="图片 15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317" y="1761930"/>
            <a:ext cx="3749365" cy="38591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238">
        <p14:conveyor dir="l"/>
      </p:transition>
    </mc:Choice>
    <mc:Fallback xmlns="">
      <p:transition spd="slow" advTm="12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069016" y="1650167"/>
            <a:ext cx="2121734" cy="2121734"/>
            <a:chOff x="1069016" y="1650167"/>
            <a:chExt cx="2121734" cy="2121734"/>
          </a:xfrm>
        </p:grpSpPr>
        <p:grpSp>
          <p:nvGrpSpPr>
            <p:cNvPr id="6" name="组合 5"/>
            <p:cNvGrpSpPr/>
            <p:nvPr/>
          </p:nvGrpSpPr>
          <p:grpSpPr>
            <a:xfrm>
              <a:off x="1069016" y="1650167"/>
              <a:ext cx="2121734" cy="2121734"/>
              <a:chOff x="1110239" y="1481840"/>
              <a:chExt cx="2458387" cy="2458387"/>
            </a:xfrm>
          </p:grpSpPr>
          <p:sp>
            <p:nvSpPr>
              <p:cNvPr id="8" name="圆: 空心 1"/>
              <p:cNvSpPr/>
              <p:nvPr/>
            </p:nvSpPr>
            <p:spPr>
              <a:xfrm>
                <a:off x="1110239" y="1481840"/>
                <a:ext cx="2458387" cy="2458387"/>
              </a:xfrm>
              <a:prstGeom prst="donut">
                <a:avLst>
                  <a:gd name="adj" fmla="val 1158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空心弧 8"/>
              <p:cNvSpPr/>
              <p:nvPr/>
            </p:nvSpPr>
            <p:spPr>
              <a:xfrm>
                <a:off x="1132723" y="1504324"/>
                <a:ext cx="2435903" cy="2435903"/>
              </a:xfrm>
              <a:prstGeom prst="blockArc">
                <a:avLst>
                  <a:gd name="adj1" fmla="val 8682785"/>
                  <a:gd name="adj2" fmla="val 20447050"/>
                  <a:gd name="adj3" fmla="val 1037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433972" y="2345430"/>
              <a:ext cx="14512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52918" y="1650167"/>
            <a:ext cx="2121734" cy="2121734"/>
            <a:chOff x="4952918" y="1650167"/>
            <a:chExt cx="2121734" cy="2121734"/>
          </a:xfrm>
        </p:grpSpPr>
        <p:grpSp>
          <p:nvGrpSpPr>
            <p:cNvPr id="11" name="组合 10"/>
            <p:cNvGrpSpPr/>
            <p:nvPr/>
          </p:nvGrpSpPr>
          <p:grpSpPr>
            <a:xfrm>
              <a:off x="4952918" y="1650167"/>
              <a:ext cx="2121734" cy="2121734"/>
              <a:chOff x="4994141" y="1481840"/>
              <a:chExt cx="2458387" cy="2458387"/>
            </a:xfrm>
          </p:grpSpPr>
          <p:sp>
            <p:nvSpPr>
              <p:cNvPr id="13" name="圆: 空心 3"/>
              <p:cNvSpPr/>
              <p:nvPr/>
            </p:nvSpPr>
            <p:spPr>
              <a:xfrm>
                <a:off x="4994141" y="1481840"/>
                <a:ext cx="2458387" cy="2458387"/>
              </a:xfrm>
              <a:prstGeom prst="donut">
                <a:avLst>
                  <a:gd name="adj" fmla="val 1158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空心弧 13"/>
              <p:cNvSpPr/>
              <p:nvPr/>
            </p:nvSpPr>
            <p:spPr>
              <a:xfrm>
                <a:off x="5016625" y="1504324"/>
                <a:ext cx="2435903" cy="2435903"/>
              </a:xfrm>
              <a:prstGeom prst="blockArc">
                <a:avLst>
                  <a:gd name="adj1" fmla="val 3289160"/>
                  <a:gd name="adj2" fmla="val 20447050"/>
                  <a:gd name="adj3" fmla="val 1037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5303015" y="2345430"/>
              <a:ext cx="14512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75%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36821" y="1650167"/>
            <a:ext cx="2121734" cy="2121734"/>
            <a:chOff x="8836821" y="1650167"/>
            <a:chExt cx="2121734" cy="2121734"/>
          </a:xfrm>
        </p:grpSpPr>
        <p:grpSp>
          <p:nvGrpSpPr>
            <p:cNvPr id="16" name="组合 15"/>
            <p:cNvGrpSpPr/>
            <p:nvPr/>
          </p:nvGrpSpPr>
          <p:grpSpPr>
            <a:xfrm>
              <a:off x="8836821" y="1650167"/>
              <a:ext cx="2121734" cy="2121734"/>
              <a:chOff x="8878044" y="1481840"/>
              <a:chExt cx="2458387" cy="2458387"/>
            </a:xfrm>
          </p:grpSpPr>
          <p:sp>
            <p:nvSpPr>
              <p:cNvPr id="18" name="圆: 空心 5"/>
              <p:cNvSpPr/>
              <p:nvPr/>
            </p:nvSpPr>
            <p:spPr>
              <a:xfrm>
                <a:off x="8878044" y="1481840"/>
                <a:ext cx="2458387" cy="2458387"/>
              </a:xfrm>
              <a:prstGeom prst="donut">
                <a:avLst>
                  <a:gd name="adj" fmla="val 1158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空心弧 18"/>
              <p:cNvSpPr/>
              <p:nvPr/>
            </p:nvSpPr>
            <p:spPr>
              <a:xfrm>
                <a:off x="8900528" y="1504324"/>
                <a:ext cx="2435903" cy="2435903"/>
              </a:xfrm>
              <a:prstGeom prst="blockArc">
                <a:avLst>
                  <a:gd name="adj1" fmla="val 1235590"/>
                  <a:gd name="adj2" fmla="val 20447050"/>
                  <a:gd name="adj3" fmla="val 1037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9172058" y="2345430"/>
              <a:ext cx="14512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78887" y="4519723"/>
            <a:ext cx="2897704" cy="1119485"/>
            <a:chOff x="578887" y="4519723"/>
            <a:chExt cx="2897704" cy="1119485"/>
          </a:xfrm>
        </p:grpSpPr>
        <p:sp>
          <p:nvSpPr>
            <p:cNvPr id="21" name="文本框 20"/>
            <p:cNvSpPr txBox="1"/>
            <p:nvPr/>
          </p:nvSpPr>
          <p:spPr>
            <a:xfrm>
              <a:off x="1170249" y="4519723"/>
              <a:ext cx="1714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578887" y="5042943"/>
              <a:ext cx="2897704" cy="5962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83168" y="4519723"/>
            <a:ext cx="2897704" cy="1119485"/>
            <a:chOff x="4483168" y="4519723"/>
            <a:chExt cx="2897704" cy="1119485"/>
          </a:xfrm>
        </p:grpSpPr>
        <p:sp>
          <p:nvSpPr>
            <p:cNvPr id="24" name="文本框 23"/>
            <p:cNvSpPr txBox="1"/>
            <p:nvPr/>
          </p:nvSpPr>
          <p:spPr>
            <a:xfrm>
              <a:off x="5074530" y="4519723"/>
              <a:ext cx="1714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4483168" y="5042943"/>
              <a:ext cx="2897704" cy="5962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87449" y="4519723"/>
            <a:ext cx="2897704" cy="1119485"/>
            <a:chOff x="8387449" y="4519723"/>
            <a:chExt cx="2897704" cy="1119485"/>
          </a:xfrm>
        </p:grpSpPr>
        <p:sp>
          <p:nvSpPr>
            <p:cNvPr id="27" name="文本框 26"/>
            <p:cNvSpPr txBox="1"/>
            <p:nvPr/>
          </p:nvSpPr>
          <p:spPr>
            <a:xfrm>
              <a:off x="8978811" y="4519723"/>
              <a:ext cx="17149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387449" y="5042943"/>
              <a:ext cx="2897704" cy="5962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188">
        <p14:gallery dir="l"/>
      </p:transition>
    </mc:Choice>
    <mc:Fallback xmlns="">
      <p:transition spd="slow" advTm="31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grpSp>
        <p:nvGrpSpPr>
          <p:cNvPr id="81" name="组合 80"/>
          <p:cNvGrpSpPr/>
          <p:nvPr/>
        </p:nvGrpSpPr>
        <p:grpSpPr>
          <a:xfrm>
            <a:off x="6566521" y="5118409"/>
            <a:ext cx="769434" cy="769434"/>
            <a:chOff x="6566521" y="5118409"/>
            <a:chExt cx="769434" cy="769434"/>
          </a:xfrm>
        </p:grpSpPr>
        <p:sp>
          <p:nvSpPr>
            <p:cNvPr id="10" name="椭圆 9"/>
            <p:cNvSpPr/>
            <p:nvPr/>
          </p:nvSpPr>
          <p:spPr>
            <a:xfrm>
              <a:off x="6566521" y="5118409"/>
              <a:ext cx="769434" cy="769434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862242" y="5344484"/>
              <a:ext cx="195331" cy="317283"/>
              <a:chOff x="910431" y="2284510"/>
              <a:chExt cx="900113" cy="1462087"/>
            </a:xfrm>
            <a:solidFill>
              <a:srgbClr val="00B050"/>
            </a:solidFill>
          </p:grpSpPr>
          <p:sp>
            <p:nvSpPr>
              <p:cNvPr id="12" name="Freeform 3791"/>
              <p:cNvSpPr/>
              <p:nvPr/>
            </p:nvSpPr>
            <p:spPr bwMode="auto">
              <a:xfrm>
                <a:off x="910431" y="2284510"/>
                <a:ext cx="900113" cy="1169988"/>
              </a:xfrm>
              <a:custGeom>
                <a:avLst/>
                <a:gdLst>
                  <a:gd name="T0" fmla="*/ 98 w 283"/>
                  <a:gd name="T1" fmla="*/ 366 h 368"/>
                  <a:gd name="T2" fmla="*/ 187 w 283"/>
                  <a:gd name="T3" fmla="*/ 366 h 368"/>
                  <a:gd name="T4" fmla="*/ 203 w 283"/>
                  <a:gd name="T5" fmla="*/ 310 h 368"/>
                  <a:gd name="T6" fmla="*/ 283 w 283"/>
                  <a:gd name="T7" fmla="*/ 151 h 368"/>
                  <a:gd name="T8" fmla="*/ 142 w 283"/>
                  <a:gd name="T9" fmla="*/ 0 h 368"/>
                  <a:gd name="T10" fmla="*/ 0 w 283"/>
                  <a:gd name="T11" fmla="*/ 151 h 368"/>
                  <a:gd name="T12" fmla="*/ 80 w 283"/>
                  <a:gd name="T13" fmla="*/ 310 h 368"/>
                  <a:gd name="T14" fmla="*/ 98 w 283"/>
                  <a:gd name="T15" fmla="*/ 366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3" h="368">
                    <a:moveTo>
                      <a:pt x="98" y="366"/>
                    </a:moveTo>
                    <a:cubicBezTo>
                      <a:pt x="98" y="368"/>
                      <a:pt x="157" y="364"/>
                      <a:pt x="187" y="366"/>
                    </a:cubicBezTo>
                    <a:cubicBezTo>
                      <a:pt x="187" y="366"/>
                      <a:pt x="193" y="326"/>
                      <a:pt x="203" y="310"/>
                    </a:cubicBezTo>
                    <a:cubicBezTo>
                      <a:pt x="231" y="262"/>
                      <a:pt x="283" y="211"/>
                      <a:pt x="283" y="151"/>
                    </a:cubicBezTo>
                    <a:cubicBezTo>
                      <a:pt x="283" y="67"/>
                      <a:pt x="220" y="0"/>
                      <a:pt x="142" y="0"/>
                    </a:cubicBezTo>
                    <a:cubicBezTo>
                      <a:pt x="63" y="0"/>
                      <a:pt x="0" y="67"/>
                      <a:pt x="0" y="151"/>
                    </a:cubicBezTo>
                    <a:cubicBezTo>
                      <a:pt x="0" y="211"/>
                      <a:pt x="52" y="262"/>
                      <a:pt x="80" y="310"/>
                    </a:cubicBezTo>
                    <a:cubicBezTo>
                      <a:pt x="90" y="326"/>
                      <a:pt x="98" y="366"/>
                      <a:pt x="98" y="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" name="Rectangle 3792"/>
              <p:cNvSpPr>
                <a:spLocks noChangeArrowheads="1"/>
              </p:cNvSpPr>
              <p:nvPr/>
            </p:nvSpPr>
            <p:spPr bwMode="auto">
              <a:xfrm>
                <a:off x="1227931" y="3495772"/>
                <a:ext cx="276225" cy="73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Freeform 3793"/>
              <p:cNvSpPr/>
              <p:nvPr/>
            </p:nvSpPr>
            <p:spPr bwMode="auto">
              <a:xfrm>
                <a:off x="1237456" y="3629122"/>
                <a:ext cx="254000" cy="117475"/>
              </a:xfrm>
              <a:custGeom>
                <a:avLst/>
                <a:gdLst>
                  <a:gd name="T0" fmla="*/ 80 w 80"/>
                  <a:gd name="T1" fmla="*/ 23 h 37"/>
                  <a:gd name="T2" fmla="*/ 42 w 80"/>
                  <a:gd name="T3" fmla="*/ 37 h 37"/>
                  <a:gd name="T4" fmla="*/ 0 w 80"/>
                  <a:gd name="T5" fmla="*/ 23 h 37"/>
                  <a:gd name="T6" fmla="*/ 0 w 80"/>
                  <a:gd name="T7" fmla="*/ 0 h 37"/>
                  <a:gd name="T8" fmla="*/ 80 w 80"/>
                  <a:gd name="T9" fmla="*/ 0 h 37"/>
                  <a:gd name="T10" fmla="*/ 80 w 80"/>
                  <a:gd name="T11" fmla="*/ 2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37">
                    <a:moveTo>
                      <a:pt x="80" y="23"/>
                    </a:moveTo>
                    <a:cubicBezTo>
                      <a:pt x="80" y="23"/>
                      <a:pt x="69" y="37"/>
                      <a:pt x="42" y="37"/>
                    </a:cubicBezTo>
                    <a:cubicBezTo>
                      <a:pt x="15" y="37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0" y="0"/>
                      <a:pt x="80" y="0"/>
                      <a:pt x="80" y="0"/>
                    </a:cubicBezTo>
                    <a:lnTo>
                      <a:pt x="8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Freeform 3794"/>
              <p:cNvSpPr/>
              <p:nvPr/>
            </p:nvSpPr>
            <p:spPr bwMode="auto">
              <a:xfrm>
                <a:off x="1135856" y="2902047"/>
                <a:ext cx="200025" cy="339725"/>
              </a:xfrm>
              <a:custGeom>
                <a:avLst/>
                <a:gdLst>
                  <a:gd name="T0" fmla="*/ 116 w 126"/>
                  <a:gd name="T1" fmla="*/ 214 h 214"/>
                  <a:gd name="T2" fmla="*/ 0 w 126"/>
                  <a:gd name="T3" fmla="*/ 6 h 214"/>
                  <a:gd name="T4" fmla="*/ 10 w 126"/>
                  <a:gd name="T5" fmla="*/ 0 h 214"/>
                  <a:gd name="T6" fmla="*/ 126 w 126"/>
                  <a:gd name="T7" fmla="*/ 208 h 214"/>
                  <a:gd name="T8" fmla="*/ 116 w 126"/>
                  <a:gd name="T9" fmla="*/ 214 h 214"/>
                  <a:gd name="T10" fmla="*/ 116 w 126"/>
                  <a:gd name="T11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214">
                    <a:moveTo>
                      <a:pt x="116" y="214"/>
                    </a:moveTo>
                    <a:lnTo>
                      <a:pt x="0" y="6"/>
                    </a:lnTo>
                    <a:lnTo>
                      <a:pt x="10" y="0"/>
                    </a:lnTo>
                    <a:lnTo>
                      <a:pt x="126" y="208"/>
                    </a:lnTo>
                    <a:lnTo>
                      <a:pt x="116" y="214"/>
                    </a:lnTo>
                    <a:lnTo>
                      <a:pt x="116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Freeform 3795"/>
              <p:cNvSpPr/>
              <p:nvPr/>
            </p:nvSpPr>
            <p:spPr bwMode="auto">
              <a:xfrm>
                <a:off x="1383506" y="2902047"/>
                <a:ext cx="201613" cy="339725"/>
              </a:xfrm>
              <a:custGeom>
                <a:avLst/>
                <a:gdLst>
                  <a:gd name="T0" fmla="*/ 10 w 127"/>
                  <a:gd name="T1" fmla="*/ 214 h 214"/>
                  <a:gd name="T2" fmla="*/ 0 w 127"/>
                  <a:gd name="T3" fmla="*/ 208 h 214"/>
                  <a:gd name="T4" fmla="*/ 116 w 127"/>
                  <a:gd name="T5" fmla="*/ 0 h 214"/>
                  <a:gd name="T6" fmla="*/ 127 w 127"/>
                  <a:gd name="T7" fmla="*/ 6 h 214"/>
                  <a:gd name="T8" fmla="*/ 10 w 127"/>
                  <a:gd name="T9" fmla="*/ 214 h 214"/>
                  <a:gd name="T10" fmla="*/ 10 w 127"/>
                  <a:gd name="T11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214">
                    <a:moveTo>
                      <a:pt x="10" y="214"/>
                    </a:moveTo>
                    <a:lnTo>
                      <a:pt x="0" y="208"/>
                    </a:lnTo>
                    <a:lnTo>
                      <a:pt x="116" y="0"/>
                    </a:lnTo>
                    <a:lnTo>
                      <a:pt x="127" y="6"/>
                    </a:lnTo>
                    <a:lnTo>
                      <a:pt x="10" y="214"/>
                    </a:lnTo>
                    <a:lnTo>
                      <a:pt x="10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" name="Freeform 3796"/>
              <p:cNvSpPr>
                <a:spLocks noEditPoints="1"/>
              </p:cNvSpPr>
              <p:nvPr/>
            </p:nvSpPr>
            <p:spPr bwMode="auto">
              <a:xfrm>
                <a:off x="1212056" y="2829022"/>
                <a:ext cx="295275" cy="165100"/>
              </a:xfrm>
              <a:custGeom>
                <a:avLst/>
                <a:gdLst>
                  <a:gd name="T0" fmla="*/ 65 w 93"/>
                  <a:gd name="T1" fmla="*/ 4 h 52"/>
                  <a:gd name="T2" fmla="*/ 46 w 93"/>
                  <a:gd name="T3" fmla="*/ 4 h 52"/>
                  <a:gd name="T4" fmla="*/ 27 w 93"/>
                  <a:gd name="T5" fmla="*/ 3 h 52"/>
                  <a:gd name="T6" fmla="*/ 0 w 93"/>
                  <a:gd name="T7" fmla="*/ 26 h 52"/>
                  <a:gd name="T8" fmla="*/ 27 w 93"/>
                  <a:gd name="T9" fmla="*/ 48 h 52"/>
                  <a:gd name="T10" fmla="*/ 46 w 93"/>
                  <a:gd name="T11" fmla="*/ 48 h 52"/>
                  <a:gd name="T12" fmla="*/ 65 w 93"/>
                  <a:gd name="T13" fmla="*/ 48 h 52"/>
                  <a:gd name="T14" fmla="*/ 93 w 93"/>
                  <a:gd name="T15" fmla="*/ 26 h 52"/>
                  <a:gd name="T16" fmla="*/ 65 w 93"/>
                  <a:gd name="T17" fmla="*/ 41 h 52"/>
                  <a:gd name="T18" fmla="*/ 65 w 93"/>
                  <a:gd name="T19" fmla="*/ 11 h 52"/>
                  <a:gd name="T20" fmla="*/ 65 w 93"/>
                  <a:gd name="T21" fmla="*/ 41 h 52"/>
                  <a:gd name="T22" fmla="*/ 42 w 93"/>
                  <a:gd name="T23" fmla="*/ 26 h 52"/>
                  <a:gd name="T24" fmla="*/ 50 w 93"/>
                  <a:gd name="T25" fmla="*/ 26 h 52"/>
                  <a:gd name="T26" fmla="*/ 43 w 93"/>
                  <a:gd name="T27" fmla="*/ 8 h 52"/>
                  <a:gd name="T28" fmla="*/ 31 w 93"/>
                  <a:gd name="T29" fmla="*/ 7 h 52"/>
                  <a:gd name="T30" fmla="*/ 43 w 93"/>
                  <a:gd name="T31" fmla="*/ 8 h 52"/>
                  <a:gd name="T32" fmla="*/ 22 w 93"/>
                  <a:gd name="T33" fmla="*/ 26 h 52"/>
                  <a:gd name="T34" fmla="*/ 32 w 93"/>
                  <a:gd name="T35" fmla="*/ 26 h 52"/>
                  <a:gd name="T36" fmla="*/ 5 w 93"/>
                  <a:gd name="T37" fmla="*/ 26 h 52"/>
                  <a:gd name="T38" fmla="*/ 24 w 93"/>
                  <a:gd name="T39" fmla="*/ 7 h 52"/>
                  <a:gd name="T40" fmla="*/ 24 w 93"/>
                  <a:gd name="T41" fmla="*/ 45 h 52"/>
                  <a:gd name="T42" fmla="*/ 5 w 93"/>
                  <a:gd name="T43" fmla="*/ 26 h 52"/>
                  <a:gd name="T44" fmla="*/ 37 w 93"/>
                  <a:gd name="T45" fmla="*/ 26 h 52"/>
                  <a:gd name="T46" fmla="*/ 36 w 93"/>
                  <a:gd name="T47" fmla="*/ 47 h 52"/>
                  <a:gd name="T48" fmla="*/ 49 w 93"/>
                  <a:gd name="T49" fmla="*/ 44 h 52"/>
                  <a:gd name="T50" fmla="*/ 49 w 93"/>
                  <a:gd name="T51" fmla="*/ 8 h 52"/>
                  <a:gd name="T52" fmla="*/ 62 w 93"/>
                  <a:gd name="T53" fmla="*/ 7 h 52"/>
                  <a:gd name="T54" fmla="*/ 62 w 93"/>
                  <a:gd name="T55" fmla="*/ 44 h 52"/>
                  <a:gd name="T56" fmla="*/ 49 w 93"/>
                  <a:gd name="T57" fmla="*/ 44 h 52"/>
                  <a:gd name="T58" fmla="*/ 69 w 93"/>
                  <a:gd name="T59" fmla="*/ 44 h 52"/>
                  <a:gd name="T60" fmla="*/ 69 w 93"/>
                  <a:gd name="T61" fmla="*/ 7 h 52"/>
                  <a:gd name="T62" fmla="*/ 88 w 93"/>
                  <a:gd name="T63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3" h="52">
                    <a:moveTo>
                      <a:pt x="75" y="0"/>
                    </a:moveTo>
                    <a:cubicBezTo>
                      <a:pt x="71" y="0"/>
                      <a:pt x="68" y="2"/>
                      <a:pt x="65" y="4"/>
                    </a:cubicBezTo>
                    <a:cubicBezTo>
                      <a:pt x="62" y="2"/>
                      <a:pt x="59" y="0"/>
                      <a:pt x="56" y="0"/>
                    </a:cubicBezTo>
                    <a:cubicBezTo>
                      <a:pt x="52" y="0"/>
                      <a:pt x="49" y="2"/>
                      <a:pt x="46" y="4"/>
                    </a:cubicBezTo>
                    <a:cubicBezTo>
                      <a:pt x="43" y="2"/>
                      <a:pt x="40" y="0"/>
                      <a:pt x="36" y="0"/>
                    </a:cubicBezTo>
                    <a:cubicBezTo>
                      <a:pt x="33" y="0"/>
                      <a:pt x="30" y="1"/>
                      <a:pt x="27" y="3"/>
                    </a:cubicBezTo>
                    <a:cubicBezTo>
                      <a:pt x="25" y="1"/>
                      <a:pt x="22" y="0"/>
                      <a:pt x="18" y="0"/>
                    </a:cubicBezTo>
                    <a:cubicBezTo>
                      <a:pt x="8" y="0"/>
                      <a:pt x="0" y="12"/>
                      <a:pt x="0" y="26"/>
                    </a:cubicBezTo>
                    <a:cubicBezTo>
                      <a:pt x="0" y="40"/>
                      <a:pt x="8" y="52"/>
                      <a:pt x="18" y="52"/>
                    </a:cubicBezTo>
                    <a:cubicBezTo>
                      <a:pt x="22" y="52"/>
                      <a:pt x="25" y="50"/>
                      <a:pt x="27" y="48"/>
                    </a:cubicBezTo>
                    <a:cubicBezTo>
                      <a:pt x="30" y="50"/>
                      <a:pt x="33" y="52"/>
                      <a:pt x="36" y="52"/>
                    </a:cubicBezTo>
                    <a:cubicBezTo>
                      <a:pt x="40" y="52"/>
                      <a:pt x="43" y="50"/>
                      <a:pt x="46" y="48"/>
                    </a:cubicBezTo>
                    <a:cubicBezTo>
                      <a:pt x="49" y="50"/>
                      <a:pt x="52" y="52"/>
                      <a:pt x="56" y="52"/>
                    </a:cubicBezTo>
                    <a:cubicBezTo>
                      <a:pt x="59" y="52"/>
                      <a:pt x="62" y="50"/>
                      <a:pt x="65" y="48"/>
                    </a:cubicBezTo>
                    <a:cubicBezTo>
                      <a:pt x="68" y="50"/>
                      <a:pt x="71" y="52"/>
                      <a:pt x="75" y="52"/>
                    </a:cubicBezTo>
                    <a:cubicBezTo>
                      <a:pt x="85" y="52"/>
                      <a:pt x="93" y="40"/>
                      <a:pt x="93" y="26"/>
                    </a:cubicBezTo>
                    <a:cubicBezTo>
                      <a:pt x="93" y="12"/>
                      <a:pt x="85" y="0"/>
                      <a:pt x="75" y="0"/>
                    </a:cubicBezTo>
                    <a:close/>
                    <a:moveTo>
                      <a:pt x="65" y="41"/>
                    </a:moveTo>
                    <a:cubicBezTo>
                      <a:pt x="63" y="37"/>
                      <a:pt x="61" y="32"/>
                      <a:pt x="61" y="26"/>
                    </a:cubicBezTo>
                    <a:cubicBezTo>
                      <a:pt x="61" y="20"/>
                      <a:pt x="63" y="15"/>
                      <a:pt x="65" y="11"/>
                    </a:cubicBezTo>
                    <a:cubicBezTo>
                      <a:pt x="68" y="15"/>
                      <a:pt x="69" y="20"/>
                      <a:pt x="69" y="26"/>
                    </a:cubicBezTo>
                    <a:cubicBezTo>
                      <a:pt x="69" y="32"/>
                      <a:pt x="68" y="37"/>
                      <a:pt x="65" y="41"/>
                    </a:cubicBezTo>
                    <a:close/>
                    <a:moveTo>
                      <a:pt x="46" y="40"/>
                    </a:moveTo>
                    <a:cubicBezTo>
                      <a:pt x="44" y="36"/>
                      <a:pt x="42" y="31"/>
                      <a:pt x="42" y="26"/>
                    </a:cubicBezTo>
                    <a:cubicBezTo>
                      <a:pt x="42" y="20"/>
                      <a:pt x="44" y="15"/>
                      <a:pt x="46" y="12"/>
                    </a:cubicBezTo>
                    <a:cubicBezTo>
                      <a:pt x="48" y="15"/>
                      <a:pt x="50" y="20"/>
                      <a:pt x="50" y="26"/>
                    </a:cubicBezTo>
                    <a:cubicBezTo>
                      <a:pt x="50" y="31"/>
                      <a:pt x="48" y="36"/>
                      <a:pt x="46" y="40"/>
                    </a:cubicBezTo>
                    <a:close/>
                    <a:moveTo>
                      <a:pt x="43" y="8"/>
                    </a:moveTo>
                    <a:cubicBezTo>
                      <a:pt x="39" y="12"/>
                      <a:pt x="37" y="19"/>
                      <a:pt x="37" y="26"/>
                    </a:cubicBezTo>
                    <a:cubicBezTo>
                      <a:pt x="37" y="18"/>
                      <a:pt x="35" y="12"/>
                      <a:pt x="31" y="7"/>
                    </a:cubicBezTo>
                    <a:cubicBezTo>
                      <a:pt x="32" y="6"/>
                      <a:pt x="34" y="5"/>
                      <a:pt x="36" y="5"/>
                    </a:cubicBezTo>
                    <a:cubicBezTo>
                      <a:pt x="38" y="5"/>
                      <a:pt x="41" y="6"/>
                      <a:pt x="43" y="8"/>
                    </a:cubicBezTo>
                    <a:close/>
                    <a:moveTo>
                      <a:pt x="27" y="42"/>
                    </a:moveTo>
                    <a:cubicBezTo>
                      <a:pt x="24" y="38"/>
                      <a:pt x="22" y="32"/>
                      <a:pt x="22" y="26"/>
                    </a:cubicBezTo>
                    <a:cubicBezTo>
                      <a:pt x="22" y="20"/>
                      <a:pt x="24" y="14"/>
                      <a:pt x="27" y="10"/>
                    </a:cubicBezTo>
                    <a:cubicBezTo>
                      <a:pt x="30" y="14"/>
                      <a:pt x="32" y="20"/>
                      <a:pt x="32" y="26"/>
                    </a:cubicBezTo>
                    <a:cubicBezTo>
                      <a:pt x="32" y="32"/>
                      <a:pt x="30" y="38"/>
                      <a:pt x="27" y="42"/>
                    </a:cubicBezTo>
                    <a:close/>
                    <a:moveTo>
                      <a:pt x="5" y="26"/>
                    </a:moveTo>
                    <a:cubicBezTo>
                      <a:pt x="5" y="14"/>
                      <a:pt x="11" y="5"/>
                      <a:pt x="18" y="5"/>
                    </a:cubicBezTo>
                    <a:cubicBezTo>
                      <a:pt x="20" y="5"/>
                      <a:pt x="22" y="6"/>
                      <a:pt x="24" y="7"/>
                    </a:cubicBezTo>
                    <a:cubicBezTo>
                      <a:pt x="20" y="12"/>
                      <a:pt x="17" y="18"/>
                      <a:pt x="17" y="26"/>
                    </a:cubicBezTo>
                    <a:cubicBezTo>
                      <a:pt x="17" y="34"/>
                      <a:pt x="20" y="40"/>
                      <a:pt x="24" y="45"/>
                    </a:cubicBezTo>
                    <a:cubicBezTo>
                      <a:pt x="22" y="46"/>
                      <a:pt x="20" y="47"/>
                      <a:pt x="18" y="47"/>
                    </a:cubicBezTo>
                    <a:cubicBezTo>
                      <a:pt x="11" y="47"/>
                      <a:pt x="5" y="37"/>
                      <a:pt x="5" y="26"/>
                    </a:cubicBezTo>
                    <a:close/>
                    <a:moveTo>
                      <a:pt x="31" y="45"/>
                    </a:moveTo>
                    <a:cubicBezTo>
                      <a:pt x="35" y="40"/>
                      <a:pt x="37" y="34"/>
                      <a:pt x="37" y="26"/>
                    </a:cubicBezTo>
                    <a:cubicBezTo>
                      <a:pt x="37" y="33"/>
                      <a:pt x="39" y="39"/>
                      <a:pt x="43" y="44"/>
                    </a:cubicBezTo>
                    <a:cubicBezTo>
                      <a:pt x="41" y="46"/>
                      <a:pt x="38" y="47"/>
                      <a:pt x="36" y="47"/>
                    </a:cubicBezTo>
                    <a:cubicBezTo>
                      <a:pt x="34" y="47"/>
                      <a:pt x="32" y="46"/>
                      <a:pt x="31" y="45"/>
                    </a:cubicBezTo>
                    <a:close/>
                    <a:moveTo>
                      <a:pt x="49" y="44"/>
                    </a:moveTo>
                    <a:cubicBezTo>
                      <a:pt x="53" y="39"/>
                      <a:pt x="55" y="33"/>
                      <a:pt x="55" y="26"/>
                    </a:cubicBezTo>
                    <a:cubicBezTo>
                      <a:pt x="55" y="19"/>
                      <a:pt x="53" y="12"/>
                      <a:pt x="49" y="8"/>
                    </a:cubicBezTo>
                    <a:cubicBezTo>
                      <a:pt x="51" y="6"/>
                      <a:pt x="53" y="5"/>
                      <a:pt x="56" y="5"/>
                    </a:cubicBezTo>
                    <a:cubicBezTo>
                      <a:pt x="58" y="5"/>
                      <a:pt x="60" y="6"/>
                      <a:pt x="62" y="7"/>
                    </a:cubicBezTo>
                    <a:cubicBezTo>
                      <a:pt x="58" y="12"/>
                      <a:pt x="56" y="19"/>
                      <a:pt x="56" y="26"/>
                    </a:cubicBezTo>
                    <a:cubicBezTo>
                      <a:pt x="56" y="33"/>
                      <a:pt x="58" y="40"/>
                      <a:pt x="62" y="44"/>
                    </a:cubicBezTo>
                    <a:cubicBezTo>
                      <a:pt x="60" y="46"/>
                      <a:pt x="58" y="47"/>
                      <a:pt x="56" y="47"/>
                    </a:cubicBezTo>
                    <a:cubicBezTo>
                      <a:pt x="53" y="47"/>
                      <a:pt x="51" y="46"/>
                      <a:pt x="49" y="44"/>
                    </a:cubicBezTo>
                    <a:close/>
                    <a:moveTo>
                      <a:pt x="75" y="47"/>
                    </a:moveTo>
                    <a:cubicBezTo>
                      <a:pt x="72" y="47"/>
                      <a:pt x="70" y="46"/>
                      <a:pt x="69" y="44"/>
                    </a:cubicBezTo>
                    <a:cubicBezTo>
                      <a:pt x="72" y="40"/>
                      <a:pt x="74" y="33"/>
                      <a:pt x="74" y="26"/>
                    </a:cubicBezTo>
                    <a:cubicBezTo>
                      <a:pt x="74" y="19"/>
                      <a:pt x="72" y="12"/>
                      <a:pt x="69" y="7"/>
                    </a:cubicBezTo>
                    <a:cubicBezTo>
                      <a:pt x="70" y="6"/>
                      <a:pt x="72" y="5"/>
                      <a:pt x="75" y="5"/>
                    </a:cubicBezTo>
                    <a:cubicBezTo>
                      <a:pt x="82" y="5"/>
                      <a:pt x="88" y="14"/>
                      <a:pt x="88" y="26"/>
                    </a:cubicBezTo>
                    <a:cubicBezTo>
                      <a:pt x="88" y="37"/>
                      <a:pt x="82" y="47"/>
                      <a:pt x="75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Freeform 3797"/>
              <p:cNvSpPr/>
              <p:nvPr/>
            </p:nvSpPr>
            <p:spPr bwMode="auto">
              <a:xfrm>
                <a:off x="1323181" y="3219547"/>
                <a:ext cx="73025" cy="174625"/>
              </a:xfrm>
              <a:custGeom>
                <a:avLst/>
                <a:gdLst>
                  <a:gd name="T0" fmla="*/ 23 w 23"/>
                  <a:gd name="T1" fmla="*/ 43 h 55"/>
                  <a:gd name="T2" fmla="*/ 12 w 23"/>
                  <a:gd name="T3" fmla="*/ 55 h 55"/>
                  <a:gd name="T4" fmla="*/ 12 w 23"/>
                  <a:gd name="T5" fmla="*/ 55 h 55"/>
                  <a:gd name="T6" fmla="*/ 0 w 23"/>
                  <a:gd name="T7" fmla="*/ 43 h 55"/>
                  <a:gd name="T8" fmla="*/ 0 w 23"/>
                  <a:gd name="T9" fmla="*/ 11 h 55"/>
                  <a:gd name="T10" fmla="*/ 12 w 23"/>
                  <a:gd name="T11" fmla="*/ 0 h 55"/>
                  <a:gd name="T12" fmla="*/ 12 w 23"/>
                  <a:gd name="T13" fmla="*/ 0 h 55"/>
                  <a:gd name="T14" fmla="*/ 23 w 23"/>
                  <a:gd name="T15" fmla="*/ 11 h 55"/>
                  <a:gd name="T16" fmla="*/ 23 w 23"/>
                  <a:gd name="T17" fmla="*/ 4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55">
                    <a:moveTo>
                      <a:pt x="23" y="43"/>
                    </a:moveTo>
                    <a:cubicBezTo>
                      <a:pt x="23" y="50"/>
                      <a:pt x="18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5" y="55"/>
                      <a:pt x="0" y="50"/>
                      <a:pt x="0" y="4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8" y="0"/>
                      <a:pt x="23" y="5"/>
                      <a:pt x="23" y="11"/>
                    </a:cubicBezTo>
                    <a:lnTo>
                      <a:pt x="2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1080121" y="5118409"/>
            <a:ext cx="769434" cy="769434"/>
            <a:chOff x="1080121" y="5118409"/>
            <a:chExt cx="769434" cy="769434"/>
          </a:xfrm>
        </p:grpSpPr>
        <p:sp>
          <p:nvSpPr>
            <p:cNvPr id="7" name="椭圆 6"/>
            <p:cNvSpPr/>
            <p:nvPr/>
          </p:nvSpPr>
          <p:spPr>
            <a:xfrm>
              <a:off x="1080121" y="5118409"/>
              <a:ext cx="769434" cy="769434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408217" y="5296827"/>
              <a:ext cx="145684" cy="412598"/>
              <a:chOff x="1331913" y="3409950"/>
              <a:chExt cx="642938" cy="1820863"/>
            </a:xfrm>
            <a:solidFill>
              <a:srgbClr val="00B050"/>
            </a:solidFill>
          </p:grpSpPr>
          <p:sp>
            <p:nvSpPr>
              <p:cNvPr id="20" name="Freeform 3780"/>
              <p:cNvSpPr/>
              <p:nvPr/>
            </p:nvSpPr>
            <p:spPr bwMode="auto">
              <a:xfrm>
                <a:off x="1385888" y="3530600"/>
                <a:ext cx="142875" cy="989013"/>
              </a:xfrm>
              <a:custGeom>
                <a:avLst/>
                <a:gdLst>
                  <a:gd name="T0" fmla="*/ 45 w 45"/>
                  <a:gd name="T1" fmla="*/ 311 h 311"/>
                  <a:gd name="T2" fmla="*/ 45 w 45"/>
                  <a:gd name="T3" fmla="*/ 22 h 311"/>
                  <a:gd name="T4" fmla="*/ 23 w 45"/>
                  <a:gd name="T5" fmla="*/ 0 h 311"/>
                  <a:gd name="T6" fmla="*/ 0 w 45"/>
                  <a:gd name="T7" fmla="*/ 22 h 311"/>
                  <a:gd name="T8" fmla="*/ 0 w 45"/>
                  <a:gd name="T9" fmla="*/ 311 h 311"/>
                  <a:gd name="T10" fmla="*/ 45 w 45"/>
                  <a:gd name="T11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311">
                    <a:moveTo>
                      <a:pt x="45" y="311"/>
                    </a:moveTo>
                    <a:cubicBezTo>
                      <a:pt x="45" y="22"/>
                      <a:pt x="45" y="22"/>
                      <a:pt x="45" y="22"/>
                    </a:cubicBezTo>
                    <a:cubicBezTo>
                      <a:pt x="45" y="10"/>
                      <a:pt x="35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311"/>
                      <a:pt x="0" y="311"/>
                      <a:pt x="0" y="311"/>
                    </a:cubicBezTo>
                    <a:lnTo>
                      <a:pt x="45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3781"/>
              <p:cNvSpPr/>
              <p:nvPr/>
            </p:nvSpPr>
            <p:spPr bwMode="auto">
              <a:xfrm>
                <a:off x="1776413" y="3530600"/>
                <a:ext cx="141288" cy="989013"/>
              </a:xfrm>
              <a:custGeom>
                <a:avLst/>
                <a:gdLst>
                  <a:gd name="T0" fmla="*/ 44 w 44"/>
                  <a:gd name="T1" fmla="*/ 311 h 311"/>
                  <a:gd name="T2" fmla="*/ 44 w 44"/>
                  <a:gd name="T3" fmla="*/ 22 h 311"/>
                  <a:gd name="T4" fmla="*/ 22 w 44"/>
                  <a:gd name="T5" fmla="*/ 0 h 311"/>
                  <a:gd name="T6" fmla="*/ 0 w 44"/>
                  <a:gd name="T7" fmla="*/ 22 h 311"/>
                  <a:gd name="T8" fmla="*/ 0 w 44"/>
                  <a:gd name="T9" fmla="*/ 311 h 311"/>
                  <a:gd name="T10" fmla="*/ 44 w 44"/>
                  <a:gd name="T11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11">
                    <a:moveTo>
                      <a:pt x="44" y="311"/>
                    </a:moveTo>
                    <a:cubicBezTo>
                      <a:pt x="44" y="22"/>
                      <a:pt x="44" y="22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311"/>
                      <a:pt x="0" y="311"/>
                      <a:pt x="0" y="311"/>
                    </a:cubicBezTo>
                    <a:lnTo>
                      <a:pt x="44" y="3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3782"/>
              <p:cNvSpPr/>
              <p:nvPr/>
            </p:nvSpPr>
            <p:spPr bwMode="auto">
              <a:xfrm>
                <a:off x="1585913" y="3409950"/>
                <a:ext cx="139700" cy="1109663"/>
              </a:xfrm>
              <a:custGeom>
                <a:avLst/>
                <a:gdLst>
                  <a:gd name="T0" fmla="*/ 44 w 44"/>
                  <a:gd name="T1" fmla="*/ 349 h 349"/>
                  <a:gd name="T2" fmla="*/ 44 w 44"/>
                  <a:gd name="T3" fmla="*/ 25 h 349"/>
                  <a:gd name="T4" fmla="*/ 22 w 44"/>
                  <a:gd name="T5" fmla="*/ 0 h 349"/>
                  <a:gd name="T6" fmla="*/ 0 w 44"/>
                  <a:gd name="T7" fmla="*/ 25 h 349"/>
                  <a:gd name="T8" fmla="*/ 0 w 44"/>
                  <a:gd name="T9" fmla="*/ 349 h 349"/>
                  <a:gd name="T10" fmla="*/ 44 w 44"/>
                  <a:gd name="T11" fmla="*/ 34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49">
                    <a:moveTo>
                      <a:pt x="44" y="349"/>
                    </a:move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11"/>
                      <a:pt x="34" y="0"/>
                      <a:pt x="22" y="0"/>
                    </a:cubicBezTo>
                    <a:cubicBezTo>
                      <a:pt x="10" y="0"/>
                      <a:pt x="0" y="11"/>
                      <a:pt x="0" y="25"/>
                    </a:cubicBezTo>
                    <a:cubicBezTo>
                      <a:pt x="0" y="349"/>
                      <a:pt x="0" y="349"/>
                      <a:pt x="0" y="349"/>
                    </a:cubicBezTo>
                    <a:lnTo>
                      <a:pt x="44" y="3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Rectangle 3783"/>
              <p:cNvSpPr>
                <a:spLocks noChangeArrowheads="1"/>
              </p:cNvSpPr>
              <p:nvPr/>
            </p:nvSpPr>
            <p:spPr bwMode="auto">
              <a:xfrm>
                <a:off x="1331913" y="4560888"/>
                <a:ext cx="642938" cy="1682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3784"/>
              <p:cNvSpPr/>
              <p:nvPr/>
            </p:nvSpPr>
            <p:spPr bwMode="auto">
              <a:xfrm>
                <a:off x="1376363" y="4757738"/>
                <a:ext cx="550863" cy="171450"/>
              </a:xfrm>
              <a:custGeom>
                <a:avLst/>
                <a:gdLst>
                  <a:gd name="T0" fmla="*/ 333 w 347"/>
                  <a:gd name="T1" fmla="*/ 108 h 108"/>
                  <a:gd name="T2" fmla="*/ 16 w 347"/>
                  <a:gd name="T3" fmla="*/ 108 h 108"/>
                  <a:gd name="T4" fmla="*/ 0 w 347"/>
                  <a:gd name="T5" fmla="*/ 0 h 108"/>
                  <a:gd name="T6" fmla="*/ 347 w 347"/>
                  <a:gd name="T7" fmla="*/ 0 h 108"/>
                  <a:gd name="T8" fmla="*/ 333 w 347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108">
                    <a:moveTo>
                      <a:pt x="333" y="108"/>
                    </a:moveTo>
                    <a:lnTo>
                      <a:pt x="16" y="108"/>
                    </a:lnTo>
                    <a:lnTo>
                      <a:pt x="0" y="0"/>
                    </a:lnTo>
                    <a:lnTo>
                      <a:pt x="347" y="0"/>
                    </a:lnTo>
                    <a:lnTo>
                      <a:pt x="333" y="10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3785"/>
              <p:cNvSpPr/>
              <p:nvPr/>
            </p:nvSpPr>
            <p:spPr bwMode="auto">
              <a:xfrm>
                <a:off x="1366838" y="4694238"/>
                <a:ext cx="573088" cy="431800"/>
              </a:xfrm>
              <a:custGeom>
                <a:avLst/>
                <a:gdLst>
                  <a:gd name="T0" fmla="*/ 299 w 361"/>
                  <a:gd name="T1" fmla="*/ 218 h 272"/>
                  <a:gd name="T2" fmla="*/ 272 w 361"/>
                  <a:gd name="T3" fmla="*/ 272 h 272"/>
                  <a:gd name="T4" fmla="*/ 88 w 361"/>
                  <a:gd name="T5" fmla="*/ 272 h 272"/>
                  <a:gd name="T6" fmla="*/ 60 w 361"/>
                  <a:gd name="T7" fmla="*/ 210 h 272"/>
                  <a:gd name="T8" fmla="*/ 0 w 361"/>
                  <a:gd name="T9" fmla="*/ 0 h 272"/>
                  <a:gd name="T10" fmla="*/ 361 w 361"/>
                  <a:gd name="T11" fmla="*/ 0 h 272"/>
                  <a:gd name="T12" fmla="*/ 299 w 361"/>
                  <a:gd name="T13" fmla="*/ 218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1" h="272">
                    <a:moveTo>
                      <a:pt x="299" y="218"/>
                    </a:moveTo>
                    <a:lnTo>
                      <a:pt x="272" y="272"/>
                    </a:lnTo>
                    <a:lnTo>
                      <a:pt x="88" y="272"/>
                    </a:lnTo>
                    <a:lnTo>
                      <a:pt x="60" y="210"/>
                    </a:lnTo>
                    <a:lnTo>
                      <a:pt x="0" y="0"/>
                    </a:lnTo>
                    <a:lnTo>
                      <a:pt x="361" y="0"/>
                    </a:lnTo>
                    <a:lnTo>
                      <a:pt x="299" y="2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Freeform 3786"/>
              <p:cNvSpPr/>
              <p:nvPr/>
            </p:nvSpPr>
            <p:spPr bwMode="auto">
              <a:xfrm>
                <a:off x="1541463" y="5160963"/>
                <a:ext cx="222250" cy="69850"/>
              </a:xfrm>
              <a:custGeom>
                <a:avLst/>
                <a:gdLst>
                  <a:gd name="T0" fmla="*/ 70 w 70"/>
                  <a:gd name="T1" fmla="*/ 11 h 22"/>
                  <a:gd name="T2" fmla="*/ 62 w 70"/>
                  <a:gd name="T3" fmla="*/ 22 h 22"/>
                  <a:gd name="T4" fmla="*/ 8 w 70"/>
                  <a:gd name="T5" fmla="*/ 22 h 22"/>
                  <a:gd name="T6" fmla="*/ 0 w 70"/>
                  <a:gd name="T7" fmla="*/ 11 h 22"/>
                  <a:gd name="T8" fmla="*/ 0 w 70"/>
                  <a:gd name="T9" fmla="*/ 11 h 22"/>
                  <a:gd name="T10" fmla="*/ 8 w 70"/>
                  <a:gd name="T11" fmla="*/ 0 h 22"/>
                  <a:gd name="T12" fmla="*/ 62 w 70"/>
                  <a:gd name="T13" fmla="*/ 0 h 22"/>
                  <a:gd name="T14" fmla="*/ 70 w 70"/>
                  <a:gd name="T15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22">
                    <a:moveTo>
                      <a:pt x="70" y="11"/>
                    </a:moveTo>
                    <a:cubicBezTo>
                      <a:pt x="70" y="17"/>
                      <a:pt x="66" y="22"/>
                      <a:pt x="62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" y="22"/>
                      <a:pt x="0" y="17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8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6" y="0"/>
                      <a:pt x="70" y="5"/>
                      <a:pt x="7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566521" y="3323063"/>
            <a:ext cx="769434" cy="769434"/>
            <a:chOff x="6566521" y="3323063"/>
            <a:chExt cx="769434" cy="769434"/>
          </a:xfrm>
        </p:grpSpPr>
        <p:sp>
          <p:nvSpPr>
            <p:cNvPr id="9" name="椭圆 8"/>
            <p:cNvSpPr/>
            <p:nvPr/>
          </p:nvSpPr>
          <p:spPr>
            <a:xfrm>
              <a:off x="6566521" y="3323063"/>
              <a:ext cx="769434" cy="769434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719254" y="3569795"/>
              <a:ext cx="519529" cy="280291"/>
              <a:chOff x="6780213" y="3556000"/>
              <a:chExt cx="582613" cy="314325"/>
            </a:xfrm>
            <a:solidFill>
              <a:srgbClr val="00B050"/>
            </a:solidFill>
          </p:grpSpPr>
          <p:sp>
            <p:nvSpPr>
              <p:cNvPr id="28" name="Freeform 4021"/>
              <p:cNvSpPr>
                <a:spLocks noEditPoints="1"/>
              </p:cNvSpPr>
              <p:nvPr/>
            </p:nvSpPr>
            <p:spPr bwMode="auto">
              <a:xfrm>
                <a:off x="6826251" y="3781425"/>
                <a:ext cx="93663" cy="88900"/>
              </a:xfrm>
              <a:custGeom>
                <a:avLst/>
                <a:gdLst>
                  <a:gd name="T0" fmla="*/ 0 w 25"/>
                  <a:gd name="T1" fmla="*/ 12 h 24"/>
                  <a:gd name="T2" fmla="*/ 12 w 25"/>
                  <a:gd name="T3" fmla="*/ 24 h 24"/>
                  <a:gd name="T4" fmla="*/ 25 w 25"/>
                  <a:gd name="T5" fmla="*/ 12 h 24"/>
                  <a:gd name="T6" fmla="*/ 12 w 25"/>
                  <a:gd name="T7" fmla="*/ 0 h 24"/>
                  <a:gd name="T8" fmla="*/ 0 w 25"/>
                  <a:gd name="T9" fmla="*/ 12 h 24"/>
                  <a:gd name="T10" fmla="*/ 9 w 25"/>
                  <a:gd name="T11" fmla="*/ 12 h 24"/>
                  <a:gd name="T12" fmla="*/ 12 w 25"/>
                  <a:gd name="T13" fmla="*/ 9 h 24"/>
                  <a:gd name="T14" fmla="*/ 16 w 25"/>
                  <a:gd name="T15" fmla="*/ 12 h 24"/>
                  <a:gd name="T16" fmla="*/ 12 w 25"/>
                  <a:gd name="T17" fmla="*/ 16 h 24"/>
                  <a:gd name="T18" fmla="*/ 9 w 25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0" y="12"/>
                    </a:moveTo>
                    <a:cubicBezTo>
                      <a:pt x="0" y="19"/>
                      <a:pt x="6" y="24"/>
                      <a:pt x="12" y="24"/>
                    </a:cubicBezTo>
                    <a:cubicBezTo>
                      <a:pt x="19" y="24"/>
                      <a:pt x="25" y="19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9" y="12"/>
                    </a:moveTo>
                    <a:cubicBezTo>
                      <a:pt x="9" y="10"/>
                      <a:pt x="10" y="9"/>
                      <a:pt x="12" y="9"/>
                    </a:cubicBezTo>
                    <a:cubicBezTo>
                      <a:pt x="14" y="9"/>
                      <a:pt x="16" y="10"/>
                      <a:pt x="16" y="12"/>
                    </a:cubicBezTo>
                    <a:cubicBezTo>
                      <a:pt x="16" y="14"/>
                      <a:pt x="14" y="16"/>
                      <a:pt x="12" y="16"/>
                    </a:cubicBezTo>
                    <a:cubicBezTo>
                      <a:pt x="10" y="16"/>
                      <a:pt x="9" y="14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Freeform 4022"/>
              <p:cNvSpPr>
                <a:spLocks noEditPoints="1"/>
              </p:cNvSpPr>
              <p:nvPr/>
            </p:nvSpPr>
            <p:spPr bwMode="auto">
              <a:xfrm>
                <a:off x="6780213" y="3627438"/>
                <a:ext cx="398463" cy="195262"/>
              </a:xfrm>
              <a:custGeom>
                <a:avLst/>
                <a:gdLst>
                  <a:gd name="T0" fmla="*/ 5 w 106"/>
                  <a:gd name="T1" fmla="*/ 47 h 52"/>
                  <a:gd name="T2" fmla="*/ 9 w 106"/>
                  <a:gd name="T3" fmla="*/ 50 h 52"/>
                  <a:gd name="T4" fmla="*/ 25 w 106"/>
                  <a:gd name="T5" fmla="*/ 37 h 52"/>
                  <a:gd name="T6" fmla="*/ 40 w 106"/>
                  <a:gd name="T7" fmla="*/ 50 h 52"/>
                  <a:gd name="T8" fmla="*/ 69 w 106"/>
                  <a:gd name="T9" fmla="*/ 50 h 52"/>
                  <a:gd name="T10" fmla="*/ 84 w 106"/>
                  <a:gd name="T11" fmla="*/ 37 h 52"/>
                  <a:gd name="T12" fmla="*/ 100 w 106"/>
                  <a:gd name="T13" fmla="*/ 51 h 52"/>
                  <a:gd name="T14" fmla="*/ 106 w 106"/>
                  <a:gd name="T15" fmla="*/ 45 h 52"/>
                  <a:gd name="T16" fmla="*/ 83 w 106"/>
                  <a:gd name="T17" fmla="*/ 7 h 52"/>
                  <a:gd name="T18" fmla="*/ 32 w 106"/>
                  <a:gd name="T19" fmla="*/ 21 h 52"/>
                  <a:gd name="T20" fmla="*/ 5 w 106"/>
                  <a:gd name="T21" fmla="*/ 47 h 52"/>
                  <a:gd name="T22" fmla="*/ 72 w 106"/>
                  <a:gd name="T23" fmla="*/ 22 h 52"/>
                  <a:gd name="T24" fmla="*/ 72 w 106"/>
                  <a:gd name="T25" fmla="*/ 9 h 52"/>
                  <a:gd name="T26" fmla="*/ 96 w 106"/>
                  <a:gd name="T27" fmla="*/ 22 h 52"/>
                  <a:gd name="T28" fmla="*/ 72 w 106"/>
                  <a:gd name="T29" fmla="*/ 22 h 52"/>
                  <a:gd name="T30" fmla="*/ 40 w 106"/>
                  <a:gd name="T31" fmla="*/ 22 h 52"/>
                  <a:gd name="T32" fmla="*/ 62 w 106"/>
                  <a:gd name="T33" fmla="*/ 9 h 52"/>
                  <a:gd name="T34" fmla="*/ 68 w 106"/>
                  <a:gd name="T35" fmla="*/ 9 h 52"/>
                  <a:gd name="T36" fmla="*/ 68 w 106"/>
                  <a:gd name="T37" fmla="*/ 22 h 52"/>
                  <a:gd name="T38" fmla="*/ 40 w 106"/>
                  <a:gd name="T3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6" h="52">
                    <a:moveTo>
                      <a:pt x="5" y="47"/>
                    </a:moveTo>
                    <a:cubicBezTo>
                      <a:pt x="5" y="48"/>
                      <a:pt x="5" y="50"/>
                      <a:pt x="9" y="50"/>
                    </a:cubicBezTo>
                    <a:cubicBezTo>
                      <a:pt x="10" y="43"/>
                      <a:pt x="17" y="37"/>
                      <a:pt x="25" y="37"/>
                    </a:cubicBezTo>
                    <a:cubicBezTo>
                      <a:pt x="32" y="37"/>
                      <a:pt x="39" y="43"/>
                      <a:pt x="40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70" y="43"/>
                      <a:pt x="76" y="37"/>
                      <a:pt x="84" y="37"/>
                    </a:cubicBezTo>
                    <a:cubicBezTo>
                      <a:pt x="92" y="37"/>
                      <a:pt x="99" y="43"/>
                      <a:pt x="100" y="51"/>
                    </a:cubicBezTo>
                    <a:cubicBezTo>
                      <a:pt x="102" y="51"/>
                      <a:pt x="106" y="52"/>
                      <a:pt x="106" y="45"/>
                    </a:cubicBezTo>
                    <a:cubicBezTo>
                      <a:pt x="106" y="37"/>
                      <a:pt x="106" y="13"/>
                      <a:pt x="83" y="7"/>
                    </a:cubicBezTo>
                    <a:cubicBezTo>
                      <a:pt x="60" y="0"/>
                      <a:pt x="41" y="6"/>
                      <a:pt x="32" y="21"/>
                    </a:cubicBezTo>
                    <a:cubicBezTo>
                      <a:pt x="32" y="21"/>
                      <a:pt x="0" y="26"/>
                      <a:pt x="5" y="47"/>
                    </a:cubicBezTo>
                    <a:close/>
                    <a:moveTo>
                      <a:pt x="72" y="22"/>
                    </a:moveTo>
                    <a:cubicBezTo>
                      <a:pt x="72" y="9"/>
                      <a:pt x="72" y="9"/>
                      <a:pt x="72" y="9"/>
                    </a:cubicBezTo>
                    <a:cubicBezTo>
                      <a:pt x="83" y="10"/>
                      <a:pt x="92" y="14"/>
                      <a:pt x="96" y="22"/>
                    </a:cubicBezTo>
                    <a:lnTo>
                      <a:pt x="72" y="22"/>
                    </a:lnTo>
                    <a:close/>
                    <a:moveTo>
                      <a:pt x="40" y="22"/>
                    </a:moveTo>
                    <a:cubicBezTo>
                      <a:pt x="40" y="22"/>
                      <a:pt x="45" y="9"/>
                      <a:pt x="62" y="9"/>
                    </a:cubicBezTo>
                    <a:cubicBezTo>
                      <a:pt x="64" y="9"/>
                      <a:pt x="66" y="9"/>
                      <a:pt x="68" y="9"/>
                    </a:cubicBezTo>
                    <a:cubicBezTo>
                      <a:pt x="68" y="22"/>
                      <a:pt x="68" y="22"/>
                      <a:pt x="68" y="22"/>
                    </a:cubicBezTo>
                    <a:lnTo>
                      <a:pt x="4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Freeform 4023"/>
              <p:cNvSpPr/>
              <p:nvPr/>
            </p:nvSpPr>
            <p:spPr bwMode="auto">
              <a:xfrm>
                <a:off x="7159626" y="3668713"/>
                <a:ext cx="176213" cy="107950"/>
              </a:xfrm>
              <a:custGeom>
                <a:avLst/>
                <a:gdLst>
                  <a:gd name="T0" fmla="*/ 2 w 47"/>
                  <a:gd name="T1" fmla="*/ 29 h 29"/>
                  <a:gd name="T2" fmla="*/ 4 w 47"/>
                  <a:gd name="T3" fmla="*/ 27 h 29"/>
                  <a:gd name="T4" fmla="*/ 25 w 47"/>
                  <a:gd name="T5" fmla="*/ 20 h 29"/>
                  <a:gd name="T6" fmla="*/ 42 w 47"/>
                  <a:gd name="T7" fmla="*/ 19 h 29"/>
                  <a:gd name="T8" fmla="*/ 47 w 47"/>
                  <a:gd name="T9" fmla="*/ 2 h 29"/>
                  <a:gd name="T10" fmla="*/ 45 w 47"/>
                  <a:gd name="T11" fmla="*/ 0 h 29"/>
                  <a:gd name="T12" fmla="*/ 43 w 47"/>
                  <a:gd name="T13" fmla="*/ 2 h 29"/>
                  <a:gd name="T14" fmla="*/ 40 w 47"/>
                  <a:gd name="T15" fmla="*/ 16 h 29"/>
                  <a:gd name="T16" fmla="*/ 26 w 47"/>
                  <a:gd name="T17" fmla="*/ 16 h 29"/>
                  <a:gd name="T18" fmla="*/ 0 w 47"/>
                  <a:gd name="T19" fmla="*/ 26 h 29"/>
                  <a:gd name="T20" fmla="*/ 1 w 47"/>
                  <a:gd name="T21" fmla="*/ 29 h 29"/>
                  <a:gd name="T22" fmla="*/ 2 w 47"/>
                  <a:gd name="T2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29">
                    <a:moveTo>
                      <a:pt x="2" y="29"/>
                    </a:moveTo>
                    <a:cubicBezTo>
                      <a:pt x="2" y="29"/>
                      <a:pt x="3" y="28"/>
                      <a:pt x="4" y="27"/>
                    </a:cubicBezTo>
                    <a:cubicBezTo>
                      <a:pt x="7" y="16"/>
                      <a:pt x="16" y="18"/>
                      <a:pt x="25" y="20"/>
                    </a:cubicBezTo>
                    <a:cubicBezTo>
                      <a:pt x="31" y="21"/>
                      <a:pt x="38" y="23"/>
                      <a:pt x="42" y="19"/>
                    </a:cubicBezTo>
                    <a:cubicBezTo>
                      <a:pt x="46" y="16"/>
                      <a:pt x="47" y="11"/>
                      <a:pt x="47" y="2"/>
                    </a:cubicBezTo>
                    <a:cubicBezTo>
                      <a:pt x="47" y="1"/>
                      <a:pt x="46" y="0"/>
                      <a:pt x="45" y="0"/>
                    </a:cubicBezTo>
                    <a:cubicBezTo>
                      <a:pt x="44" y="0"/>
                      <a:pt x="43" y="1"/>
                      <a:pt x="43" y="2"/>
                    </a:cubicBezTo>
                    <a:cubicBezTo>
                      <a:pt x="43" y="9"/>
                      <a:pt x="42" y="14"/>
                      <a:pt x="40" y="16"/>
                    </a:cubicBezTo>
                    <a:cubicBezTo>
                      <a:pt x="37" y="18"/>
                      <a:pt x="31" y="17"/>
                      <a:pt x="26" y="16"/>
                    </a:cubicBezTo>
                    <a:cubicBezTo>
                      <a:pt x="16" y="14"/>
                      <a:pt x="5" y="12"/>
                      <a:pt x="0" y="26"/>
                    </a:cubicBezTo>
                    <a:cubicBezTo>
                      <a:pt x="0" y="27"/>
                      <a:pt x="0" y="28"/>
                      <a:pt x="1" y="29"/>
                    </a:cubicBezTo>
                    <a:cubicBezTo>
                      <a:pt x="1" y="29"/>
                      <a:pt x="1" y="29"/>
                      <a:pt x="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4024"/>
              <p:cNvSpPr/>
              <p:nvPr/>
            </p:nvSpPr>
            <p:spPr bwMode="auto">
              <a:xfrm>
                <a:off x="7283451" y="3556000"/>
                <a:ext cx="79375" cy="131762"/>
              </a:xfrm>
              <a:custGeom>
                <a:avLst/>
                <a:gdLst>
                  <a:gd name="T0" fmla="*/ 5 w 21"/>
                  <a:gd name="T1" fmla="*/ 2 h 35"/>
                  <a:gd name="T2" fmla="*/ 6 w 21"/>
                  <a:gd name="T3" fmla="*/ 10 h 35"/>
                  <a:gd name="T4" fmla="*/ 9 w 21"/>
                  <a:gd name="T5" fmla="*/ 10 h 35"/>
                  <a:gd name="T6" fmla="*/ 11 w 21"/>
                  <a:gd name="T7" fmla="*/ 10 h 35"/>
                  <a:gd name="T8" fmla="*/ 15 w 21"/>
                  <a:gd name="T9" fmla="*/ 9 h 35"/>
                  <a:gd name="T10" fmla="*/ 15 w 21"/>
                  <a:gd name="T11" fmla="*/ 1 h 35"/>
                  <a:gd name="T12" fmla="*/ 16 w 21"/>
                  <a:gd name="T13" fmla="*/ 0 h 35"/>
                  <a:gd name="T14" fmla="*/ 17 w 21"/>
                  <a:gd name="T15" fmla="*/ 1 h 35"/>
                  <a:gd name="T16" fmla="*/ 18 w 21"/>
                  <a:gd name="T17" fmla="*/ 9 h 35"/>
                  <a:gd name="T18" fmla="*/ 21 w 21"/>
                  <a:gd name="T19" fmla="*/ 9 h 35"/>
                  <a:gd name="T20" fmla="*/ 21 w 21"/>
                  <a:gd name="T21" fmla="*/ 17 h 35"/>
                  <a:gd name="T22" fmla="*/ 16 w 21"/>
                  <a:gd name="T23" fmla="*/ 24 h 35"/>
                  <a:gd name="T24" fmla="*/ 15 w 21"/>
                  <a:gd name="T25" fmla="*/ 33 h 35"/>
                  <a:gd name="T26" fmla="*/ 10 w 21"/>
                  <a:gd name="T27" fmla="*/ 34 h 35"/>
                  <a:gd name="T28" fmla="*/ 6 w 21"/>
                  <a:gd name="T29" fmla="*/ 24 h 35"/>
                  <a:gd name="T30" fmla="*/ 1 w 21"/>
                  <a:gd name="T31" fmla="*/ 18 h 35"/>
                  <a:gd name="T32" fmla="*/ 0 w 21"/>
                  <a:gd name="T33" fmla="*/ 10 h 35"/>
                  <a:gd name="T34" fmla="*/ 3 w 21"/>
                  <a:gd name="T35" fmla="*/ 10 h 35"/>
                  <a:gd name="T36" fmla="*/ 2 w 21"/>
                  <a:gd name="T37" fmla="*/ 2 h 35"/>
                  <a:gd name="T38" fmla="*/ 4 w 21"/>
                  <a:gd name="T39" fmla="*/ 1 h 35"/>
                  <a:gd name="T40" fmla="*/ 5 w 21"/>
                  <a:gd name="T41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" h="35">
                    <a:moveTo>
                      <a:pt x="5" y="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0"/>
                      <a:pt x="16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5"/>
                      <a:pt x="21" y="17"/>
                    </a:cubicBezTo>
                    <a:cubicBezTo>
                      <a:pt x="21" y="19"/>
                      <a:pt x="20" y="21"/>
                      <a:pt x="16" y="24"/>
                    </a:cubicBezTo>
                    <a:cubicBezTo>
                      <a:pt x="16" y="25"/>
                      <a:pt x="16" y="32"/>
                      <a:pt x="15" y="33"/>
                    </a:cubicBezTo>
                    <a:cubicBezTo>
                      <a:pt x="13" y="35"/>
                      <a:pt x="11" y="35"/>
                      <a:pt x="10" y="34"/>
                    </a:cubicBezTo>
                    <a:cubicBezTo>
                      <a:pt x="7" y="32"/>
                      <a:pt x="6" y="24"/>
                      <a:pt x="6" y="24"/>
                    </a:cubicBezTo>
                    <a:cubicBezTo>
                      <a:pt x="3" y="22"/>
                      <a:pt x="2" y="21"/>
                      <a:pt x="1" y="18"/>
                    </a:cubicBezTo>
                    <a:cubicBezTo>
                      <a:pt x="0" y="16"/>
                      <a:pt x="0" y="10"/>
                      <a:pt x="0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1"/>
                      <a:pt x="5" y="1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4025"/>
              <p:cNvSpPr>
                <a:spLocks noEditPoints="1"/>
              </p:cNvSpPr>
              <p:nvPr/>
            </p:nvSpPr>
            <p:spPr bwMode="auto">
              <a:xfrm>
                <a:off x="7050088" y="3781425"/>
                <a:ext cx="95250" cy="88900"/>
              </a:xfrm>
              <a:custGeom>
                <a:avLst/>
                <a:gdLst>
                  <a:gd name="T0" fmla="*/ 0 w 25"/>
                  <a:gd name="T1" fmla="*/ 12 h 24"/>
                  <a:gd name="T2" fmla="*/ 12 w 25"/>
                  <a:gd name="T3" fmla="*/ 24 h 24"/>
                  <a:gd name="T4" fmla="*/ 25 w 25"/>
                  <a:gd name="T5" fmla="*/ 12 h 24"/>
                  <a:gd name="T6" fmla="*/ 12 w 25"/>
                  <a:gd name="T7" fmla="*/ 0 h 24"/>
                  <a:gd name="T8" fmla="*/ 0 w 25"/>
                  <a:gd name="T9" fmla="*/ 12 h 24"/>
                  <a:gd name="T10" fmla="*/ 9 w 25"/>
                  <a:gd name="T11" fmla="*/ 12 h 24"/>
                  <a:gd name="T12" fmla="*/ 12 w 25"/>
                  <a:gd name="T13" fmla="*/ 9 h 24"/>
                  <a:gd name="T14" fmla="*/ 16 w 25"/>
                  <a:gd name="T15" fmla="*/ 12 h 24"/>
                  <a:gd name="T16" fmla="*/ 12 w 25"/>
                  <a:gd name="T17" fmla="*/ 16 h 24"/>
                  <a:gd name="T18" fmla="*/ 9 w 25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0" y="12"/>
                    </a:moveTo>
                    <a:cubicBezTo>
                      <a:pt x="0" y="19"/>
                      <a:pt x="6" y="24"/>
                      <a:pt x="12" y="24"/>
                    </a:cubicBezTo>
                    <a:cubicBezTo>
                      <a:pt x="19" y="24"/>
                      <a:pt x="25" y="19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9" y="12"/>
                    </a:moveTo>
                    <a:cubicBezTo>
                      <a:pt x="9" y="10"/>
                      <a:pt x="10" y="9"/>
                      <a:pt x="12" y="9"/>
                    </a:cubicBezTo>
                    <a:cubicBezTo>
                      <a:pt x="14" y="9"/>
                      <a:pt x="16" y="10"/>
                      <a:pt x="16" y="12"/>
                    </a:cubicBezTo>
                    <a:cubicBezTo>
                      <a:pt x="16" y="14"/>
                      <a:pt x="14" y="16"/>
                      <a:pt x="12" y="16"/>
                    </a:cubicBezTo>
                    <a:cubicBezTo>
                      <a:pt x="10" y="16"/>
                      <a:pt x="9" y="14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1080121" y="3323063"/>
            <a:ext cx="769434" cy="769434"/>
            <a:chOff x="1080121" y="3323063"/>
            <a:chExt cx="769434" cy="769434"/>
          </a:xfrm>
        </p:grpSpPr>
        <p:sp>
          <p:nvSpPr>
            <p:cNvPr id="6" name="椭圆 5"/>
            <p:cNvSpPr/>
            <p:nvPr/>
          </p:nvSpPr>
          <p:spPr>
            <a:xfrm>
              <a:off x="1080121" y="3323063"/>
              <a:ext cx="769434" cy="769434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257222" y="3507708"/>
              <a:ext cx="423863" cy="409575"/>
              <a:chOff x="4395788" y="2835276"/>
              <a:chExt cx="423863" cy="409575"/>
            </a:xfrm>
            <a:solidFill>
              <a:srgbClr val="00B050"/>
            </a:solidFill>
          </p:grpSpPr>
          <p:sp>
            <p:nvSpPr>
              <p:cNvPr id="34" name="Freeform 3767"/>
              <p:cNvSpPr/>
              <p:nvPr/>
            </p:nvSpPr>
            <p:spPr bwMode="auto">
              <a:xfrm>
                <a:off x="4418013" y="3041651"/>
                <a:ext cx="123825" cy="115888"/>
              </a:xfrm>
              <a:custGeom>
                <a:avLst/>
                <a:gdLst>
                  <a:gd name="T0" fmla="*/ 0 w 33"/>
                  <a:gd name="T1" fmla="*/ 25 h 31"/>
                  <a:gd name="T2" fmla="*/ 0 w 33"/>
                  <a:gd name="T3" fmla="*/ 21 h 31"/>
                  <a:gd name="T4" fmla="*/ 3 w 33"/>
                  <a:gd name="T5" fmla="*/ 14 h 31"/>
                  <a:gd name="T6" fmla="*/ 9 w 33"/>
                  <a:gd name="T7" fmla="*/ 7 h 31"/>
                  <a:gd name="T8" fmla="*/ 1 w 33"/>
                  <a:gd name="T9" fmla="*/ 3 h 31"/>
                  <a:gd name="T10" fmla="*/ 26 w 33"/>
                  <a:gd name="T11" fmla="*/ 0 h 31"/>
                  <a:gd name="T12" fmla="*/ 33 w 33"/>
                  <a:gd name="T13" fmla="*/ 22 h 31"/>
                  <a:gd name="T14" fmla="*/ 26 w 33"/>
                  <a:gd name="T15" fmla="*/ 18 h 31"/>
                  <a:gd name="T16" fmla="*/ 20 w 33"/>
                  <a:gd name="T17" fmla="*/ 29 h 31"/>
                  <a:gd name="T18" fmla="*/ 0 w 33"/>
                  <a:gd name="T1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31">
                    <a:moveTo>
                      <a:pt x="0" y="25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18"/>
                      <a:pt x="3" y="14"/>
                    </a:cubicBezTo>
                    <a:cubicBezTo>
                      <a:pt x="7" y="10"/>
                      <a:pt x="9" y="7"/>
                      <a:pt x="9" y="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6" y="18"/>
                      <a:pt x="19" y="27"/>
                      <a:pt x="20" y="29"/>
                    </a:cubicBezTo>
                    <a:cubicBezTo>
                      <a:pt x="21" y="31"/>
                      <a:pt x="3" y="30"/>
                      <a:pt x="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Freeform 3768"/>
              <p:cNvSpPr/>
              <p:nvPr/>
            </p:nvSpPr>
            <p:spPr bwMode="auto">
              <a:xfrm>
                <a:off x="4395788" y="3121026"/>
                <a:ext cx="195263" cy="96838"/>
              </a:xfrm>
              <a:custGeom>
                <a:avLst/>
                <a:gdLst>
                  <a:gd name="T0" fmla="*/ 52 w 52"/>
                  <a:gd name="T1" fmla="*/ 5 h 26"/>
                  <a:gd name="T2" fmla="*/ 52 w 52"/>
                  <a:gd name="T3" fmla="*/ 26 h 26"/>
                  <a:gd name="T4" fmla="*/ 19 w 52"/>
                  <a:gd name="T5" fmla="*/ 26 h 26"/>
                  <a:gd name="T6" fmla="*/ 6 w 52"/>
                  <a:gd name="T7" fmla="*/ 0 h 26"/>
                  <a:gd name="T8" fmla="*/ 21 w 52"/>
                  <a:gd name="T9" fmla="*/ 5 h 26"/>
                  <a:gd name="T10" fmla="*/ 52 w 52"/>
                  <a:gd name="T11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26">
                    <a:moveTo>
                      <a:pt x="52" y="5"/>
                    </a:move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28" y="26"/>
                      <a:pt x="19" y="26"/>
                    </a:cubicBezTo>
                    <a:cubicBezTo>
                      <a:pt x="11" y="26"/>
                      <a:pt x="0" y="16"/>
                      <a:pt x="6" y="0"/>
                    </a:cubicBezTo>
                    <a:cubicBezTo>
                      <a:pt x="6" y="0"/>
                      <a:pt x="6" y="5"/>
                      <a:pt x="21" y="5"/>
                    </a:cubicBezTo>
                    <a:cubicBezTo>
                      <a:pt x="36" y="5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Freeform 3769"/>
              <p:cNvSpPr/>
              <p:nvPr/>
            </p:nvSpPr>
            <p:spPr bwMode="auto">
              <a:xfrm>
                <a:off x="4591051" y="2876551"/>
                <a:ext cx="127000" cy="131763"/>
              </a:xfrm>
              <a:custGeom>
                <a:avLst/>
                <a:gdLst>
                  <a:gd name="T0" fmla="*/ 16 w 34"/>
                  <a:gd name="T1" fmla="*/ 0 h 35"/>
                  <a:gd name="T2" fmla="*/ 20 w 34"/>
                  <a:gd name="T3" fmla="*/ 2 h 35"/>
                  <a:gd name="T4" fmla="*/ 23 w 34"/>
                  <a:gd name="T5" fmla="*/ 8 h 35"/>
                  <a:gd name="T6" fmla="*/ 27 w 34"/>
                  <a:gd name="T7" fmla="*/ 16 h 35"/>
                  <a:gd name="T8" fmla="*/ 34 w 34"/>
                  <a:gd name="T9" fmla="*/ 12 h 35"/>
                  <a:gd name="T10" fmla="*/ 25 w 34"/>
                  <a:gd name="T11" fmla="*/ 35 h 35"/>
                  <a:gd name="T12" fmla="*/ 2 w 34"/>
                  <a:gd name="T13" fmla="*/ 30 h 35"/>
                  <a:gd name="T14" fmla="*/ 9 w 34"/>
                  <a:gd name="T15" fmla="*/ 26 h 35"/>
                  <a:gd name="T16" fmla="*/ 2 w 34"/>
                  <a:gd name="T17" fmla="*/ 15 h 35"/>
                  <a:gd name="T18" fmla="*/ 16 w 34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5">
                    <a:moveTo>
                      <a:pt x="16" y="0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3"/>
                      <a:pt x="23" y="8"/>
                    </a:cubicBezTo>
                    <a:cubicBezTo>
                      <a:pt x="25" y="13"/>
                      <a:pt x="27" y="16"/>
                      <a:pt x="27" y="16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5" y="16"/>
                      <a:pt x="2" y="15"/>
                    </a:cubicBezTo>
                    <a:cubicBezTo>
                      <a:pt x="0" y="15"/>
                      <a:pt x="10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Freeform 3770"/>
              <p:cNvSpPr/>
              <p:nvPr/>
            </p:nvSpPr>
            <p:spPr bwMode="auto">
              <a:xfrm>
                <a:off x="4492626" y="2835276"/>
                <a:ext cx="173038" cy="187325"/>
              </a:xfrm>
              <a:custGeom>
                <a:avLst/>
                <a:gdLst>
                  <a:gd name="T0" fmla="*/ 18 w 46"/>
                  <a:gd name="T1" fmla="*/ 50 h 50"/>
                  <a:gd name="T2" fmla="*/ 0 w 46"/>
                  <a:gd name="T3" fmla="*/ 40 h 50"/>
                  <a:gd name="T4" fmla="*/ 16 w 46"/>
                  <a:gd name="T5" fmla="*/ 11 h 50"/>
                  <a:gd name="T6" fmla="*/ 46 w 46"/>
                  <a:gd name="T7" fmla="*/ 13 h 50"/>
                  <a:gd name="T8" fmla="*/ 33 w 46"/>
                  <a:gd name="T9" fmla="*/ 23 h 50"/>
                  <a:gd name="T10" fmla="*/ 18 w 46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0">
                    <a:moveTo>
                      <a:pt x="18" y="5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12" y="19"/>
                      <a:pt x="16" y="11"/>
                    </a:cubicBezTo>
                    <a:cubicBezTo>
                      <a:pt x="20" y="4"/>
                      <a:pt x="34" y="0"/>
                      <a:pt x="46" y="13"/>
                    </a:cubicBezTo>
                    <a:cubicBezTo>
                      <a:pt x="46" y="13"/>
                      <a:pt x="41" y="11"/>
                      <a:pt x="33" y="23"/>
                    </a:cubicBezTo>
                    <a:cubicBezTo>
                      <a:pt x="26" y="36"/>
                      <a:pt x="18" y="50"/>
                      <a:pt x="18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Freeform 3771"/>
              <p:cNvSpPr/>
              <p:nvPr/>
            </p:nvSpPr>
            <p:spPr bwMode="auto">
              <a:xfrm>
                <a:off x="4627563" y="3105151"/>
                <a:ext cx="139700" cy="139700"/>
              </a:xfrm>
              <a:custGeom>
                <a:avLst/>
                <a:gdLst>
                  <a:gd name="T0" fmla="*/ 35 w 37"/>
                  <a:gd name="T1" fmla="*/ 27 h 37"/>
                  <a:gd name="T2" fmla="*/ 31 w 37"/>
                  <a:gd name="T3" fmla="*/ 30 h 37"/>
                  <a:gd name="T4" fmla="*/ 24 w 37"/>
                  <a:gd name="T5" fmla="*/ 30 h 37"/>
                  <a:gd name="T6" fmla="*/ 15 w 37"/>
                  <a:gd name="T7" fmla="*/ 29 h 37"/>
                  <a:gd name="T8" fmla="*/ 15 w 37"/>
                  <a:gd name="T9" fmla="*/ 37 h 37"/>
                  <a:gd name="T10" fmla="*/ 0 w 37"/>
                  <a:gd name="T11" fmla="*/ 17 h 37"/>
                  <a:gd name="T12" fmla="*/ 16 w 37"/>
                  <a:gd name="T13" fmla="*/ 0 h 37"/>
                  <a:gd name="T14" fmla="*/ 16 w 37"/>
                  <a:gd name="T15" fmla="*/ 8 h 37"/>
                  <a:gd name="T16" fmla="*/ 28 w 37"/>
                  <a:gd name="T17" fmla="*/ 8 h 37"/>
                  <a:gd name="T18" fmla="*/ 35 w 37"/>
                  <a:gd name="T19" fmla="*/ 2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7">
                    <a:moveTo>
                      <a:pt x="35" y="27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0"/>
                      <a:pt x="29" y="30"/>
                      <a:pt x="24" y="30"/>
                    </a:cubicBezTo>
                    <a:cubicBezTo>
                      <a:pt x="19" y="29"/>
                      <a:pt x="15" y="29"/>
                      <a:pt x="15" y="29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27" y="9"/>
                      <a:pt x="28" y="8"/>
                    </a:cubicBezTo>
                    <a:cubicBezTo>
                      <a:pt x="30" y="6"/>
                      <a:pt x="37" y="22"/>
                      <a:pt x="3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Freeform 3772"/>
              <p:cNvSpPr/>
              <p:nvPr/>
            </p:nvSpPr>
            <p:spPr bwMode="auto">
              <a:xfrm>
                <a:off x="4676776" y="3016251"/>
                <a:ext cx="142875" cy="201613"/>
              </a:xfrm>
              <a:custGeom>
                <a:avLst/>
                <a:gdLst>
                  <a:gd name="T0" fmla="*/ 0 w 38"/>
                  <a:gd name="T1" fmla="*/ 11 h 54"/>
                  <a:gd name="T2" fmla="*/ 18 w 38"/>
                  <a:gd name="T3" fmla="*/ 0 h 54"/>
                  <a:gd name="T4" fmla="*/ 35 w 38"/>
                  <a:gd name="T5" fmla="*/ 29 h 54"/>
                  <a:gd name="T6" fmla="*/ 18 w 38"/>
                  <a:gd name="T7" fmla="*/ 54 h 54"/>
                  <a:gd name="T8" fmla="*/ 15 w 38"/>
                  <a:gd name="T9" fmla="*/ 38 h 54"/>
                  <a:gd name="T10" fmla="*/ 0 w 38"/>
                  <a:gd name="T11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54">
                    <a:moveTo>
                      <a:pt x="0" y="11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30" y="21"/>
                      <a:pt x="35" y="29"/>
                    </a:cubicBezTo>
                    <a:cubicBezTo>
                      <a:pt x="38" y="36"/>
                      <a:pt x="35" y="50"/>
                      <a:pt x="18" y="54"/>
                    </a:cubicBezTo>
                    <a:cubicBezTo>
                      <a:pt x="18" y="54"/>
                      <a:pt x="23" y="50"/>
                      <a:pt x="15" y="38"/>
                    </a:cubicBezTo>
                    <a:cubicBezTo>
                      <a:pt x="8" y="25"/>
                      <a:pt x="0" y="11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Freeform 3773"/>
              <p:cNvSpPr/>
              <p:nvPr/>
            </p:nvSpPr>
            <p:spPr bwMode="auto">
              <a:xfrm>
                <a:off x="4395788" y="3121026"/>
                <a:ext cx="195263" cy="96838"/>
              </a:xfrm>
              <a:custGeom>
                <a:avLst/>
                <a:gdLst>
                  <a:gd name="T0" fmla="*/ 52 w 52"/>
                  <a:gd name="T1" fmla="*/ 5 h 26"/>
                  <a:gd name="T2" fmla="*/ 52 w 52"/>
                  <a:gd name="T3" fmla="*/ 26 h 26"/>
                  <a:gd name="T4" fmla="*/ 19 w 52"/>
                  <a:gd name="T5" fmla="*/ 26 h 26"/>
                  <a:gd name="T6" fmla="*/ 6 w 52"/>
                  <a:gd name="T7" fmla="*/ 0 h 26"/>
                  <a:gd name="T8" fmla="*/ 21 w 52"/>
                  <a:gd name="T9" fmla="*/ 5 h 26"/>
                  <a:gd name="T10" fmla="*/ 52 w 52"/>
                  <a:gd name="T11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26">
                    <a:moveTo>
                      <a:pt x="52" y="5"/>
                    </a:move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6"/>
                      <a:pt x="28" y="26"/>
                      <a:pt x="19" y="26"/>
                    </a:cubicBezTo>
                    <a:cubicBezTo>
                      <a:pt x="11" y="26"/>
                      <a:pt x="0" y="16"/>
                      <a:pt x="6" y="0"/>
                    </a:cubicBezTo>
                    <a:cubicBezTo>
                      <a:pt x="6" y="0"/>
                      <a:pt x="6" y="5"/>
                      <a:pt x="21" y="5"/>
                    </a:cubicBezTo>
                    <a:cubicBezTo>
                      <a:pt x="36" y="5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3774"/>
              <p:cNvSpPr/>
              <p:nvPr/>
            </p:nvSpPr>
            <p:spPr bwMode="auto">
              <a:xfrm>
                <a:off x="4492626" y="2835276"/>
                <a:ext cx="173038" cy="187325"/>
              </a:xfrm>
              <a:custGeom>
                <a:avLst/>
                <a:gdLst>
                  <a:gd name="T0" fmla="*/ 18 w 46"/>
                  <a:gd name="T1" fmla="*/ 50 h 50"/>
                  <a:gd name="T2" fmla="*/ 0 w 46"/>
                  <a:gd name="T3" fmla="*/ 40 h 50"/>
                  <a:gd name="T4" fmla="*/ 16 w 46"/>
                  <a:gd name="T5" fmla="*/ 11 h 50"/>
                  <a:gd name="T6" fmla="*/ 46 w 46"/>
                  <a:gd name="T7" fmla="*/ 13 h 50"/>
                  <a:gd name="T8" fmla="*/ 33 w 46"/>
                  <a:gd name="T9" fmla="*/ 23 h 50"/>
                  <a:gd name="T10" fmla="*/ 18 w 46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0">
                    <a:moveTo>
                      <a:pt x="18" y="5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12" y="19"/>
                      <a:pt x="16" y="11"/>
                    </a:cubicBezTo>
                    <a:cubicBezTo>
                      <a:pt x="20" y="4"/>
                      <a:pt x="34" y="0"/>
                      <a:pt x="46" y="13"/>
                    </a:cubicBezTo>
                    <a:cubicBezTo>
                      <a:pt x="46" y="13"/>
                      <a:pt x="41" y="11"/>
                      <a:pt x="33" y="23"/>
                    </a:cubicBezTo>
                    <a:cubicBezTo>
                      <a:pt x="26" y="36"/>
                      <a:pt x="18" y="50"/>
                      <a:pt x="18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6566521" y="1527717"/>
            <a:ext cx="769434" cy="769434"/>
            <a:chOff x="6566521" y="1527717"/>
            <a:chExt cx="769434" cy="769434"/>
          </a:xfrm>
        </p:grpSpPr>
        <p:sp>
          <p:nvSpPr>
            <p:cNvPr id="8" name="椭圆 7"/>
            <p:cNvSpPr/>
            <p:nvPr/>
          </p:nvSpPr>
          <p:spPr>
            <a:xfrm>
              <a:off x="6566521" y="1527717"/>
              <a:ext cx="769434" cy="769434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776613" y="1716916"/>
              <a:ext cx="349250" cy="434975"/>
              <a:chOff x="2779713" y="2809876"/>
              <a:chExt cx="349250" cy="434975"/>
            </a:xfrm>
            <a:solidFill>
              <a:srgbClr val="00B050"/>
            </a:solidFill>
          </p:grpSpPr>
          <p:sp>
            <p:nvSpPr>
              <p:cNvPr id="43" name="Freeform 3874"/>
              <p:cNvSpPr>
                <a:spLocks noEditPoints="1"/>
              </p:cNvSpPr>
              <p:nvPr/>
            </p:nvSpPr>
            <p:spPr bwMode="auto">
              <a:xfrm>
                <a:off x="2854326" y="2887663"/>
                <a:ext cx="195263" cy="195263"/>
              </a:xfrm>
              <a:custGeom>
                <a:avLst/>
                <a:gdLst>
                  <a:gd name="T0" fmla="*/ 46 w 52"/>
                  <a:gd name="T1" fmla="*/ 15 h 52"/>
                  <a:gd name="T2" fmla="*/ 16 w 52"/>
                  <a:gd name="T3" fmla="*/ 6 h 52"/>
                  <a:gd name="T4" fmla="*/ 6 w 52"/>
                  <a:gd name="T5" fmla="*/ 36 h 52"/>
                  <a:gd name="T6" fmla="*/ 37 w 52"/>
                  <a:gd name="T7" fmla="*/ 46 h 52"/>
                  <a:gd name="T8" fmla="*/ 46 w 52"/>
                  <a:gd name="T9" fmla="*/ 15 h 52"/>
                  <a:gd name="T10" fmla="*/ 17 w 52"/>
                  <a:gd name="T11" fmla="*/ 31 h 52"/>
                  <a:gd name="T12" fmla="*/ 11 w 52"/>
                  <a:gd name="T13" fmla="*/ 26 h 52"/>
                  <a:gd name="T14" fmla="*/ 17 w 52"/>
                  <a:gd name="T15" fmla="*/ 21 h 52"/>
                  <a:gd name="T16" fmla="*/ 22 w 52"/>
                  <a:gd name="T17" fmla="*/ 26 h 52"/>
                  <a:gd name="T18" fmla="*/ 17 w 52"/>
                  <a:gd name="T19" fmla="*/ 31 h 52"/>
                  <a:gd name="T20" fmla="*/ 36 w 52"/>
                  <a:gd name="T21" fmla="*/ 31 h 52"/>
                  <a:gd name="T22" fmla="*/ 31 w 52"/>
                  <a:gd name="T23" fmla="*/ 26 h 52"/>
                  <a:gd name="T24" fmla="*/ 36 w 52"/>
                  <a:gd name="T25" fmla="*/ 21 h 52"/>
                  <a:gd name="T26" fmla="*/ 41 w 52"/>
                  <a:gd name="T27" fmla="*/ 26 h 52"/>
                  <a:gd name="T28" fmla="*/ 36 w 52"/>
                  <a:gd name="T29" fmla="*/ 3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2" h="52">
                    <a:moveTo>
                      <a:pt x="46" y="15"/>
                    </a:moveTo>
                    <a:cubicBezTo>
                      <a:pt x="40" y="4"/>
                      <a:pt x="27" y="0"/>
                      <a:pt x="16" y="6"/>
                    </a:cubicBezTo>
                    <a:cubicBezTo>
                      <a:pt x="4" y="12"/>
                      <a:pt x="0" y="25"/>
                      <a:pt x="6" y="36"/>
                    </a:cubicBezTo>
                    <a:cubicBezTo>
                      <a:pt x="12" y="47"/>
                      <a:pt x="26" y="52"/>
                      <a:pt x="37" y="46"/>
                    </a:cubicBezTo>
                    <a:cubicBezTo>
                      <a:pt x="48" y="40"/>
                      <a:pt x="52" y="26"/>
                      <a:pt x="46" y="15"/>
                    </a:cubicBezTo>
                    <a:close/>
                    <a:moveTo>
                      <a:pt x="17" y="31"/>
                    </a:moveTo>
                    <a:cubicBezTo>
                      <a:pt x="14" y="31"/>
                      <a:pt x="11" y="29"/>
                      <a:pt x="11" y="26"/>
                    </a:cubicBezTo>
                    <a:cubicBezTo>
                      <a:pt x="11" y="23"/>
                      <a:pt x="14" y="21"/>
                      <a:pt x="17" y="21"/>
                    </a:cubicBezTo>
                    <a:cubicBezTo>
                      <a:pt x="19" y="21"/>
                      <a:pt x="22" y="23"/>
                      <a:pt x="22" y="26"/>
                    </a:cubicBezTo>
                    <a:cubicBezTo>
                      <a:pt x="22" y="29"/>
                      <a:pt x="19" y="31"/>
                      <a:pt x="17" y="31"/>
                    </a:cubicBezTo>
                    <a:close/>
                    <a:moveTo>
                      <a:pt x="36" y="31"/>
                    </a:moveTo>
                    <a:cubicBezTo>
                      <a:pt x="33" y="31"/>
                      <a:pt x="31" y="29"/>
                      <a:pt x="31" y="26"/>
                    </a:cubicBezTo>
                    <a:cubicBezTo>
                      <a:pt x="31" y="23"/>
                      <a:pt x="33" y="21"/>
                      <a:pt x="36" y="21"/>
                    </a:cubicBezTo>
                    <a:cubicBezTo>
                      <a:pt x="39" y="21"/>
                      <a:pt x="41" y="23"/>
                      <a:pt x="41" y="26"/>
                    </a:cubicBezTo>
                    <a:cubicBezTo>
                      <a:pt x="41" y="29"/>
                      <a:pt x="39" y="31"/>
                      <a:pt x="3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Freeform 3875"/>
              <p:cNvSpPr/>
              <p:nvPr/>
            </p:nvSpPr>
            <p:spPr bwMode="auto">
              <a:xfrm>
                <a:off x="2779713" y="2936876"/>
                <a:ext cx="77788" cy="38100"/>
              </a:xfrm>
              <a:custGeom>
                <a:avLst/>
                <a:gdLst>
                  <a:gd name="T0" fmla="*/ 21 w 21"/>
                  <a:gd name="T1" fmla="*/ 1 h 10"/>
                  <a:gd name="T2" fmla="*/ 0 w 21"/>
                  <a:gd name="T3" fmla="*/ 0 h 10"/>
                  <a:gd name="T4" fmla="*/ 19 w 21"/>
                  <a:gd name="T5" fmla="*/ 10 h 10"/>
                  <a:gd name="T6" fmla="*/ 21 w 21"/>
                  <a:gd name="T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2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7"/>
                      <a:pt x="20" y="4"/>
                      <a:pt x="2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3876"/>
              <p:cNvSpPr/>
              <p:nvPr/>
            </p:nvSpPr>
            <p:spPr bwMode="auto">
              <a:xfrm>
                <a:off x="2963863" y="2809876"/>
                <a:ext cx="36513" cy="82550"/>
              </a:xfrm>
              <a:custGeom>
                <a:avLst/>
                <a:gdLst>
                  <a:gd name="T0" fmla="*/ 8 w 10"/>
                  <a:gd name="T1" fmla="*/ 22 h 22"/>
                  <a:gd name="T2" fmla="*/ 10 w 10"/>
                  <a:gd name="T3" fmla="*/ 0 h 22"/>
                  <a:gd name="T4" fmla="*/ 0 w 10"/>
                  <a:gd name="T5" fmla="*/ 20 h 22"/>
                  <a:gd name="T6" fmla="*/ 8 w 10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22">
                    <a:moveTo>
                      <a:pt x="8" y="22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0"/>
                      <a:pt x="6" y="21"/>
                      <a:pt x="8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Freeform 3877"/>
              <p:cNvSpPr/>
              <p:nvPr/>
            </p:nvSpPr>
            <p:spPr bwMode="auto">
              <a:xfrm>
                <a:off x="2862263" y="2828926"/>
                <a:ext cx="55563" cy="77788"/>
              </a:xfrm>
              <a:custGeom>
                <a:avLst/>
                <a:gdLst>
                  <a:gd name="T0" fmla="*/ 11 w 15"/>
                  <a:gd name="T1" fmla="*/ 18 h 21"/>
                  <a:gd name="T2" fmla="*/ 15 w 15"/>
                  <a:gd name="T3" fmla="*/ 16 h 21"/>
                  <a:gd name="T4" fmla="*/ 0 w 15"/>
                  <a:gd name="T5" fmla="*/ 0 h 21"/>
                  <a:gd name="T6" fmla="*/ 7 w 15"/>
                  <a:gd name="T7" fmla="*/ 21 h 21"/>
                  <a:gd name="T8" fmla="*/ 11 w 15"/>
                  <a:gd name="T9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1">
                    <a:moveTo>
                      <a:pt x="11" y="18"/>
                    </a:moveTo>
                    <a:cubicBezTo>
                      <a:pt x="12" y="17"/>
                      <a:pt x="14" y="17"/>
                      <a:pt x="15" y="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19"/>
                      <a:pt x="10" y="19"/>
                      <a:pt x="1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3878"/>
              <p:cNvSpPr/>
              <p:nvPr/>
            </p:nvSpPr>
            <p:spPr bwMode="auto">
              <a:xfrm>
                <a:off x="3030538" y="2895601"/>
                <a:ext cx="79375" cy="52388"/>
              </a:xfrm>
              <a:custGeom>
                <a:avLst/>
                <a:gdLst>
                  <a:gd name="T0" fmla="*/ 21 w 21"/>
                  <a:gd name="T1" fmla="*/ 0 h 14"/>
                  <a:gd name="T2" fmla="*/ 0 w 21"/>
                  <a:gd name="T3" fmla="*/ 7 h 14"/>
                  <a:gd name="T4" fmla="*/ 3 w 21"/>
                  <a:gd name="T5" fmla="*/ 11 h 14"/>
                  <a:gd name="T6" fmla="*/ 5 w 21"/>
                  <a:gd name="T7" fmla="*/ 14 h 14"/>
                  <a:gd name="T8" fmla="*/ 21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2" y="9"/>
                      <a:pt x="3" y="11"/>
                    </a:cubicBezTo>
                    <a:cubicBezTo>
                      <a:pt x="4" y="12"/>
                      <a:pt x="4" y="13"/>
                      <a:pt x="5" y="14"/>
                    </a:cubicBez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Freeform 3879"/>
              <p:cNvSpPr/>
              <p:nvPr/>
            </p:nvSpPr>
            <p:spPr bwMode="auto">
              <a:xfrm>
                <a:off x="3046413" y="2994026"/>
                <a:ext cx="77788" cy="36513"/>
              </a:xfrm>
              <a:custGeom>
                <a:avLst/>
                <a:gdLst>
                  <a:gd name="T0" fmla="*/ 0 w 21"/>
                  <a:gd name="T1" fmla="*/ 9 h 10"/>
                  <a:gd name="T2" fmla="*/ 21 w 21"/>
                  <a:gd name="T3" fmla="*/ 10 h 10"/>
                  <a:gd name="T4" fmla="*/ 2 w 21"/>
                  <a:gd name="T5" fmla="*/ 0 h 10"/>
                  <a:gd name="T6" fmla="*/ 0 w 21"/>
                  <a:gd name="T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9"/>
                    </a:moveTo>
                    <a:cubicBezTo>
                      <a:pt x="21" y="10"/>
                      <a:pt x="21" y="10"/>
                      <a:pt x="21" y="1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3"/>
                      <a:pt x="1" y="6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Freeform 3880"/>
              <p:cNvSpPr/>
              <p:nvPr/>
            </p:nvSpPr>
            <p:spPr bwMode="auto">
              <a:xfrm>
                <a:off x="2798763" y="3019426"/>
                <a:ext cx="74613" cy="55563"/>
              </a:xfrm>
              <a:custGeom>
                <a:avLst/>
                <a:gdLst>
                  <a:gd name="T0" fmla="*/ 17 w 20"/>
                  <a:gd name="T1" fmla="*/ 4 h 15"/>
                  <a:gd name="T2" fmla="*/ 16 w 20"/>
                  <a:gd name="T3" fmla="*/ 0 h 15"/>
                  <a:gd name="T4" fmla="*/ 0 w 20"/>
                  <a:gd name="T5" fmla="*/ 15 h 15"/>
                  <a:gd name="T6" fmla="*/ 20 w 20"/>
                  <a:gd name="T7" fmla="*/ 8 h 15"/>
                  <a:gd name="T8" fmla="*/ 17 w 20"/>
                  <a:gd name="T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5">
                    <a:moveTo>
                      <a:pt x="17" y="4"/>
                    </a:moveTo>
                    <a:cubicBezTo>
                      <a:pt x="17" y="2"/>
                      <a:pt x="16" y="1"/>
                      <a:pt x="16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9" y="7"/>
                      <a:pt x="18" y="5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Freeform 3881"/>
              <p:cNvSpPr/>
              <p:nvPr/>
            </p:nvSpPr>
            <p:spPr bwMode="auto">
              <a:xfrm>
                <a:off x="2928938" y="2828926"/>
                <a:ext cx="23813" cy="55563"/>
              </a:xfrm>
              <a:custGeom>
                <a:avLst/>
                <a:gdLst>
                  <a:gd name="T0" fmla="*/ 6 w 6"/>
                  <a:gd name="T1" fmla="*/ 14 h 15"/>
                  <a:gd name="T2" fmla="*/ 1 w 6"/>
                  <a:gd name="T3" fmla="*/ 0 h 15"/>
                  <a:gd name="T4" fmla="*/ 0 w 6"/>
                  <a:gd name="T5" fmla="*/ 15 h 15"/>
                  <a:gd name="T6" fmla="*/ 6 w 6"/>
                  <a:gd name="T7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5">
                    <a:moveTo>
                      <a:pt x="6" y="1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" y="15"/>
                      <a:pt x="4" y="14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Freeform 3882"/>
              <p:cNvSpPr/>
              <p:nvPr/>
            </p:nvSpPr>
            <p:spPr bwMode="auto">
              <a:xfrm>
                <a:off x="3005138" y="2857501"/>
                <a:ext cx="44450" cy="53975"/>
              </a:xfrm>
              <a:custGeom>
                <a:avLst/>
                <a:gdLst>
                  <a:gd name="T0" fmla="*/ 5 w 12"/>
                  <a:gd name="T1" fmla="*/ 14 h 14"/>
                  <a:gd name="T2" fmla="*/ 12 w 12"/>
                  <a:gd name="T3" fmla="*/ 0 h 14"/>
                  <a:gd name="T4" fmla="*/ 0 w 12"/>
                  <a:gd name="T5" fmla="*/ 10 h 14"/>
                  <a:gd name="T6" fmla="*/ 5 w 12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4">
                    <a:moveTo>
                      <a:pt x="5" y="1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" y="12"/>
                      <a:pt x="4" y="13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Freeform 3883"/>
              <p:cNvSpPr/>
              <p:nvPr/>
            </p:nvSpPr>
            <p:spPr bwMode="auto">
              <a:xfrm>
                <a:off x="2828926" y="2887663"/>
                <a:ext cx="52388" cy="41275"/>
              </a:xfrm>
              <a:custGeom>
                <a:avLst/>
                <a:gdLst>
                  <a:gd name="T0" fmla="*/ 14 w 14"/>
                  <a:gd name="T1" fmla="*/ 6 h 11"/>
                  <a:gd name="T2" fmla="*/ 0 w 14"/>
                  <a:gd name="T3" fmla="*/ 0 h 11"/>
                  <a:gd name="T4" fmla="*/ 10 w 14"/>
                  <a:gd name="T5" fmla="*/ 11 h 11"/>
                  <a:gd name="T6" fmla="*/ 14 w 14"/>
                  <a:gd name="T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1">
                    <a:moveTo>
                      <a:pt x="14" y="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0"/>
                      <a:pt x="12" y="8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Freeform 3884"/>
              <p:cNvSpPr/>
              <p:nvPr/>
            </p:nvSpPr>
            <p:spPr bwMode="auto">
              <a:xfrm>
                <a:off x="3052763" y="2959101"/>
                <a:ext cx="57150" cy="26988"/>
              </a:xfrm>
              <a:custGeom>
                <a:avLst/>
                <a:gdLst>
                  <a:gd name="T0" fmla="*/ 0 w 15"/>
                  <a:gd name="T1" fmla="*/ 0 h 7"/>
                  <a:gd name="T2" fmla="*/ 0 w 15"/>
                  <a:gd name="T3" fmla="*/ 7 h 7"/>
                  <a:gd name="T4" fmla="*/ 15 w 15"/>
                  <a:gd name="T5" fmla="*/ 2 h 7"/>
                  <a:gd name="T6" fmla="*/ 0 w 1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">
                    <a:moveTo>
                      <a:pt x="0" y="0"/>
                    </a:moveTo>
                    <a:cubicBezTo>
                      <a:pt x="0" y="2"/>
                      <a:pt x="0" y="5"/>
                      <a:pt x="0" y="7"/>
                    </a:cubicBezTo>
                    <a:cubicBezTo>
                      <a:pt x="15" y="2"/>
                      <a:pt x="15" y="2"/>
                      <a:pt x="15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Freeform 3885"/>
              <p:cNvSpPr/>
              <p:nvPr/>
            </p:nvSpPr>
            <p:spPr bwMode="auto">
              <a:xfrm>
                <a:off x="2794001" y="2986088"/>
                <a:ext cx="60325" cy="22225"/>
              </a:xfrm>
              <a:custGeom>
                <a:avLst/>
                <a:gdLst>
                  <a:gd name="T0" fmla="*/ 15 w 16"/>
                  <a:gd name="T1" fmla="*/ 0 h 6"/>
                  <a:gd name="T2" fmla="*/ 0 w 16"/>
                  <a:gd name="T3" fmla="*/ 5 h 6"/>
                  <a:gd name="T4" fmla="*/ 16 w 16"/>
                  <a:gd name="T5" fmla="*/ 6 h 6"/>
                  <a:gd name="T6" fmla="*/ 15 w 1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1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4"/>
                      <a:pt x="15" y="2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Freeform 3886"/>
              <p:cNvSpPr/>
              <p:nvPr/>
            </p:nvSpPr>
            <p:spPr bwMode="auto">
              <a:xfrm>
                <a:off x="2854326" y="3057526"/>
                <a:ext cx="44450" cy="52388"/>
              </a:xfrm>
              <a:custGeom>
                <a:avLst/>
                <a:gdLst>
                  <a:gd name="T0" fmla="*/ 7 w 12"/>
                  <a:gd name="T1" fmla="*/ 0 h 14"/>
                  <a:gd name="T2" fmla="*/ 0 w 12"/>
                  <a:gd name="T3" fmla="*/ 14 h 14"/>
                  <a:gd name="T4" fmla="*/ 12 w 12"/>
                  <a:gd name="T5" fmla="*/ 4 h 14"/>
                  <a:gd name="T6" fmla="*/ 7 w 12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4">
                    <a:moveTo>
                      <a:pt x="7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0" y="3"/>
                      <a:pt x="9" y="1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Freeform 3887"/>
              <p:cNvSpPr/>
              <p:nvPr/>
            </p:nvSpPr>
            <p:spPr bwMode="auto">
              <a:xfrm>
                <a:off x="3008313" y="3146426"/>
                <a:ext cx="120650" cy="98425"/>
              </a:xfrm>
              <a:custGeom>
                <a:avLst/>
                <a:gdLst>
                  <a:gd name="T0" fmla="*/ 29 w 32"/>
                  <a:gd name="T1" fmla="*/ 26 h 26"/>
                  <a:gd name="T2" fmla="*/ 28 w 32"/>
                  <a:gd name="T3" fmla="*/ 26 h 26"/>
                  <a:gd name="T4" fmla="*/ 1 w 32"/>
                  <a:gd name="T5" fmla="*/ 4 h 26"/>
                  <a:gd name="T6" fmla="*/ 2 w 32"/>
                  <a:gd name="T7" fmla="*/ 0 h 26"/>
                  <a:gd name="T8" fmla="*/ 6 w 32"/>
                  <a:gd name="T9" fmla="*/ 1 h 26"/>
                  <a:gd name="T10" fmla="*/ 30 w 32"/>
                  <a:gd name="T11" fmla="*/ 21 h 26"/>
                  <a:gd name="T12" fmla="*/ 32 w 32"/>
                  <a:gd name="T13" fmla="*/ 24 h 26"/>
                  <a:gd name="T14" fmla="*/ 29 w 3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6">
                    <a:moveTo>
                      <a:pt x="29" y="26"/>
                    </a:moveTo>
                    <a:cubicBezTo>
                      <a:pt x="29" y="26"/>
                      <a:pt x="28" y="26"/>
                      <a:pt x="28" y="26"/>
                    </a:cubicBezTo>
                    <a:cubicBezTo>
                      <a:pt x="17" y="23"/>
                      <a:pt x="7" y="15"/>
                      <a:pt x="1" y="4"/>
                    </a:cubicBezTo>
                    <a:cubicBezTo>
                      <a:pt x="0" y="3"/>
                      <a:pt x="1" y="1"/>
                      <a:pt x="2" y="0"/>
                    </a:cubicBezTo>
                    <a:cubicBezTo>
                      <a:pt x="3" y="0"/>
                      <a:pt x="5" y="0"/>
                      <a:pt x="6" y="1"/>
                    </a:cubicBezTo>
                    <a:cubicBezTo>
                      <a:pt x="11" y="11"/>
                      <a:pt x="19" y="18"/>
                      <a:pt x="30" y="21"/>
                    </a:cubicBezTo>
                    <a:cubicBezTo>
                      <a:pt x="31" y="21"/>
                      <a:pt x="32" y="23"/>
                      <a:pt x="32" y="24"/>
                    </a:cubicBezTo>
                    <a:cubicBezTo>
                      <a:pt x="31" y="25"/>
                      <a:pt x="30" y="26"/>
                      <a:pt x="2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Freeform 3888"/>
              <p:cNvSpPr/>
              <p:nvPr/>
            </p:nvSpPr>
            <p:spPr bwMode="auto">
              <a:xfrm>
                <a:off x="2925763" y="3005138"/>
                <a:ext cx="127000" cy="179388"/>
              </a:xfrm>
              <a:custGeom>
                <a:avLst/>
                <a:gdLst>
                  <a:gd name="T0" fmla="*/ 17 w 34"/>
                  <a:gd name="T1" fmla="*/ 3 h 48"/>
                  <a:gd name="T2" fmla="*/ 21 w 34"/>
                  <a:gd name="T3" fmla="*/ 13 h 48"/>
                  <a:gd name="T4" fmla="*/ 18 w 34"/>
                  <a:gd name="T5" fmla="*/ 15 h 48"/>
                  <a:gd name="T6" fmla="*/ 15 w 34"/>
                  <a:gd name="T7" fmla="*/ 16 h 48"/>
                  <a:gd name="T8" fmla="*/ 9 w 34"/>
                  <a:gd name="T9" fmla="*/ 18 h 48"/>
                  <a:gd name="T10" fmla="*/ 4 w 34"/>
                  <a:gd name="T11" fmla="*/ 8 h 48"/>
                  <a:gd name="T12" fmla="*/ 2 w 34"/>
                  <a:gd name="T13" fmla="*/ 7 h 48"/>
                  <a:gd name="T14" fmla="*/ 1 w 34"/>
                  <a:gd name="T15" fmla="*/ 9 h 48"/>
                  <a:gd name="T16" fmla="*/ 5 w 34"/>
                  <a:gd name="T17" fmla="*/ 20 h 48"/>
                  <a:gd name="T18" fmla="*/ 2 w 34"/>
                  <a:gd name="T19" fmla="*/ 21 h 48"/>
                  <a:gd name="T20" fmla="*/ 7 w 34"/>
                  <a:gd name="T21" fmla="*/ 31 h 48"/>
                  <a:gd name="T22" fmla="*/ 17 w 34"/>
                  <a:gd name="T23" fmla="*/ 36 h 48"/>
                  <a:gd name="T24" fmla="*/ 26 w 34"/>
                  <a:gd name="T25" fmla="*/ 47 h 48"/>
                  <a:gd name="T26" fmla="*/ 32 w 34"/>
                  <a:gd name="T27" fmla="*/ 44 h 48"/>
                  <a:gd name="T28" fmla="*/ 30 w 34"/>
                  <a:gd name="T29" fmla="*/ 30 h 48"/>
                  <a:gd name="T30" fmla="*/ 32 w 34"/>
                  <a:gd name="T31" fmla="*/ 20 h 48"/>
                  <a:gd name="T32" fmla="*/ 28 w 34"/>
                  <a:gd name="T33" fmla="*/ 10 h 48"/>
                  <a:gd name="T34" fmla="*/ 25 w 34"/>
                  <a:gd name="T35" fmla="*/ 12 h 48"/>
                  <a:gd name="T36" fmla="*/ 20 w 34"/>
                  <a:gd name="T37" fmla="*/ 1 h 48"/>
                  <a:gd name="T38" fmla="*/ 17 w 34"/>
                  <a:gd name="T39" fmla="*/ 0 h 48"/>
                  <a:gd name="T40" fmla="*/ 17 w 34"/>
                  <a:gd name="T41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" h="48">
                    <a:moveTo>
                      <a:pt x="17" y="3"/>
                    </a:moveTo>
                    <a:cubicBezTo>
                      <a:pt x="21" y="13"/>
                      <a:pt x="21" y="13"/>
                      <a:pt x="21" y="13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1" y="7"/>
                      <a:pt x="0" y="9"/>
                      <a:pt x="1" y="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5" y="29"/>
                      <a:pt x="7" y="31"/>
                    </a:cubicBezTo>
                    <a:cubicBezTo>
                      <a:pt x="9" y="34"/>
                      <a:pt x="12" y="36"/>
                      <a:pt x="17" y="36"/>
                    </a:cubicBezTo>
                    <a:cubicBezTo>
                      <a:pt x="19" y="39"/>
                      <a:pt x="22" y="46"/>
                      <a:pt x="26" y="47"/>
                    </a:cubicBezTo>
                    <a:cubicBezTo>
                      <a:pt x="29" y="48"/>
                      <a:pt x="31" y="47"/>
                      <a:pt x="32" y="44"/>
                    </a:cubicBezTo>
                    <a:cubicBezTo>
                      <a:pt x="34" y="41"/>
                      <a:pt x="30" y="31"/>
                      <a:pt x="30" y="30"/>
                    </a:cubicBezTo>
                    <a:cubicBezTo>
                      <a:pt x="32" y="26"/>
                      <a:pt x="33" y="23"/>
                      <a:pt x="32" y="20"/>
                    </a:cubicBezTo>
                    <a:cubicBezTo>
                      <a:pt x="32" y="17"/>
                      <a:pt x="28" y="10"/>
                      <a:pt x="28" y="1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18" y="0"/>
                      <a:pt x="17" y="0"/>
                    </a:cubicBezTo>
                    <a:cubicBezTo>
                      <a:pt x="17" y="0"/>
                      <a:pt x="16" y="2"/>
                      <a:pt x="1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1080121" y="1527717"/>
            <a:ext cx="769434" cy="769434"/>
            <a:chOff x="1080121" y="1527717"/>
            <a:chExt cx="769434" cy="769434"/>
          </a:xfrm>
        </p:grpSpPr>
        <p:sp>
          <p:nvSpPr>
            <p:cNvPr id="5" name="椭圆 4"/>
            <p:cNvSpPr/>
            <p:nvPr/>
          </p:nvSpPr>
          <p:spPr>
            <a:xfrm>
              <a:off x="1080121" y="1527717"/>
              <a:ext cx="769434" cy="769434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282275" y="1736221"/>
              <a:ext cx="365126" cy="352425"/>
              <a:chOff x="3240088" y="2892426"/>
              <a:chExt cx="365126" cy="352425"/>
            </a:xfrm>
            <a:solidFill>
              <a:srgbClr val="00B050"/>
            </a:solidFill>
          </p:grpSpPr>
          <p:sp>
            <p:nvSpPr>
              <p:cNvPr id="59" name="Freeform 3889"/>
              <p:cNvSpPr/>
              <p:nvPr/>
            </p:nvSpPr>
            <p:spPr bwMode="auto">
              <a:xfrm>
                <a:off x="3259138" y="3087688"/>
                <a:ext cx="142875" cy="157163"/>
              </a:xfrm>
              <a:custGeom>
                <a:avLst/>
                <a:gdLst>
                  <a:gd name="T0" fmla="*/ 33 w 38"/>
                  <a:gd name="T1" fmla="*/ 0 h 42"/>
                  <a:gd name="T2" fmla="*/ 33 w 38"/>
                  <a:gd name="T3" fmla="*/ 34 h 42"/>
                  <a:gd name="T4" fmla="*/ 30 w 38"/>
                  <a:gd name="T5" fmla="*/ 37 h 42"/>
                  <a:gd name="T6" fmla="*/ 27 w 38"/>
                  <a:gd name="T7" fmla="*/ 37 h 42"/>
                  <a:gd name="T8" fmla="*/ 27 w 38"/>
                  <a:gd name="T9" fmla="*/ 0 h 42"/>
                  <a:gd name="T10" fmla="*/ 22 w 38"/>
                  <a:gd name="T11" fmla="*/ 0 h 42"/>
                  <a:gd name="T12" fmla="*/ 22 w 38"/>
                  <a:gd name="T13" fmla="*/ 37 h 42"/>
                  <a:gd name="T14" fmla="*/ 15 w 38"/>
                  <a:gd name="T15" fmla="*/ 37 h 42"/>
                  <a:gd name="T16" fmla="*/ 15 w 38"/>
                  <a:gd name="T17" fmla="*/ 0 h 42"/>
                  <a:gd name="T18" fmla="*/ 11 w 38"/>
                  <a:gd name="T19" fmla="*/ 0 h 42"/>
                  <a:gd name="T20" fmla="*/ 11 w 38"/>
                  <a:gd name="T21" fmla="*/ 37 h 42"/>
                  <a:gd name="T22" fmla="*/ 9 w 38"/>
                  <a:gd name="T23" fmla="*/ 37 h 42"/>
                  <a:gd name="T24" fmla="*/ 5 w 38"/>
                  <a:gd name="T25" fmla="*/ 34 h 42"/>
                  <a:gd name="T26" fmla="*/ 5 w 38"/>
                  <a:gd name="T27" fmla="*/ 0 h 42"/>
                  <a:gd name="T28" fmla="*/ 0 w 38"/>
                  <a:gd name="T29" fmla="*/ 0 h 42"/>
                  <a:gd name="T30" fmla="*/ 0 w 38"/>
                  <a:gd name="T31" fmla="*/ 34 h 42"/>
                  <a:gd name="T32" fmla="*/ 9 w 38"/>
                  <a:gd name="T33" fmla="*/ 42 h 42"/>
                  <a:gd name="T34" fmla="*/ 30 w 38"/>
                  <a:gd name="T35" fmla="*/ 42 h 42"/>
                  <a:gd name="T36" fmla="*/ 38 w 38"/>
                  <a:gd name="T37" fmla="*/ 34 h 42"/>
                  <a:gd name="T38" fmla="*/ 38 w 38"/>
                  <a:gd name="T39" fmla="*/ 0 h 42"/>
                  <a:gd name="T40" fmla="*/ 33 w 38"/>
                  <a:gd name="T4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" h="42">
                    <a:moveTo>
                      <a:pt x="33" y="0"/>
                    </a:move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5"/>
                      <a:pt x="32" y="37"/>
                      <a:pt x="30" y="37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7" y="37"/>
                      <a:pt x="5" y="35"/>
                      <a:pt x="5" y="3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8"/>
                      <a:pt x="4" y="42"/>
                      <a:pt x="9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4" y="42"/>
                      <a:pt x="38" y="38"/>
                      <a:pt x="38" y="34"/>
                    </a:cubicBezTo>
                    <a:cubicBezTo>
                      <a:pt x="38" y="0"/>
                      <a:pt x="38" y="0"/>
                      <a:pt x="38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Freeform 3890"/>
              <p:cNvSpPr/>
              <p:nvPr/>
            </p:nvSpPr>
            <p:spPr bwMode="auto">
              <a:xfrm>
                <a:off x="3240088" y="3071813"/>
                <a:ext cx="180975" cy="19050"/>
              </a:xfrm>
              <a:custGeom>
                <a:avLst/>
                <a:gdLst>
                  <a:gd name="T0" fmla="*/ 45 w 48"/>
                  <a:gd name="T1" fmla="*/ 5 h 5"/>
                  <a:gd name="T2" fmla="*/ 3 w 48"/>
                  <a:gd name="T3" fmla="*/ 5 h 5"/>
                  <a:gd name="T4" fmla="*/ 0 w 48"/>
                  <a:gd name="T5" fmla="*/ 2 h 5"/>
                  <a:gd name="T6" fmla="*/ 3 w 48"/>
                  <a:gd name="T7" fmla="*/ 0 h 5"/>
                  <a:gd name="T8" fmla="*/ 45 w 48"/>
                  <a:gd name="T9" fmla="*/ 0 h 5"/>
                  <a:gd name="T10" fmla="*/ 48 w 48"/>
                  <a:gd name="T11" fmla="*/ 2 h 5"/>
                  <a:gd name="T12" fmla="*/ 45 w 4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">
                    <a:moveTo>
                      <a:pt x="45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8" y="4"/>
                      <a:pt x="47" y="5"/>
                      <a:pt x="4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Freeform 3891"/>
              <p:cNvSpPr>
                <a:spLocks noEditPoints="1"/>
              </p:cNvSpPr>
              <p:nvPr/>
            </p:nvSpPr>
            <p:spPr bwMode="auto">
              <a:xfrm>
                <a:off x="3368676" y="2970213"/>
                <a:ext cx="236538" cy="274638"/>
              </a:xfrm>
              <a:custGeom>
                <a:avLst/>
                <a:gdLst>
                  <a:gd name="T0" fmla="*/ 62 w 63"/>
                  <a:gd name="T1" fmla="*/ 14 h 73"/>
                  <a:gd name="T2" fmla="*/ 45 w 63"/>
                  <a:gd name="T3" fmla="*/ 1 h 73"/>
                  <a:gd name="T4" fmla="*/ 43 w 63"/>
                  <a:gd name="T5" fmla="*/ 0 h 73"/>
                  <a:gd name="T6" fmla="*/ 43 w 63"/>
                  <a:gd name="T7" fmla="*/ 0 h 73"/>
                  <a:gd name="T8" fmla="*/ 30 w 63"/>
                  <a:gd name="T9" fmla="*/ 0 h 73"/>
                  <a:gd name="T10" fmla="*/ 30 w 63"/>
                  <a:gd name="T11" fmla="*/ 0 h 73"/>
                  <a:gd name="T12" fmla="*/ 26 w 63"/>
                  <a:gd name="T13" fmla="*/ 2 h 73"/>
                  <a:gd name="T14" fmla="*/ 16 w 63"/>
                  <a:gd name="T15" fmla="*/ 15 h 73"/>
                  <a:gd name="T16" fmla="*/ 7 w 63"/>
                  <a:gd name="T17" fmla="*/ 5 h 73"/>
                  <a:gd name="T18" fmla="*/ 1 w 63"/>
                  <a:gd name="T19" fmla="*/ 5 h 73"/>
                  <a:gd name="T20" fmla="*/ 1 w 63"/>
                  <a:gd name="T21" fmla="*/ 11 h 73"/>
                  <a:gd name="T22" fmla="*/ 13 w 63"/>
                  <a:gd name="T23" fmla="*/ 24 h 73"/>
                  <a:gd name="T24" fmla="*/ 16 w 63"/>
                  <a:gd name="T25" fmla="*/ 25 h 73"/>
                  <a:gd name="T26" fmla="*/ 16 w 63"/>
                  <a:gd name="T27" fmla="*/ 25 h 73"/>
                  <a:gd name="T28" fmla="*/ 19 w 63"/>
                  <a:gd name="T29" fmla="*/ 23 h 73"/>
                  <a:gd name="T30" fmla="*/ 26 w 63"/>
                  <a:gd name="T31" fmla="*/ 15 h 73"/>
                  <a:gd name="T32" fmla="*/ 26 w 63"/>
                  <a:gd name="T33" fmla="*/ 69 h 73"/>
                  <a:gd name="T34" fmla="*/ 30 w 63"/>
                  <a:gd name="T35" fmla="*/ 73 h 73"/>
                  <a:gd name="T36" fmla="*/ 35 w 63"/>
                  <a:gd name="T37" fmla="*/ 69 h 73"/>
                  <a:gd name="T38" fmla="*/ 35 w 63"/>
                  <a:gd name="T39" fmla="*/ 37 h 73"/>
                  <a:gd name="T40" fmla="*/ 37 w 63"/>
                  <a:gd name="T41" fmla="*/ 37 h 73"/>
                  <a:gd name="T42" fmla="*/ 37 w 63"/>
                  <a:gd name="T43" fmla="*/ 69 h 73"/>
                  <a:gd name="T44" fmla="*/ 42 w 63"/>
                  <a:gd name="T45" fmla="*/ 73 h 73"/>
                  <a:gd name="T46" fmla="*/ 46 w 63"/>
                  <a:gd name="T47" fmla="*/ 69 h 73"/>
                  <a:gd name="T48" fmla="*/ 46 w 63"/>
                  <a:gd name="T49" fmla="*/ 34 h 73"/>
                  <a:gd name="T50" fmla="*/ 47 w 63"/>
                  <a:gd name="T51" fmla="*/ 34 h 73"/>
                  <a:gd name="T52" fmla="*/ 49 w 63"/>
                  <a:gd name="T53" fmla="*/ 33 h 73"/>
                  <a:gd name="T54" fmla="*/ 62 w 63"/>
                  <a:gd name="T55" fmla="*/ 20 h 73"/>
                  <a:gd name="T56" fmla="*/ 63 w 63"/>
                  <a:gd name="T57" fmla="*/ 17 h 73"/>
                  <a:gd name="T58" fmla="*/ 62 w 63"/>
                  <a:gd name="T59" fmla="*/ 14 h 73"/>
                  <a:gd name="T60" fmla="*/ 46 w 63"/>
                  <a:gd name="T61" fmla="*/ 24 h 73"/>
                  <a:gd name="T62" fmla="*/ 46 w 63"/>
                  <a:gd name="T63" fmla="*/ 12 h 73"/>
                  <a:gd name="T64" fmla="*/ 53 w 63"/>
                  <a:gd name="T65" fmla="*/ 18 h 73"/>
                  <a:gd name="T66" fmla="*/ 46 w 63"/>
                  <a:gd name="T67" fmla="*/ 2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3" h="73">
                    <a:moveTo>
                      <a:pt x="62" y="14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0"/>
                      <a:pt x="27" y="1"/>
                      <a:pt x="26" y="2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4"/>
                      <a:pt x="3" y="4"/>
                      <a:pt x="1" y="5"/>
                    </a:cubicBezTo>
                    <a:cubicBezTo>
                      <a:pt x="0" y="7"/>
                      <a:pt x="0" y="9"/>
                      <a:pt x="1" y="11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5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8" y="25"/>
                      <a:pt x="19" y="24"/>
                      <a:pt x="19" y="23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8" y="73"/>
                      <a:pt x="30" y="73"/>
                    </a:cubicBezTo>
                    <a:cubicBezTo>
                      <a:pt x="33" y="73"/>
                      <a:pt x="35" y="71"/>
                      <a:pt x="35" y="69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71"/>
                      <a:pt x="39" y="73"/>
                      <a:pt x="42" y="73"/>
                    </a:cubicBezTo>
                    <a:cubicBezTo>
                      <a:pt x="44" y="73"/>
                      <a:pt x="46" y="71"/>
                      <a:pt x="46" y="69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7" y="34"/>
                      <a:pt x="47" y="34"/>
                    </a:cubicBezTo>
                    <a:cubicBezTo>
                      <a:pt x="48" y="34"/>
                      <a:pt x="49" y="33"/>
                      <a:pt x="49" y="33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3" y="19"/>
                      <a:pt x="63" y="18"/>
                      <a:pt x="63" y="17"/>
                    </a:cubicBezTo>
                    <a:cubicBezTo>
                      <a:pt x="63" y="16"/>
                      <a:pt x="63" y="15"/>
                      <a:pt x="62" y="14"/>
                    </a:cubicBezTo>
                    <a:close/>
                    <a:moveTo>
                      <a:pt x="46" y="24"/>
                    </a:moveTo>
                    <a:cubicBezTo>
                      <a:pt x="46" y="12"/>
                      <a:pt x="46" y="12"/>
                      <a:pt x="46" y="12"/>
                    </a:cubicBezTo>
                    <a:cubicBezTo>
                      <a:pt x="53" y="18"/>
                      <a:pt x="53" y="18"/>
                      <a:pt x="53" y="18"/>
                    </a:cubicBezTo>
                    <a:lnTo>
                      <a:pt x="46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Oval 3892"/>
              <p:cNvSpPr>
                <a:spLocks noChangeArrowheads="1"/>
              </p:cNvSpPr>
              <p:nvPr/>
            </p:nvSpPr>
            <p:spPr bwMode="auto">
              <a:xfrm>
                <a:off x="3465513" y="2892426"/>
                <a:ext cx="71438" cy="71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Freeform 3893"/>
              <p:cNvSpPr/>
              <p:nvPr/>
            </p:nvSpPr>
            <p:spPr bwMode="auto">
              <a:xfrm>
                <a:off x="3305176" y="3000376"/>
                <a:ext cx="63500" cy="60325"/>
              </a:xfrm>
              <a:custGeom>
                <a:avLst/>
                <a:gdLst>
                  <a:gd name="T0" fmla="*/ 12 w 17"/>
                  <a:gd name="T1" fmla="*/ 8 h 16"/>
                  <a:gd name="T2" fmla="*/ 13 w 17"/>
                  <a:gd name="T3" fmla="*/ 0 h 16"/>
                  <a:gd name="T4" fmla="*/ 5 w 17"/>
                  <a:gd name="T5" fmla="*/ 1 h 16"/>
                  <a:gd name="T6" fmla="*/ 9 w 17"/>
                  <a:gd name="T7" fmla="*/ 5 h 16"/>
                  <a:gd name="T8" fmla="*/ 0 w 17"/>
                  <a:gd name="T9" fmla="*/ 8 h 16"/>
                  <a:gd name="T10" fmla="*/ 5 w 17"/>
                  <a:gd name="T11" fmla="*/ 15 h 16"/>
                  <a:gd name="T12" fmla="*/ 15 w 17"/>
                  <a:gd name="T13" fmla="*/ 16 h 16"/>
                  <a:gd name="T14" fmla="*/ 17 w 17"/>
                  <a:gd name="T15" fmla="*/ 12 h 16"/>
                  <a:gd name="T16" fmla="*/ 12 w 17"/>
                  <a:gd name="T17" fmla="*/ 11 h 16"/>
                  <a:gd name="T18" fmla="*/ 15 w 17"/>
                  <a:gd name="T19" fmla="*/ 8 h 16"/>
                  <a:gd name="T20" fmla="*/ 12 w 17"/>
                  <a:gd name="T21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6">
                    <a:moveTo>
                      <a:pt x="12" y="8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12"/>
                      <a:pt x="15" y="16"/>
                      <a:pt x="15" y="16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5" y="8"/>
                      <a:pt x="15" y="8"/>
                      <a:pt x="15" y="8"/>
                    </a:cubicBezTo>
                    <a:lnTo>
                      <a:pt x="1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2070759" y="1516003"/>
            <a:ext cx="4037940" cy="728318"/>
            <a:chOff x="2070759" y="1516003"/>
            <a:chExt cx="4037940" cy="728318"/>
          </a:xfrm>
        </p:grpSpPr>
        <p:sp>
          <p:nvSpPr>
            <p:cNvPr id="64" name="矩形 63"/>
            <p:cNvSpPr/>
            <p:nvPr/>
          </p:nvSpPr>
          <p:spPr>
            <a:xfrm>
              <a:off x="2070759" y="1924916"/>
              <a:ext cx="4037940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070759" y="151600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620660" y="1516003"/>
            <a:ext cx="4037940" cy="728318"/>
            <a:chOff x="7620660" y="1516003"/>
            <a:chExt cx="4037940" cy="728318"/>
          </a:xfrm>
        </p:grpSpPr>
        <p:sp>
          <p:nvSpPr>
            <p:cNvPr id="66" name="矩形 65"/>
            <p:cNvSpPr/>
            <p:nvPr/>
          </p:nvSpPr>
          <p:spPr>
            <a:xfrm>
              <a:off x="7620660" y="1924916"/>
              <a:ext cx="4037940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620660" y="151600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070759" y="3305170"/>
            <a:ext cx="4037940" cy="728318"/>
            <a:chOff x="2070759" y="3305170"/>
            <a:chExt cx="4037940" cy="728318"/>
          </a:xfrm>
        </p:grpSpPr>
        <p:sp>
          <p:nvSpPr>
            <p:cNvPr id="68" name="矩形 67"/>
            <p:cNvSpPr/>
            <p:nvPr/>
          </p:nvSpPr>
          <p:spPr>
            <a:xfrm>
              <a:off x="2070759" y="3714083"/>
              <a:ext cx="4037940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2070759" y="330517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620660" y="3305170"/>
            <a:ext cx="4037940" cy="728318"/>
            <a:chOff x="7620660" y="3305170"/>
            <a:chExt cx="4037940" cy="728318"/>
          </a:xfrm>
        </p:grpSpPr>
        <p:sp>
          <p:nvSpPr>
            <p:cNvPr id="70" name="矩形 69"/>
            <p:cNvSpPr/>
            <p:nvPr/>
          </p:nvSpPr>
          <p:spPr>
            <a:xfrm>
              <a:off x="7620660" y="3714083"/>
              <a:ext cx="4037940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620660" y="330517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2070759" y="5094337"/>
            <a:ext cx="4037940" cy="728318"/>
            <a:chOff x="2070759" y="5094337"/>
            <a:chExt cx="4037940" cy="728318"/>
          </a:xfrm>
        </p:grpSpPr>
        <p:sp>
          <p:nvSpPr>
            <p:cNvPr id="72" name="矩形 71"/>
            <p:cNvSpPr/>
            <p:nvPr/>
          </p:nvSpPr>
          <p:spPr>
            <a:xfrm>
              <a:off x="2070759" y="5503250"/>
              <a:ext cx="4037940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2070759" y="509433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620660" y="5094337"/>
            <a:ext cx="4037940" cy="728318"/>
            <a:chOff x="7620660" y="5094337"/>
            <a:chExt cx="4037940" cy="728318"/>
          </a:xfrm>
        </p:grpSpPr>
        <p:sp>
          <p:nvSpPr>
            <p:cNvPr id="74" name="矩形 73"/>
            <p:cNvSpPr/>
            <p:nvPr/>
          </p:nvSpPr>
          <p:spPr>
            <a:xfrm>
              <a:off x="7620660" y="5503250"/>
              <a:ext cx="4037940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7620660" y="509433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189">
        <p14:prism/>
      </p:transition>
    </mc:Choice>
    <mc:Fallback xmlns="">
      <p:transition spd="slow" advTm="41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sp>
        <p:nvSpPr>
          <p:cNvPr id="5" name="Freeform 32"/>
          <p:cNvSpPr>
            <a:spLocks noEditPoints="1"/>
          </p:cNvSpPr>
          <p:nvPr/>
        </p:nvSpPr>
        <p:spPr bwMode="auto">
          <a:xfrm>
            <a:off x="1193355" y="3378045"/>
            <a:ext cx="1999224" cy="2377894"/>
          </a:xfrm>
          <a:custGeom>
            <a:avLst/>
            <a:gdLst>
              <a:gd name="T0" fmla="*/ 197 w 393"/>
              <a:gd name="T1" fmla="*/ 97 h 467"/>
              <a:gd name="T2" fmla="*/ 197 w 393"/>
              <a:gd name="T3" fmla="*/ 37 h 467"/>
              <a:gd name="T4" fmla="*/ 213 w 393"/>
              <a:gd name="T5" fmla="*/ 31 h 467"/>
              <a:gd name="T6" fmla="*/ 239 w 393"/>
              <a:gd name="T7" fmla="*/ 20 h 467"/>
              <a:gd name="T8" fmla="*/ 252 w 393"/>
              <a:gd name="T9" fmla="*/ 41 h 467"/>
              <a:gd name="T10" fmla="*/ 233 w 393"/>
              <a:gd name="T11" fmla="*/ 85 h 467"/>
              <a:gd name="T12" fmla="*/ 244 w 393"/>
              <a:gd name="T13" fmla="*/ 109 h 467"/>
              <a:gd name="T14" fmla="*/ 223 w 393"/>
              <a:gd name="T15" fmla="*/ 123 h 467"/>
              <a:gd name="T16" fmla="*/ 180 w 393"/>
              <a:gd name="T17" fmla="*/ 103 h 467"/>
              <a:gd name="T18" fmla="*/ 154 w 393"/>
              <a:gd name="T19" fmla="*/ 115 h 467"/>
              <a:gd name="T20" fmla="*/ 141 w 393"/>
              <a:gd name="T21" fmla="*/ 94 h 467"/>
              <a:gd name="T22" fmla="*/ 160 w 393"/>
              <a:gd name="T23" fmla="*/ 51 h 467"/>
              <a:gd name="T24" fmla="*/ 149 w 393"/>
              <a:gd name="T25" fmla="*/ 25 h 467"/>
              <a:gd name="T26" fmla="*/ 170 w 393"/>
              <a:gd name="T27" fmla="*/ 12 h 467"/>
              <a:gd name="T28" fmla="*/ 213 w 393"/>
              <a:gd name="T29" fmla="*/ 31 h 467"/>
              <a:gd name="T30" fmla="*/ 75 w 393"/>
              <a:gd name="T31" fmla="*/ 164 h 467"/>
              <a:gd name="T32" fmla="*/ 347 w 393"/>
              <a:gd name="T33" fmla="*/ 186 h 467"/>
              <a:gd name="T34" fmla="*/ 373 w 393"/>
              <a:gd name="T35" fmla="*/ 392 h 467"/>
              <a:gd name="T36" fmla="*/ 3 w 393"/>
              <a:gd name="T37" fmla="*/ 369 h 467"/>
              <a:gd name="T38" fmla="*/ 185 w 393"/>
              <a:gd name="T39" fmla="*/ 266 h 467"/>
              <a:gd name="T40" fmla="*/ 75 w 393"/>
              <a:gd name="T41" fmla="*/ 186 h 467"/>
              <a:gd name="T42" fmla="*/ 51 w 393"/>
              <a:gd name="T43" fmla="*/ 266 h 467"/>
              <a:gd name="T44" fmla="*/ 185 w 393"/>
              <a:gd name="T45" fmla="*/ 369 h 467"/>
              <a:gd name="T46" fmla="*/ 45 w 393"/>
              <a:gd name="T47" fmla="*/ 289 h 467"/>
              <a:gd name="T48" fmla="*/ 185 w 393"/>
              <a:gd name="T49" fmla="*/ 369 h 467"/>
              <a:gd name="T50" fmla="*/ 208 w 393"/>
              <a:gd name="T51" fmla="*/ 369 h 467"/>
              <a:gd name="T52" fmla="*/ 348 w 393"/>
              <a:gd name="T53" fmla="*/ 289 h 467"/>
              <a:gd name="T54" fmla="*/ 208 w 393"/>
              <a:gd name="T55" fmla="*/ 186 h 467"/>
              <a:gd name="T56" fmla="*/ 342 w 393"/>
              <a:gd name="T57" fmla="*/ 266 h 467"/>
              <a:gd name="T58" fmla="*/ 318 w 393"/>
              <a:gd name="T59" fmla="*/ 186 h 467"/>
              <a:gd name="T60" fmla="*/ 154 w 393"/>
              <a:gd name="T61" fmla="*/ 405 h 467"/>
              <a:gd name="T62" fmla="*/ 239 w 393"/>
              <a:gd name="T63" fmla="*/ 449 h 467"/>
              <a:gd name="T64" fmla="*/ 340 w 393"/>
              <a:gd name="T65" fmla="*/ 457 h 467"/>
              <a:gd name="T66" fmla="*/ 332 w 393"/>
              <a:gd name="T67" fmla="*/ 467 h 467"/>
              <a:gd name="T68" fmla="*/ 53 w 393"/>
              <a:gd name="T69" fmla="*/ 459 h 467"/>
              <a:gd name="T70" fmla="*/ 61 w 393"/>
              <a:gd name="T71" fmla="*/ 449 h 467"/>
              <a:gd name="T72" fmla="*/ 154 w 393"/>
              <a:gd name="T73" fmla="*/ 405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3" h="467">
                <a:moveTo>
                  <a:pt x="167" y="67"/>
                </a:moveTo>
                <a:cubicBezTo>
                  <a:pt x="167" y="84"/>
                  <a:pt x="180" y="97"/>
                  <a:pt x="197" y="97"/>
                </a:cubicBezTo>
                <a:cubicBezTo>
                  <a:pt x="213" y="97"/>
                  <a:pt x="226" y="84"/>
                  <a:pt x="226" y="67"/>
                </a:cubicBezTo>
                <a:cubicBezTo>
                  <a:pt x="226" y="51"/>
                  <a:pt x="213" y="37"/>
                  <a:pt x="197" y="37"/>
                </a:cubicBezTo>
                <a:cubicBezTo>
                  <a:pt x="180" y="37"/>
                  <a:pt x="167" y="51"/>
                  <a:pt x="167" y="67"/>
                </a:cubicBezTo>
                <a:close/>
                <a:moveTo>
                  <a:pt x="213" y="31"/>
                </a:moveTo>
                <a:cubicBezTo>
                  <a:pt x="222" y="28"/>
                  <a:pt x="224" y="16"/>
                  <a:pt x="217" y="9"/>
                </a:cubicBezTo>
                <a:cubicBezTo>
                  <a:pt x="217" y="9"/>
                  <a:pt x="231" y="6"/>
                  <a:pt x="239" y="20"/>
                </a:cubicBezTo>
                <a:cubicBezTo>
                  <a:pt x="247" y="33"/>
                  <a:pt x="241" y="47"/>
                  <a:pt x="234" y="53"/>
                </a:cubicBezTo>
                <a:cubicBezTo>
                  <a:pt x="242" y="57"/>
                  <a:pt x="253" y="50"/>
                  <a:pt x="252" y="41"/>
                </a:cubicBezTo>
                <a:cubicBezTo>
                  <a:pt x="252" y="41"/>
                  <a:pt x="264" y="48"/>
                  <a:pt x="260" y="64"/>
                </a:cubicBezTo>
                <a:cubicBezTo>
                  <a:pt x="256" y="79"/>
                  <a:pt x="242" y="85"/>
                  <a:pt x="233" y="85"/>
                </a:cubicBezTo>
                <a:cubicBezTo>
                  <a:pt x="236" y="93"/>
                  <a:pt x="248" y="95"/>
                  <a:pt x="255" y="88"/>
                </a:cubicBezTo>
                <a:cubicBezTo>
                  <a:pt x="255" y="88"/>
                  <a:pt x="257" y="101"/>
                  <a:pt x="244" y="109"/>
                </a:cubicBezTo>
                <a:cubicBezTo>
                  <a:pt x="231" y="118"/>
                  <a:pt x="217" y="112"/>
                  <a:pt x="210" y="104"/>
                </a:cubicBezTo>
                <a:cubicBezTo>
                  <a:pt x="206" y="113"/>
                  <a:pt x="213" y="123"/>
                  <a:pt x="223" y="123"/>
                </a:cubicBezTo>
                <a:cubicBezTo>
                  <a:pt x="223" y="123"/>
                  <a:pt x="216" y="134"/>
                  <a:pt x="200" y="131"/>
                </a:cubicBezTo>
                <a:cubicBezTo>
                  <a:pt x="185" y="127"/>
                  <a:pt x="179" y="113"/>
                  <a:pt x="180" y="103"/>
                </a:cubicBezTo>
                <a:cubicBezTo>
                  <a:pt x="171" y="106"/>
                  <a:pt x="169" y="119"/>
                  <a:pt x="176" y="125"/>
                </a:cubicBezTo>
                <a:cubicBezTo>
                  <a:pt x="176" y="125"/>
                  <a:pt x="163" y="128"/>
                  <a:pt x="154" y="115"/>
                </a:cubicBezTo>
                <a:cubicBezTo>
                  <a:pt x="146" y="101"/>
                  <a:pt x="152" y="88"/>
                  <a:pt x="159" y="82"/>
                </a:cubicBezTo>
                <a:cubicBezTo>
                  <a:pt x="151" y="78"/>
                  <a:pt x="141" y="84"/>
                  <a:pt x="141" y="94"/>
                </a:cubicBezTo>
                <a:cubicBezTo>
                  <a:pt x="141" y="94"/>
                  <a:pt x="130" y="86"/>
                  <a:pt x="133" y="71"/>
                </a:cubicBezTo>
                <a:cubicBezTo>
                  <a:pt x="137" y="56"/>
                  <a:pt x="151" y="50"/>
                  <a:pt x="160" y="51"/>
                </a:cubicBezTo>
                <a:cubicBezTo>
                  <a:pt x="157" y="42"/>
                  <a:pt x="145" y="40"/>
                  <a:pt x="138" y="47"/>
                </a:cubicBezTo>
                <a:cubicBezTo>
                  <a:pt x="138" y="47"/>
                  <a:pt x="136" y="33"/>
                  <a:pt x="149" y="25"/>
                </a:cubicBezTo>
                <a:cubicBezTo>
                  <a:pt x="163" y="17"/>
                  <a:pt x="177" y="23"/>
                  <a:pt x="183" y="30"/>
                </a:cubicBezTo>
                <a:cubicBezTo>
                  <a:pt x="187" y="22"/>
                  <a:pt x="180" y="11"/>
                  <a:pt x="170" y="12"/>
                </a:cubicBezTo>
                <a:cubicBezTo>
                  <a:pt x="170" y="12"/>
                  <a:pt x="178" y="0"/>
                  <a:pt x="193" y="4"/>
                </a:cubicBezTo>
                <a:cubicBezTo>
                  <a:pt x="208" y="8"/>
                  <a:pt x="214" y="22"/>
                  <a:pt x="213" y="31"/>
                </a:cubicBezTo>
                <a:close/>
                <a:moveTo>
                  <a:pt x="46" y="186"/>
                </a:moveTo>
                <a:cubicBezTo>
                  <a:pt x="49" y="174"/>
                  <a:pt x="62" y="164"/>
                  <a:pt x="75" y="164"/>
                </a:cubicBezTo>
                <a:cubicBezTo>
                  <a:pt x="318" y="164"/>
                  <a:pt x="318" y="164"/>
                  <a:pt x="318" y="164"/>
                </a:cubicBezTo>
                <a:cubicBezTo>
                  <a:pt x="331" y="164"/>
                  <a:pt x="344" y="174"/>
                  <a:pt x="347" y="186"/>
                </a:cubicBezTo>
                <a:cubicBezTo>
                  <a:pt x="390" y="369"/>
                  <a:pt x="390" y="369"/>
                  <a:pt x="390" y="369"/>
                </a:cubicBezTo>
                <a:cubicBezTo>
                  <a:pt x="393" y="382"/>
                  <a:pt x="386" y="392"/>
                  <a:pt x="373" y="392"/>
                </a:cubicBezTo>
                <a:cubicBezTo>
                  <a:pt x="20" y="392"/>
                  <a:pt x="20" y="392"/>
                  <a:pt x="20" y="392"/>
                </a:cubicBezTo>
                <a:cubicBezTo>
                  <a:pt x="8" y="392"/>
                  <a:pt x="0" y="382"/>
                  <a:pt x="3" y="369"/>
                </a:cubicBezTo>
                <a:cubicBezTo>
                  <a:pt x="46" y="186"/>
                  <a:pt x="46" y="186"/>
                  <a:pt x="46" y="186"/>
                </a:cubicBezTo>
                <a:close/>
                <a:moveTo>
                  <a:pt x="185" y="266"/>
                </a:moveTo>
                <a:cubicBezTo>
                  <a:pt x="185" y="186"/>
                  <a:pt x="185" y="186"/>
                  <a:pt x="185" y="186"/>
                </a:cubicBezTo>
                <a:cubicBezTo>
                  <a:pt x="75" y="186"/>
                  <a:pt x="75" y="186"/>
                  <a:pt x="75" y="186"/>
                </a:cubicBezTo>
                <a:cubicBezTo>
                  <a:pt x="73" y="186"/>
                  <a:pt x="69" y="189"/>
                  <a:pt x="69" y="192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185" y="266"/>
                  <a:pt x="185" y="266"/>
                  <a:pt x="185" y="266"/>
                </a:cubicBezTo>
                <a:close/>
                <a:moveTo>
                  <a:pt x="185" y="369"/>
                </a:moveTo>
                <a:cubicBezTo>
                  <a:pt x="185" y="289"/>
                  <a:pt x="185" y="289"/>
                  <a:pt x="185" y="289"/>
                </a:cubicBezTo>
                <a:cubicBezTo>
                  <a:pt x="45" y="289"/>
                  <a:pt x="45" y="289"/>
                  <a:pt x="45" y="289"/>
                </a:cubicBezTo>
                <a:cubicBezTo>
                  <a:pt x="26" y="369"/>
                  <a:pt x="26" y="369"/>
                  <a:pt x="26" y="369"/>
                </a:cubicBezTo>
                <a:cubicBezTo>
                  <a:pt x="185" y="369"/>
                  <a:pt x="185" y="369"/>
                  <a:pt x="185" y="369"/>
                </a:cubicBezTo>
                <a:close/>
                <a:moveTo>
                  <a:pt x="208" y="289"/>
                </a:moveTo>
                <a:cubicBezTo>
                  <a:pt x="208" y="369"/>
                  <a:pt x="208" y="369"/>
                  <a:pt x="208" y="369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48" y="289"/>
                  <a:pt x="348" y="289"/>
                  <a:pt x="348" y="289"/>
                </a:cubicBezTo>
                <a:cubicBezTo>
                  <a:pt x="208" y="289"/>
                  <a:pt x="208" y="289"/>
                  <a:pt x="208" y="289"/>
                </a:cubicBezTo>
                <a:close/>
                <a:moveTo>
                  <a:pt x="208" y="186"/>
                </a:moveTo>
                <a:cubicBezTo>
                  <a:pt x="208" y="266"/>
                  <a:pt x="208" y="266"/>
                  <a:pt x="208" y="266"/>
                </a:cubicBezTo>
                <a:cubicBezTo>
                  <a:pt x="342" y="266"/>
                  <a:pt x="342" y="266"/>
                  <a:pt x="342" y="266"/>
                </a:cubicBezTo>
                <a:cubicBezTo>
                  <a:pt x="324" y="192"/>
                  <a:pt x="324" y="192"/>
                  <a:pt x="324" y="192"/>
                </a:cubicBezTo>
                <a:cubicBezTo>
                  <a:pt x="324" y="189"/>
                  <a:pt x="320" y="186"/>
                  <a:pt x="318" y="186"/>
                </a:cubicBezTo>
                <a:cubicBezTo>
                  <a:pt x="208" y="186"/>
                  <a:pt x="208" y="186"/>
                  <a:pt x="208" y="186"/>
                </a:cubicBezTo>
                <a:close/>
                <a:moveTo>
                  <a:pt x="154" y="405"/>
                </a:moveTo>
                <a:cubicBezTo>
                  <a:pt x="239" y="405"/>
                  <a:pt x="239" y="405"/>
                  <a:pt x="239" y="405"/>
                </a:cubicBezTo>
                <a:cubicBezTo>
                  <a:pt x="239" y="449"/>
                  <a:pt x="239" y="449"/>
                  <a:pt x="239" y="449"/>
                </a:cubicBezTo>
                <a:cubicBezTo>
                  <a:pt x="332" y="449"/>
                  <a:pt x="332" y="449"/>
                  <a:pt x="332" y="449"/>
                </a:cubicBezTo>
                <a:cubicBezTo>
                  <a:pt x="336" y="449"/>
                  <a:pt x="340" y="452"/>
                  <a:pt x="340" y="457"/>
                </a:cubicBezTo>
                <a:cubicBezTo>
                  <a:pt x="340" y="459"/>
                  <a:pt x="340" y="459"/>
                  <a:pt x="340" y="459"/>
                </a:cubicBezTo>
                <a:cubicBezTo>
                  <a:pt x="340" y="464"/>
                  <a:pt x="336" y="467"/>
                  <a:pt x="332" y="467"/>
                </a:cubicBezTo>
                <a:cubicBezTo>
                  <a:pt x="61" y="467"/>
                  <a:pt x="61" y="467"/>
                  <a:pt x="61" y="467"/>
                </a:cubicBezTo>
                <a:cubicBezTo>
                  <a:pt x="57" y="467"/>
                  <a:pt x="53" y="464"/>
                  <a:pt x="53" y="459"/>
                </a:cubicBezTo>
                <a:cubicBezTo>
                  <a:pt x="53" y="457"/>
                  <a:pt x="53" y="457"/>
                  <a:pt x="53" y="457"/>
                </a:cubicBezTo>
                <a:cubicBezTo>
                  <a:pt x="53" y="452"/>
                  <a:pt x="57" y="449"/>
                  <a:pt x="61" y="449"/>
                </a:cubicBezTo>
                <a:cubicBezTo>
                  <a:pt x="154" y="449"/>
                  <a:pt x="154" y="449"/>
                  <a:pt x="154" y="449"/>
                </a:cubicBezTo>
                <a:cubicBezTo>
                  <a:pt x="154" y="405"/>
                  <a:pt x="154" y="405"/>
                  <a:pt x="154" y="405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192967" y="1694985"/>
            <a:ext cx="0" cy="157232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192967" y="1683834"/>
            <a:ext cx="278047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973444" y="1694985"/>
            <a:ext cx="0" cy="390292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973444" y="5631366"/>
            <a:ext cx="528567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10236820" y="4739268"/>
            <a:ext cx="0" cy="85864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4680724" y="2669787"/>
            <a:ext cx="585439" cy="585439"/>
            <a:chOff x="4680724" y="2669787"/>
            <a:chExt cx="585439" cy="585439"/>
          </a:xfrm>
        </p:grpSpPr>
        <p:sp>
          <p:nvSpPr>
            <p:cNvPr id="16" name="椭圆 15"/>
            <p:cNvSpPr/>
            <p:nvPr/>
          </p:nvSpPr>
          <p:spPr>
            <a:xfrm>
              <a:off x="4680724" y="2669787"/>
              <a:ext cx="585439" cy="585439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798816" y="2820424"/>
              <a:ext cx="349250" cy="284163"/>
              <a:chOff x="3694113" y="2963863"/>
              <a:chExt cx="349250" cy="284163"/>
            </a:xfrm>
            <a:solidFill>
              <a:schemeClr val="bg1"/>
            </a:solidFill>
          </p:grpSpPr>
          <p:sp>
            <p:nvSpPr>
              <p:cNvPr id="19" name="Freeform 3894"/>
              <p:cNvSpPr/>
              <p:nvPr/>
            </p:nvSpPr>
            <p:spPr bwMode="auto">
              <a:xfrm>
                <a:off x="3817938" y="2963863"/>
                <a:ext cx="225425" cy="201613"/>
              </a:xfrm>
              <a:custGeom>
                <a:avLst/>
                <a:gdLst>
                  <a:gd name="T0" fmla="*/ 13 w 60"/>
                  <a:gd name="T1" fmla="*/ 46 h 54"/>
                  <a:gd name="T2" fmla="*/ 18 w 60"/>
                  <a:gd name="T3" fmla="*/ 16 h 54"/>
                  <a:gd name="T4" fmla="*/ 60 w 60"/>
                  <a:gd name="T5" fmla="*/ 7 h 54"/>
                  <a:gd name="T6" fmla="*/ 41 w 60"/>
                  <a:gd name="T7" fmla="*/ 29 h 54"/>
                  <a:gd name="T8" fmla="*/ 13 w 60"/>
                  <a:gd name="T9" fmla="*/ 4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4">
                    <a:moveTo>
                      <a:pt x="13" y="46"/>
                    </a:moveTo>
                    <a:cubicBezTo>
                      <a:pt x="13" y="46"/>
                      <a:pt x="0" y="31"/>
                      <a:pt x="18" y="16"/>
                    </a:cubicBezTo>
                    <a:cubicBezTo>
                      <a:pt x="36" y="0"/>
                      <a:pt x="60" y="7"/>
                      <a:pt x="60" y="7"/>
                    </a:cubicBezTo>
                    <a:cubicBezTo>
                      <a:pt x="60" y="7"/>
                      <a:pt x="43" y="18"/>
                      <a:pt x="41" y="29"/>
                    </a:cubicBezTo>
                    <a:cubicBezTo>
                      <a:pt x="39" y="42"/>
                      <a:pt x="23" y="54"/>
                      <a:pt x="1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Freeform 3895"/>
              <p:cNvSpPr/>
              <p:nvPr/>
            </p:nvSpPr>
            <p:spPr bwMode="auto">
              <a:xfrm>
                <a:off x="3856038" y="2997201"/>
                <a:ext cx="157163" cy="206375"/>
              </a:xfrm>
              <a:custGeom>
                <a:avLst/>
                <a:gdLst>
                  <a:gd name="T0" fmla="*/ 0 w 42"/>
                  <a:gd name="T1" fmla="*/ 51 h 55"/>
                  <a:gd name="T2" fmla="*/ 3 w 42"/>
                  <a:gd name="T3" fmla="*/ 38 h 55"/>
                  <a:gd name="T4" fmla="*/ 42 w 42"/>
                  <a:gd name="T5" fmla="*/ 0 h 55"/>
                  <a:gd name="T6" fmla="*/ 6 w 42"/>
                  <a:gd name="T7" fmla="*/ 38 h 55"/>
                  <a:gd name="T8" fmla="*/ 5 w 42"/>
                  <a:gd name="T9" fmla="*/ 53 h 55"/>
                  <a:gd name="T10" fmla="*/ 0 w 42"/>
                  <a:gd name="T11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55">
                    <a:moveTo>
                      <a:pt x="0" y="51"/>
                    </a:moveTo>
                    <a:cubicBezTo>
                      <a:pt x="0" y="51"/>
                      <a:pt x="2" y="42"/>
                      <a:pt x="3" y="38"/>
                    </a:cubicBezTo>
                    <a:cubicBezTo>
                      <a:pt x="6" y="27"/>
                      <a:pt x="16" y="7"/>
                      <a:pt x="42" y="0"/>
                    </a:cubicBezTo>
                    <a:cubicBezTo>
                      <a:pt x="42" y="0"/>
                      <a:pt x="13" y="8"/>
                      <a:pt x="6" y="38"/>
                    </a:cubicBezTo>
                    <a:cubicBezTo>
                      <a:pt x="3" y="46"/>
                      <a:pt x="5" y="50"/>
                      <a:pt x="5" y="53"/>
                    </a:cubicBezTo>
                    <a:cubicBezTo>
                      <a:pt x="5" y="53"/>
                      <a:pt x="4" y="55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3896"/>
              <p:cNvSpPr/>
              <p:nvPr/>
            </p:nvSpPr>
            <p:spPr bwMode="auto">
              <a:xfrm>
                <a:off x="3851276" y="3030538"/>
                <a:ext cx="34925" cy="98425"/>
              </a:xfrm>
              <a:custGeom>
                <a:avLst/>
                <a:gdLst>
                  <a:gd name="T0" fmla="*/ 6 w 9"/>
                  <a:gd name="T1" fmla="*/ 26 h 26"/>
                  <a:gd name="T2" fmla="*/ 9 w 9"/>
                  <a:gd name="T3" fmla="*/ 0 h 26"/>
                  <a:gd name="T4" fmla="*/ 7 w 9"/>
                  <a:gd name="T5" fmla="*/ 24 h 26"/>
                  <a:gd name="T6" fmla="*/ 6 w 9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6">
                    <a:moveTo>
                      <a:pt x="6" y="26"/>
                    </a:moveTo>
                    <a:cubicBezTo>
                      <a:pt x="6" y="26"/>
                      <a:pt x="0" y="11"/>
                      <a:pt x="9" y="0"/>
                    </a:cubicBezTo>
                    <a:cubicBezTo>
                      <a:pt x="9" y="0"/>
                      <a:pt x="2" y="8"/>
                      <a:pt x="7" y="24"/>
                    </a:cubicBezTo>
                    <a:lnTo>
                      <a:pt x="6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3897"/>
              <p:cNvSpPr/>
              <p:nvPr/>
            </p:nvSpPr>
            <p:spPr bwMode="auto">
              <a:xfrm>
                <a:off x="3892551" y="3008313"/>
                <a:ext cx="34925" cy="74613"/>
              </a:xfrm>
              <a:custGeom>
                <a:avLst/>
                <a:gdLst>
                  <a:gd name="T0" fmla="*/ 0 w 9"/>
                  <a:gd name="T1" fmla="*/ 20 h 20"/>
                  <a:gd name="T2" fmla="*/ 9 w 9"/>
                  <a:gd name="T3" fmla="*/ 0 h 20"/>
                  <a:gd name="T4" fmla="*/ 2 w 9"/>
                  <a:gd name="T5" fmla="*/ 17 h 20"/>
                  <a:gd name="T6" fmla="*/ 0 w 9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0">
                    <a:moveTo>
                      <a:pt x="0" y="20"/>
                    </a:moveTo>
                    <a:cubicBezTo>
                      <a:pt x="0" y="20"/>
                      <a:pt x="0" y="8"/>
                      <a:pt x="9" y="0"/>
                    </a:cubicBezTo>
                    <a:cubicBezTo>
                      <a:pt x="9" y="0"/>
                      <a:pt x="3" y="5"/>
                      <a:pt x="2" y="17"/>
                    </a:cubicBezTo>
                    <a:lnTo>
                      <a:pt x="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3898"/>
              <p:cNvSpPr/>
              <p:nvPr/>
            </p:nvSpPr>
            <p:spPr bwMode="auto">
              <a:xfrm>
                <a:off x="3881438" y="3087688"/>
                <a:ext cx="76200" cy="36513"/>
              </a:xfrm>
              <a:custGeom>
                <a:avLst/>
                <a:gdLst>
                  <a:gd name="T0" fmla="*/ 1 w 20"/>
                  <a:gd name="T1" fmla="*/ 6 h 10"/>
                  <a:gd name="T2" fmla="*/ 20 w 20"/>
                  <a:gd name="T3" fmla="*/ 0 h 10"/>
                  <a:gd name="T4" fmla="*/ 0 w 20"/>
                  <a:gd name="T5" fmla="*/ 7 h 10"/>
                  <a:gd name="T6" fmla="*/ 1 w 20"/>
                  <a:gd name="T7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0">
                    <a:moveTo>
                      <a:pt x="1" y="6"/>
                    </a:moveTo>
                    <a:cubicBezTo>
                      <a:pt x="1" y="6"/>
                      <a:pt x="14" y="8"/>
                      <a:pt x="20" y="0"/>
                    </a:cubicBezTo>
                    <a:cubicBezTo>
                      <a:pt x="20" y="0"/>
                      <a:pt x="13" y="10"/>
                      <a:pt x="0" y="7"/>
                    </a:cubicBez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3899"/>
              <p:cNvSpPr/>
              <p:nvPr/>
            </p:nvSpPr>
            <p:spPr bwMode="auto">
              <a:xfrm>
                <a:off x="3905251" y="3060701"/>
                <a:ext cx="52388" cy="19050"/>
              </a:xfrm>
              <a:custGeom>
                <a:avLst/>
                <a:gdLst>
                  <a:gd name="T0" fmla="*/ 0 w 14"/>
                  <a:gd name="T1" fmla="*/ 4 h 5"/>
                  <a:gd name="T2" fmla="*/ 14 w 14"/>
                  <a:gd name="T3" fmla="*/ 0 h 5"/>
                  <a:gd name="T4" fmla="*/ 1 w 14"/>
                  <a:gd name="T5" fmla="*/ 3 h 5"/>
                  <a:gd name="T6" fmla="*/ 0 w 14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0" y="4"/>
                    </a:moveTo>
                    <a:cubicBezTo>
                      <a:pt x="0" y="5"/>
                      <a:pt x="7" y="5"/>
                      <a:pt x="14" y="0"/>
                    </a:cubicBezTo>
                    <a:cubicBezTo>
                      <a:pt x="14" y="0"/>
                      <a:pt x="8" y="4"/>
                      <a:pt x="1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3900"/>
              <p:cNvSpPr/>
              <p:nvPr/>
            </p:nvSpPr>
            <p:spPr bwMode="auto">
              <a:xfrm>
                <a:off x="3694113" y="3063876"/>
                <a:ext cx="180975" cy="131763"/>
              </a:xfrm>
              <a:custGeom>
                <a:avLst/>
                <a:gdLst>
                  <a:gd name="T0" fmla="*/ 42 w 48"/>
                  <a:gd name="T1" fmla="*/ 27 h 35"/>
                  <a:gd name="T2" fmla="*/ 32 w 48"/>
                  <a:gd name="T3" fmla="*/ 7 h 35"/>
                  <a:gd name="T4" fmla="*/ 0 w 48"/>
                  <a:gd name="T5" fmla="*/ 10 h 35"/>
                  <a:gd name="T6" fmla="*/ 18 w 48"/>
                  <a:gd name="T7" fmla="*/ 21 h 35"/>
                  <a:gd name="T8" fmla="*/ 42 w 48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5">
                    <a:moveTo>
                      <a:pt x="42" y="27"/>
                    </a:moveTo>
                    <a:cubicBezTo>
                      <a:pt x="42" y="27"/>
                      <a:pt x="48" y="14"/>
                      <a:pt x="32" y="7"/>
                    </a:cubicBezTo>
                    <a:cubicBezTo>
                      <a:pt x="16" y="0"/>
                      <a:pt x="0" y="10"/>
                      <a:pt x="0" y="10"/>
                    </a:cubicBezTo>
                    <a:cubicBezTo>
                      <a:pt x="0" y="10"/>
                      <a:pt x="14" y="14"/>
                      <a:pt x="18" y="21"/>
                    </a:cubicBezTo>
                    <a:cubicBezTo>
                      <a:pt x="22" y="30"/>
                      <a:pt x="36" y="35"/>
                      <a:pt x="4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Freeform 3901"/>
              <p:cNvSpPr/>
              <p:nvPr/>
            </p:nvSpPr>
            <p:spPr bwMode="auto">
              <a:xfrm>
                <a:off x="3721101" y="3098801"/>
                <a:ext cx="146050" cy="100013"/>
              </a:xfrm>
              <a:custGeom>
                <a:avLst/>
                <a:gdLst>
                  <a:gd name="T0" fmla="*/ 33 w 39"/>
                  <a:gd name="T1" fmla="*/ 19 h 27"/>
                  <a:gd name="T2" fmla="*/ 36 w 39"/>
                  <a:gd name="T3" fmla="*/ 27 h 27"/>
                  <a:gd name="T4" fmla="*/ 39 w 39"/>
                  <a:gd name="T5" fmla="*/ 27 h 27"/>
                  <a:gd name="T6" fmla="*/ 34 w 39"/>
                  <a:gd name="T7" fmla="*/ 19 h 27"/>
                  <a:gd name="T8" fmla="*/ 0 w 39"/>
                  <a:gd name="T9" fmla="*/ 1 h 27"/>
                  <a:gd name="T10" fmla="*/ 33 w 39"/>
                  <a:gd name="T11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7">
                    <a:moveTo>
                      <a:pt x="33" y="19"/>
                    </a:moveTo>
                    <a:cubicBezTo>
                      <a:pt x="35" y="22"/>
                      <a:pt x="35" y="25"/>
                      <a:pt x="36" y="27"/>
                    </a:cubicBezTo>
                    <a:cubicBezTo>
                      <a:pt x="37" y="27"/>
                      <a:pt x="38" y="27"/>
                      <a:pt x="39" y="27"/>
                    </a:cubicBezTo>
                    <a:cubicBezTo>
                      <a:pt x="38" y="26"/>
                      <a:pt x="36" y="21"/>
                      <a:pt x="34" y="19"/>
                    </a:cubicBezTo>
                    <a:cubicBezTo>
                      <a:pt x="30" y="12"/>
                      <a:pt x="19" y="0"/>
                      <a:pt x="0" y="1"/>
                    </a:cubicBezTo>
                    <a:cubicBezTo>
                      <a:pt x="4" y="1"/>
                      <a:pt x="22" y="2"/>
                      <a:pt x="3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Freeform 3902"/>
              <p:cNvSpPr/>
              <p:nvPr/>
            </p:nvSpPr>
            <p:spPr bwMode="auto">
              <a:xfrm>
                <a:off x="3814763" y="3098801"/>
                <a:ext cx="33338" cy="63500"/>
              </a:xfrm>
              <a:custGeom>
                <a:avLst/>
                <a:gdLst>
                  <a:gd name="T0" fmla="*/ 8 w 9"/>
                  <a:gd name="T1" fmla="*/ 17 h 17"/>
                  <a:gd name="T2" fmla="*/ 0 w 9"/>
                  <a:gd name="T3" fmla="*/ 0 h 17"/>
                  <a:gd name="T4" fmla="*/ 6 w 9"/>
                  <a:gd name="T5" fmla="*/ 16 h 17"/>
                  <a:gd name="T6" fmla="*/ 8 w 9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7">
                    <a:moveTo>
                      <a:pt x="8" y="17"/>
                    </a:moveTo>
                    <a:cubicBezTo>
                      <a:pt x="8" y="17"/>
                      <a:pt x="9" y="6"/>
                      <a:pt x="0" y="0"/>
                    </a:cubicBezTo>
                    <a:cubicBezTo>
                      <a:pt x="0" y="0"/>
                      <a:pt x="7" y="4"/>
                      <a:pt x="6" y="16"/>
                    </a:cubicBezTo>
                    <a:lnTo>
                      <a:pt x="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Freeform 3903"/>
              <p:cNvSpPr/>
              <p:nvPr/>
            </p:nvSpPr>
            <p:spPr bwMode="auto">
              <a:xfrm>
                <a:off x="3781426" y="3087688"/>
                <a:ext cx="36513" cy="47625"/>
              </a:xfrm>
              <a:custGeom>
                <a:avLst/>
                <a:gdLst>
                  <a:gd name="T0" fmla="*/ 10 w 10"/>
                  <a:gd name="T1" fmla="*/ 13 h 13"/>
                  <a:gd name="T2" fmla="*/ 0 w 10"/>
                  <a:gd name="T3" fmla="*/ 0 h 13"/>
                  <a:gd name="T4" fmla="*/ 8 w 10"/>
                  <a:gd name="T5" fmla="*/ 12 h 13"/>
                  <a:gd name="T6" fmla="*/ 10 w 10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3">
                    <a:moveTo>
                      <a:pt x="10" y="13"/>
                    </a:moveTo>
                    <a:cubicBezTo>
                      <a:pt x="10" y="13"/>
                      <a:pt x="8" y="4"/>
                      <a:pt x="0" y="0"/>
                    </a:cubicBezTo>
                    <a:cubicBezTo>
                      <a:pt x="0" y="0"/>
                      <a:pt x="6" y="3"/>
                      <a:pt x="8" y="12"/>
                    </a:cubicBezTo>
                    <a:lnTo>
                      <a:pt x="1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Freeform 3904"/>
              <p:cNvSpPr/>
              <p:nvPr/>
            </p:nvSpPr>
            <p:spPr bwMode="auto">
              <a:xfrm>
                <a:off x="3776663" y="3151188"/>
                <a:ext cx="57150" cy="22225"/>
              </a:xfrm>
              <a:custGeom>
                <a:avLst/>
                <a:gdLst>
                  <a:gd name="T0" fmla="*/ 14 w 15"/>
                  <a:gd name="T1" fmla="*/ 0 h 6"/>
                  <a:gd name="T2" fmla="*/ 0 w 15"/>
                  <a:gd name="T3" fmla="*/ 0 h 6"/>
                  <a:gd name="T4" fmla="*/ 15 w 15"/>
                  <a:gd name="T5" fmla="*/ 1 h 6"/>
                  <a:gd name="T6" fmla="*/ 14 w 1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14" y="0"/>
                    </a:moveTo>
                    <a:cubicBezTo>
                      <a:pt x="14" y="0"/>
                      <a:pt x="6" y="4"/>
                      <a:pt x="0" y="0"/>
                    </a:cubicBezTo>
                    <a:cubicBezTo>
                      <a:pt x="0" y="0"/>
                      <a:pt x="7" y="6"/>
                      <a:pt x="15" y="1"/>
                    </a:cubicBezTo>
                    <a:lnTo>
                      <a:pt x="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Freeform 3905"/>
              <p:cNvSpPr/>
              <p:nvPr/>
            </p:nvSpPr>
            <p:spPr bwMode="auto">
              <a:xfrm>
                <a:off x="3773488" y="3128963"/>
                <a:ext cx="36513" cy="11113"/>
              </a:xfrm>
              <a:custGeom>
                <a:avLst/>
                <a:gdLst>
                  <a:gd name="T0" fmla="*/ 10 w 10"/>
                  <a:gd name="T1" fmla="*/ 1 h 3"/>
                  <a:gd name="T2" fmla="*/ 0 w 10"/>
                  <a:gd name="T3" fmla="*/ 1 h 3"/>
                  <a:gd name="T4" fmla="*/ 9 w 10"/>
                  <a:gd name="T5" fmla="*/ 0 h 3"/>
                  <a:gd name="T6" fmla="*/ 10 w 10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3">
                    <a:moveTo>
                      <a:pt x="10" y="1"/>
                    </a:moveTo>
                    <a:cubicBezTo>
                      <a:pt x="10" y="1"/>
                      <a:pt x="5" y="3"/>
                      <a:pt x="0" y="1"/>
                    </a:cubicBezTo>
                    <a:cubicBezTo>
                      <a:pt x="0" y="1"/>
                      <a:pt x="5" y="3"/>
                      <a:pt x="9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3906"/>
              <p:cNvSpPr/>
              <p:nvPr/>
            </p:nvSpPr>
            <p:spPr bwMode="auto">
              <a:xfrm>
                <a:off x="3798888" y="3184526"/>
                <a:ext cx="142875" cy="63500"/>
              </a:xfrm>
              <a:custGeom>
                <a:avLst/>
                <a:gdLst>
                  <a:gd name="T0" fmla="*/ 37 w 38"/>
                  <a:gd name="T1" fmla="*/ 9 h 17"/>
                  <a:gd name="T2" fmla="*/ 33 w 38"/>
                  <a:gd name="T3" fmla="*/ 9 h 17"/>
                  <a:gd name="T4" fmla="*/ 31 w 38"/>
                  <a:gd name="T5" fmla="*/ 4 h 17"/>
                  <a:gd name="T6" fmla="*/ 24 w 38"/>
                  <a:gd name="T7" fmla="*/ 5 h 17"/>
                  <a:gd name="T8" fmla="*/ 18 w 38"/>
                  <a:gd name="T9" fmla="*/ 1 h 17"/>
                  <a:gd name="T10" fmla="*/ 14 w 38"/>
                  <a:gd name="T11" fmla="*/ 6 h 17"/>
                  <a:gd name="T12" fmla="*/ 10 w 38"/>
                  <a:gd name="T13" fmla="*/ 4 h 17"/>
                  <a:gd name="T14" fmla="*/ 8 w 38"/>
                  <a:gd name="T15" fmla="*/ 8 h 17"/>
                  <a:gd name="T16" fmla="*/ 4 w 38"/>
                  <a:gd name="T17" fmla="*/ 8 h 17"/>
                  <a:gd name="T18" fmla="*/ 4 w 38"/>
                  <a:gd name="T19" fmla="*/ 13 h 17"/>
                  <a:gd name="T20" fmla="*/ 12 w 38"/>
                  <a:gd name="T21" fmla="*/ 14 h 17"/>
                  <a:gd name="T22" fmla="*/ 23 w 38"/>
                  <a:gd name="T23" fmla="*/ 14 h 17"/>
                  <a:gd name="T24" fmla="*/ 27 w 38"/>
                  <a:gd name="T25" fmla="*/ 15 h 17"/>
                  <a:gd name="T26" fmla="*/ 30 w 38"/>
                  <a:gd name="T27" fmla="*/ 13 h 17"/>
                  <a:gd name="T28" fmla="*/ 30 w 38"/>
                  <a:gd name="T29" fmla="*/ 14 h 17"/>
                  <a:gd name="T30" fmla="*/ 33 w 38"/>
                  <a:gd name="T31" fmla="*/ 16 h 17"/>
                  <a:gd name="T32" fmla="*/ 37 w 38"/>
                  <a:gd name="T33" fmla="*/ 12 h 17"/>
                  <a:gd name="T34" fmla="*/ 37 w 38"/>
                  <a:gd name="T3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8" h="17">
                    <a:moveTo>
                      <a:pt x="37" y="9"/>
                    </a:moveTo>
                    <a:cubicBezTo>
                      <a:pt x="35" y="7"/>
                      <a:pt x="33" y="9"/>
                      <a:pt x="33" y="9"/>
                    </a:cubicBezTo>
                    <a:cubicBezTo>
                      <a:pt x="33" y="9"/>
                      <a:pt x="34" y="6"/>
                      <a:pt x="31" y="4"/>
                    </a:cubicBezTo>
                    <a:cubicBezTo>
                      <a:pt x="27" y="2"/>
                      <a:pt x="24" y="5"/>
                      <a:pt x="24" y="5"/>
                    </a:cubicBezTo>
                    <a:cubicBezTo>
                      <a:pt x="24" y="5"/>
                      <a:pt x="24" y="0"/>
                      <a:pt x="18" y="1"/>
                    </a:cubicBezTo>
                    <a:cubicBezTo>
                      <a:pt x="13" y="2"/>
                      <a:pt x="14" y="6"/>
                      <a:pt x="14" y="6"/>
                    </a:cubicBezTo>
                    <a:cubicBezTo>
                      <a:pt x="14" y="6"/>
                      <a:pt x="12" y="3"/>
                      <a:pt x="10" y="4"/>
                    </a:cubicBezTo>
                    <a:cubicBezTo>
                      <a:pt x="8" y="5"/>
                      <a:pt x="8" y="8"/>
                      <a:pt x="8" y="8"/>
                    </a:cubicBezTo>
                    <a:cubicBezTo>
                      <a:pt x="8" y="8"/>
                      <a:pt x="7" y="6"/>
                      <a:pt x="4" y="8"/>
                    </a:cubicBezTo>
                    <a:cubicBezTo>
                      <a:pt x="0" y="11"/>
                      <a:pt x="4" y="13"/>
                      <a:pt x="4" y="13"/>
                    </a:cubicBezTo>
                    <a:cubicBezTo>
                      <a:pt x="4" y="17"/>
                      <a:pt x="12" y="14"/>
                      <a:pt x="12" y="14"/>
                    </a:cubicBezTo>
                    <a:cubicBezTo>
                      <a:pt x="12" y="16"/>
                      <a:pt x="18" y="14"/>
                      <a:pt x="23" y="14"/>
                    </a:cubicBezTo>
                    <a:cubicBezTo>
                      <a:pt x="24" y="14"/>
                      <a:pt x="26" y="15"/>
                      <a:pt x="27" y="15"/>
                    </a:cubicBezTo>
                    <a:cubicBezTo>
                      <a:pt x="28" y="15"/>
                      <a:pt x="29" y="14"/>
                      <a:pt x="30" y="13"/>
                    </a:cubicBezTo>
                    <a:cubicBezTo>
                      <a:pt x="30" y="13"/>
                      <a:pt x="30" y="14"/>
                      <a:pt x="30" y="14"/>
                    </a:cubicBezTo>
                    <a:cubicBezTo>
                      <a:pt x="31" y="15"/>
                      <a:pt x="31" y="16"/>
                      <a:pt x="33" y="16"/>
                    </a:cubicBezTo>
                    <a:cubicBezTo>
                      <a:pt x="35" y="16"/>
                      <a:pt x="37" y="13"/>
                      <a:pt x="37" y="12"/>
                    </a:cubicBezTo>
                    <a:cubicBezTo>
                      <a:pt x="37" y="11"/>
                      <a:pt x="38" y="10"/>
                      <a:pt x="3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Freeform 3907"/>
              <p:cNvSpPr/>
              <p:nvPr/>
            </p:nvSpPr>
            <p:spPr bwMode="auto">
              <a:xfrm>
                <a:off x="3856038" y="3192463"/>
                <a:ext cx="25400" cy="14288"/>
              </a:xfrm>
              <a:custGeom>
                <a:avLst/>
                <a:gdLst>
                  <a:gd name="T0" fmla="*/ 0 w 7"/>
                  <a:gd name="T1" fmla="*/ 3 h 4"/>
                  <a:gd name="T2" fmla="*/ 3 w 7"/>
                  <a:gd name="T3" fmla="*/ 0 h 4"/>
                  <a:gd name="T4" fmla="*/ 7 w 7"/>
                  <a:gd name="T5" fmla="*/ 3 h 4"/>
                  <a:gd name="T6" fmla="*/ 0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0" y="3"/>
                    </a:moveTo>
                    <a:cubicBezTo>
                      <a:pt x="0" y="3"/>
                      <a:pt x="0" y="1"/>
                      <a:pt x="3" y="0"/>
                    </a:cubicBezTo>
                    <a:cubicBezTo>
                      <a:pt x="6" y="0"/>
                      <a:pt x="7" y="2"/>
                      <a:pt x="7" y="3"/>
                    </a:cubicBezTo>
                    <a:cubicBezTo>
                      <a:pt x="7" y="4"/>
                      <a:pt x="4" y="0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Freeform 3908"/>
              <p:cNvSpPr/>
              <p:nvPr/>
            </p:nvSpPr>
            <p:spPr bwMode="auto">
              <a:xfrm>
                <a:off x="3897313" y="3198813"/>
                <a:ext cx="25400" cy="15875"/>
              </a:xfrm>
              <a:custGeom>
                <a:avLst/>
                <a:gdLst>
                  <a:gd name="T0" fmla="*/ 0 w 7"/>
                  <a:gd name="T1" fmla="*/ 3 h 4"/>
                  <a:gd name="T2" fmla="*/ 4 w 7"/>
                  <a:gd name="T3" fmla="*/ 1 h 4"/>
                  <a:gd name="T4" fmla="*/ 5 w 7"/>
                  <a:gd name="T5" fmla="*/ 4 h 4"/>
                  <a:gd name="T6" fmla="*/ 0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0" y="3"/>
                    </a:moveTo>
                    <a:cubicBezTo>
                      <a:pt x="0" y="3"/>
                      <a:pt x="2" y="0"/>
                      <a:pt x="4" y="1"/>
                    </a:cubicBezTo>
                    <a:cubicBezTo>
                      <a:pt x="6" y="2"/>
                      <a:pt x="7" y="4"/>
                      <a:pt x="5" y="4"/>
                    </a:cubicBezTo>
                    <a:cubicBezTo>
                      <a:pt x="4" y="4"/>
                      <a:pt x="4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Freeform 3909"/>
              <p:cNvSpPr/>
              <p:nvPr/>
            </p:nvSpPr>
            <p:spPr bwMode="auto">
              <a:xfrm>
                <a:off x="3844926" y="3206751"/>
                <a:ext cx="25400" cy="15875"/>
              </a:xfrm>
              <a:custGeom>
                <a:avLst/>
                <a:gdLst>
                  <a:gd name="T0" fmla="*/ 0 w 7"/>
                  <a:gd name="T1" fmla="*/ 2 h 4"/>
                  <a:gd name="T2" fmla="*/ 4 w 7"/>
                  <a:gd name="T3" fmla="*/ 1 h 4"/>
                  <a:gd name="T4" fmla="*/ 4 w 7"/>
                  <a:gd name="T5" fmla="*/ 3 h 4"/>
                  <a:gd name="T6" fmla="*/ 0 w 7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0" y="2"/>
                    </a:moveTo>
                    <a:cubicBezTo>
                      <a:pt x="0" y="2"/>
                      <a:pt x="1" y="0"/>
                      <a:pt x="4" y="1"/>
                    </a:cubicBezTo>
                    <a:cubicBezTo>
                      <a:pt x="7" y="2"/>
                      <a:pt x="6" y="4"/>
                      <a:pt x="4" y="3"/>
                    </a:cubicBezTo>
                    <a:cubicBezTo>
                      <a:pt x="3" y="2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4680723" y="4294612"/>
            <a:ext cx="585439" cy="585439"/>
            <a:chOff x="4680723" y="4294612"/>
            <a:chExt cx="585439" cy="585439"/>
          </a:xfrm>
        </p:grpSpPr>
        <p:sp>
          <p:nvSpPr>
            <p:cNvPr id="17" name="椭圆 16"/>
            <p:cNvSpPr/>
            <p:nvPr/>
          </p:nvSpPr>
          <p:spPr>
            <a:xfrm>
              <a:off x="4680723" y="4294612"/>
              <a:ext cx="585439" cy="585439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3791"/>
            <p:cNvSpPr>
              <a:spLocks noEditPoints="1"/>
            </p:cNvSpPr>
            <p:nvPr/>
          </p:nvSpPr>
          <p:spPr bwMode="auto">
            <a:xfrm>
              <a:off x="4870254" y="4448824"/>
              <a:ext cx="206375" cy="304800"/>
            </a:xfrm>
            <a:custGeom>
              <a:avLst/>
              <a:gdLst>
                <a:gd name="T0" fmla="*/ 27 w 55"/>
                <a:gd name="T1" fmla="*/ 0 h 81"/>
                <a:gd name="T2" fmla="*/ 0 w 55"/>
                <a:gd name="T3" fmla="*/ 54 h 81"/>
                <a:gd name="T4" fmla="*/ 27 w 55"/>
                <a:gd name="T5" fmla="*/ 81 h 81"/>
                <a:gd name="T6" fmla="*/ 54 w 55"/>
                <a:gd name="T7" fmla="*/ 54 h 81"/>
                <a:gd name="T8" fmla="*/ 27 w 55"/>
                <a:gd name="T9" fmla="*/ 0 h 81"/>
                <a:gd name="T10" fmla="*/ 39 w 55"/>
                <a:gd name="T11" fmla="*/ 63 h 81"/>
                <a:gd name="T12" fmla="*/ 45 w 55"/>
                <a:gd name="T13" fmla="*/ 39 h 81"/>
                <a:gd name="T14" fmla="*/ 45 w 55"/>
                <a:gd name="T15" fmla="*/ 68 h 81"/>
                <a:gd name="T16" fmla="*/ 39 w 55"/>
                <a:gd name="T17" fmla="*/ 6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81">
                  <a:moveTo>
                    <a:pt x="27" y="0"/>
                  </a:moveTo>
                  <a:cubicBezTo>
                    <a:pt x="27" y="0"/>
                    <a:pt x="0" y="39"/>
                    <a:pt x="0" y="54"/>
                  </a:cubicBezTo>
                  <a:cubicBezTo>
                    <a:pt x="0" y="69"/>
                    <a:pt x="12" y="81"/>
                    <a:pt x="27" y="81"/>
                  </a:cubicBezTo>
                  <a:cubicBezTo>
                    <a:pt x="42" y="81"/>
                    <a:pt x="54" y="69"/>
                    <a:pt x="54" y="54"/>
                  </a:cubicBezTo>
                  <a:cubicBezTo>
                    <a:pt x="54" y="39"/>
                    <a:pt x="27" y="0"/>
                    <a:pt x="27" y="0"/>
                  </a:cubicBezTo>
                  <a:close/>
                  <a:moveTo>
                    <a:pt x="39" y="63"/>
                  </a:moveTo>
                  <a:cubicBezTo>
                    <a:pt x="43" y="54"/>
                    <a:pt x="47" y="50"/>
                    <a:pt x="45" y="39"/>
                  </a:cubicBezTo>
                  <a:cubicBezTo>
                    <a:pt x="45" y="39"/>
                    <a:pt x="55" y="56"/>
                    <a:pt x="45" y="68"/>
                  </a:cubicBezTo>
                  <a:cubicBezTo>
                    <a:pt x="43" y="69"/>
                    <a:pt x="35" y="72"/>
                    <a:pt x="39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13159" y="2625031"/>
            <a:ext cx="4037940" cy="675136"/>
            <a:chOff x="5413159" y="2625031"/>
            <a:chExt cx="4037940" cy="675136"/>
          </a:xfrm>
        </p:grpSpPr>
        <p:sp>
          <p:nvSpPr>
            <p:cNvPr id="36" name="矩形 35"/>
            <p:cNvSpPr/>
            <p:nvPr/>
          </p:nvSpPr>
          <p:spPr>
            <a:xfrm>
              <a:off x="5413159" y="2980762"/>
              <a:ext cx="4037940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413159" y="262503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413159" y="4264158"/>
            <a:ext cx="4037940" cy="675136"/>
            <a:chOff x="5413159" y="4264158"/>
            <a:chExt cx="4037940" cy="675136"/>
          </a:xfrm>
        </p:grpSpPr>
        <p:sp>
          <p:nvSpPr>
            <p:cNvPr id="38" name="矩形 37"/>
            <p:cNvSpPr/>
            <p:nvPr/>
          </p:nvSpPr>
          <p:spPr>
            <a:xfrm>
              <a:off x="5413159" y="4619889"/>
              <a:ext cx="4037940" cy="31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413159" y="42641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557">
        <p14:pan/>
      </p:transition>
    </mc:Choice>
    <mc:Fallback xmlns="">
      <p:transition spd="slow" advTm="55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19100" y="647700"/>
            <a:ext cx="112395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14"/>
          <p:cNvSpPr>
            <a:spLocks noEditPoints="1"/>
          </p:cNvSpPr>
          <p:nvPr/>
        </p:nvSpPr>
        <p:spPr bwMode="auto">
          <a:xfrm>
            <a:off x="136757" y="134517"/>
            <a:ext cx="282343" cy="513183"/>
          </a:xfrm>
          <a:custGeom>
            <a:avLst/>
            <a:gdLst>
              <a:gd name="T0" fmla="*/ 151 w 246"/>
              <a:gd name="T1" fmla="*/ 147 h 446"/>
              <a:gd name="T2" fmla="*/ 151 w 246"/>
              <a:gd name="T3" fmla="*/ 216 h 446"/>
              <a:gd name="T4" fmla="*/ 171 w 246"/>
              <a:gd name="T5" fmla="*/ 201 h 446"/>
              <a:gd name="T6" fmla="*/ 207 w 246"/>
              <a:gd name="T7" fmla="*/ 152 h 446"/>
              <a:gd name="T8" fmla="*/ 151 w 246"/>
              <a:gd name="T9" fmla="*/ 162 h 446"/>
              <a:gd name="T10" fmla="*/ 204 w 246"/>
              <a:gd name="T11" fmla="*/ 134 h 446"/>
              <a:gd name="T12" fmla="*/ 152 w 246"/>
              <a:gd name="T13" fmla="*/ 123 h 446"/>
              <a:gd name="T14" fmla="*/ 190 w 246"/>
              <a:gd name="T15" fmla="*/ 158 h 446"/>
              <a:gd name="T16" fmla="*/ 67 w 246"/>
              <a:gd name="T17" fmla="*/ 95 h 446"/>
              <a:gd name="T18" fmla="*/ 132 w 246"/>
              <a:gd name="T19" fmla="*/ 62 h 446"/>
              <a:gd name="T20" fmla="*/ 100 w 246"/>
              <a:gd name="T21" fmla="*/ 52 h 446"/>
              <a:gd name="T22" fmla="*/ 67 w 246"/>
              <a:gd name="T23" fmla="*/ 95 h 446"/>
              <a:gd name="T24" fmla="*/ 149 w 246"/>
              <a:gd name="T25" fmla="*/ 56 h 446"/>
              <a:gd name="T26" fmla="*/ 126 w 246"/>
              <a:gd name="T27" fmla="*/ 80 h 446"/>
              <a:gd name="T28" fmla="*/ 122 w 246"/>
              <a:gd name="T29" fmla="*/ 103 h 446"/>
              <a:gd name="T30" fmla="*/ 182 w 246"/>
              <a:gd name="T31" fmla="*/ 69 h 446"/>
              <a:gd name="T32" fmla="*/ 162 w 246"/>
              <a:gd name="T33" fmla="*/ 64 h 446"/>
              <a:gd name="T34" fmla="*/ 83 w 246"/>
              <a:gd name="T35" fmla="*/ 201 h 446"/>
              <a:gd name="T36" fmla="*/ 118 w 246"/>
              <a:gd name="T37" fmla="*/ 162 h 446"/>
              <a:gd name="T38" fmla="*/ 70 w 246"/>
              <a:gd name="T39" fmla="*/ 178 h 446"/>
              <a:gd name="T40" fmla="*/ 86 w 246"/>
              <a:gd name="T41" fmla="*/ 142 h 446"/>
              <a:gd name="T42" fmla="*/ 79 w 246"/>
              <a:gd name="T43" fmla="*/ 115 h 446"/>
              <a:gd name="T44" fmla="*/ 52 w 246"/>
              <a:gd name="T45" fmla="*/ 122 h 446"/>
              <a:gd name="T46" fmla="*/ 42 w 246"/>
              <a:gd name="T47" fmla="*/ 153 h 446"/>
              <a:gd name="T48" fmla="*/ 66 w 246"/>
              <a:gd name="T49" fmla="*/ 175 h 446"/>
              <a:gd name="T50" fmla="*/ 158 w 246"/>
              <a:gd name="T51" fmla="*/ 329 h 446"/>
              <a:gd name="T52" fmla="*/ 60 w 246"/>
              <a:gd name="T53" fmla="*/ 298 h 446"/>
              <a:gd name="T54" fmla="*/ 0 w 246"/>
              <a:gd name="T55" fmla="*/ 123 h 446"/>
              <a:gd name="T56" fmla="*/ 246 w 246"/>
              <a:gd name="T57" fmla="*/ 123 h 446"/>
              <a:gd name="T58" fmla="*/ 186 w 246"/>
              <a:gd name="T59" fmla="*/ 298 h 446"/>
              <a:gd name="T60" fmla="*/ 151 w 246"/>
              <a:gd name="T61" fmla="*/ 428 h 446"/>
              <a:gd name="T62" fmla="*/ 93 w 246"/>
              <a:gd name="T63" fmla="*/ 428 h 446"/>
              <a:gd name="T64" fmla="*/ 166 w 246"/>
              <a:gd name="T65" fmla="*/ 360 h 446"/>
              <a:gd name="T66" fmla="*/ 73 w 246"/>
              <a:gd name="T67" fmla="*/ 353 h 446"/>
              <a:gd name="T68" fmla="*/ 79 w 246"/>
              <a:gd name="T69" fmla="*/ 339 h 446"/>
              <a:gd name="T70" fmla="*/ 172 w 246"/>
              <a:gd name="T71" fmla="*/ 345 h 446"/>
              <a:gd name="T72" fmla="*/ 166 w 246"/>
              <a:gd name="T73" fmla="*/ 360 h 446"/>
              <a:gd name="T74" fmla="*/ 79 w 246"/>
              <a:gd name="T75" fmla="*/ 389 h 446"/>
              <a:gd name="T76" fmla="*/ 73 w 246"/>
              <a:gd name="T77" fmla="*/ 375 h 446"/>
              <a:gd name="T78" fmla="*/ 166 w 246"/>
              <a:gd name="T79" fmla="*/ 369 h 446"/>
              <a:gd name="T80" fmla="*/ 172 w 246"/>
              <a:gd name="T81" fmla="*/ 383 h 446"/>
              <a:gd name="T82" fmla="*/ 166 w 246"/>
              <a:gd name="T83" fmla="*/ 419 h 446"/>
              <a:gd name="T84" fmla="*/ 73 w 246"/>
              <a:gd name="T85" fmla="*/ 413 h 446"/>
              <a:gd name="T86" fmla="*/ 79 w 246"/>
              <a:gd name="T87" fmla="*/ 399 h 446"/>
              <a:gd name="T88" fmla="*/ 172 w 246"/>
              <a:gd name="T89" fmla="*/ 405 h 446"/>
              <a:gd name="T90" fmla="*/ 166 w 246"/>
              <a:gd name="T91" fmla="*/ 419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6" h="446">
                <a:moveTo>
                  <a:pt x="151" y="162"/>
                </a:moveTo>
                <a:cubicBezTo>
                  <a:pt x="151" y="147"/>
                  <a:pt x="151" y="147"/>
                  <a:pt x="151" y="147"/>
                </a:cubicBezTo>
                <a:cubicBezTo>
                  <a:pt x="131" y="181"/>
                  <a:pt x="131" y="181"/>
                  <a:pt x="131" y="181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201"/>
                  <a:pt x="151" y="201"/>
                  <a:pt x="151" y="201"/>
                </a:cubicBezTo>
                <a:cubicBezTo>
                  <a:pt x="171" y="201"/>
                  <a:pt x="171" y="201"/>
                  <a:pt x="171" y="201"/>
                </a:cubicBezTo>
                <a:cubicBezTo>
                  <a:pt x="175" y="201"/>
                  <a:pt x="180" y="199"/>
                  <a:pt x="183" y="194"/>
                </a:cubicBezTo>
                <a:cubicBezTo>
                  <a:pt x="207" y="152"/>
                  <a:pt x="207" y="152"/>
                  <a:pt x="207" y="152"/>
                </a:cubicBezTo>
                <a:cubicBezTo>
                  <a:pt x="203" y="158"/>
                  <a:pt x="197" y="162"/>
                  <a:pt x="190" y="162"/>
                </a:cubicBezTo>
                <a:cubicBezTo>
                  <a:pt x="151" y="162"/>
                  <a:pt x="151" y="162"/>
                  <a:pt x="151" y="162"/>
                </a:cubicBezTo>
                <a:close/>
                <a:moveTo>
                  <a:pt x="204" y="150"/>
                </a:moveTo>
                <a:cubicBezTo>
                  <a:pt x="207" y="145"/>
                  <a:pt x="207" y="139"/>
                  <a:pt x="204" y="134"/>
                </a:cubicBezTo>
                <a:cubicBezTo>
                  <a:pt x="186" y="104"/>
                  <a:pt x="186" y="104"/>
                  <a:pt x="186" y="104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90" y="158"/>
                  <a:pt x="190" y="158"/>
                  <a:pt x="190" y="158"/>
                </a:cubicBezTo>
                <a:cubicBezTo>
                  <a:pt x="196" y="158"/>
                  <a:pt x="201" y="155"/>
                  <a:pt x="204" y="150"/>
                </a:cubicBezTo>
                <a:close/>
                <a:moveTo>
                  <a:pt x="67" y="95"/>
                </a:moveTo>
                <a:cubicBezTo>
                  <a:pt x="101" y="114"/>
                  <a:pt x="101" y="114"/>
                  <a:pt x="101" y="114"/>
                </a:cubicBezTo>
                <a:cubicBezTo>
                  <a:pt x="132" y="62"/>
                  <a:pt x="132" y="62"/>
                  <a:pt x="132" y="62"/>
                </a:cubicBezTo>
                <a:cubicBezTo>
                  <a:pt x="135" y="56"/>
                  <a:pt x="142" y="52"/>
                  <a:pt x="149" y="52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95" y="52"/>
                  <a:pt x="90" y="55"/>
                  <a:pt x="88" y="59"/>
                </a:cubicBezTo>
                <a:cubicBezTo>
                  <a:pt x="84" y="66"/>
                  <a:pt x="67" y="95"/>
                  <a:pt x="67" y="95"/>
                </a:cubicBezTo>
                <a:close/>
                <a:moveTo>
                  <a:pt x="162" y="64"/>
                </a:moveTo>
                <a:cubicBezTo>
                  <a:pt x="159" y="59"/>
                  <a:pt x="154" y="56"/>
                  <a:pt x="149" y="56"/>
                </a:cubicBezTo>
                <a:cubicBezTo>
                  <a:pt x="143" y="56"/>
                  <a:pt x="138" y="59"/>
                  <a:pt x="135" y="64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35" y="96"/>
                  <a:pt x="135" y="96"/>
                  <a:pt x="135" y="96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62" y="103"/>
                  <a:pt x="162" y="103"/>
                  <a:pt x="162" y="10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69" y="76"/>
                  <a:pt x="169" y="76"/>
                  <a:pt x="169" y="76"/>
                </a:cubicBezTo>
                <a:cubicBezTo>
                  <a:pt x="162" y="64"/>
                  <a:pt x="162" y="64"/>
                  <a:pt x="162" y="64"/>
                </a:cubicBezTo>
                <a:close/>
                <a:moveTo>
                  <a:pt x="69" y="194"/>
                </a:moveTo>
                <a:cubicBezTo>
                  <a:pt x="72" y="199"/>
                  <a:pt x="77" y="201"/>
                  <a:pt x="83" y="201"/>
                </a:cubicBezTo>
                <a:cubicBezTo>
                  <a:pt x="118" y="201"/>
                  <a:pt x="118" y="201"/>
                  <a:pt x="118" y="20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0" y="178"/>
                  <a:pt x="70" y="178"/>
                  <a:pt x="70" y="178"/>
                </a:cubicBezTo>
                <a:cubicBezTo>
                  <a:pt x="67" y="183"/>
                  <a:pt x="67" y="189"/>
                  <a:pt x="69" y="194"/>
                </a:cubicBezTo>
                <a:close/>
                <a:moveTo>
                  <a:pt x="86" y="142"/>
                </a:moveTo>
                <a:cubicBezTo>
                  <a:pt x="98" y="149"/>
                  <a:pt x="98" y="149"/>
                  <a:pt x="98" y="149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39" y="143"/>
                  <a:pt x="39" y="149"/>
                  <a:pt x="42" y="153"/>
                </a:cubicBezTo>
                <a:cubicBezTo>
                  <a:pt x="66" y="196"/>
                  <a:pt x="66" y="196"/>
                  <a:pt x="66" y="196"/>
                </a:cubicBezTo>
                <a:cubicBezTo>
                  <a:pt x="63" y="189"/>
                  <a:pt x="63" y="182"/>
                  <a:pt x="66" y="175"/>
                </a:cubicBezTo>
                <a:cubicBezTo>
                  <a:pt x="86" y="142"/>
                  <a:pt x="86" y="142"/>
                  <a:pt x="86" y="142"/>
                </a:cubicBezTo>
                <a:close/>
                <a:moveTo>
                  <a:pt x="158" y="329"/>
                </a:moveTo>
                <a:cubicBezTo>
                  <a:pt x="88" y="329"/>
                  <a:pt x="88" y="329"/>
                  <a:pt x="88" y="329"/>
                </a:cubicBezTo>
                <a:cubicBezTo>
                  <a:pt x="70" y="329"/>
                  <a:pt x="64" y="323"/>
                  <a:pt x="60" y="298"/>
                </a:cubicBezTo>
                <a:cubicBezTo>
                  <a:pt x="55" y="269"/>
                  <a:pt x="47" y="238"/>
                  <a:pt x="17" y="184"/>
                </a:cubicBezTo>
                <a:cubicBezTo>
                  <a:pt x="7" y="166"/>
                  <a:pt x="0" y="145"/>
                  <a:pt x="0" y="123"/>
                </a:cubicBezTo>
                <a:cubicBezTo>
                  <a:pt x="0" y="55"/>
                  <a:pt x="55" y="0"/>
                  <a:pt x="123" y="0"/>
                </a:cubicBezTo>
                <a:cubicBezTo>
                  <a:pt x="191" y="0"/>
                  <a:pt x="246" y="55"/>
                  <a:pt x="246" y="123"/>
                </a:cubicBezTo>
                <a:cubicBezTo>
                  <a:pt x="246" y="145"/>
                  <a:pt x="239" y="166"/>
                  <a:pt x="229" y="184"/>
                </a:cubicBezTo>
                <a:cubicBezTo>
                  <a:pt x="199" y="238"/>
                  <a:pt x="191" y="269"/>
                  <a:pt x="186" y="298"/>
                </a:cubicBezTo>
                <a:cubicBezTo>
                  <a:pt x="182" y="323"/>
                  <a:pt x="176" y="329"/>
                  <a:pt x="158" y="329"/>
                </a:cubicBezTo>
                <a:close/>
                <a:moveTo>
                  <a:pt x="151" y="428"/>
                </a:moveTo>
                <a:cubicBezTo>
                  <a:pt x="146" y="439"/>
                  <a:pt x="135" y="446"/>
                  <a:pt x="123" y="446"/>
                </a:cubicBezTo>
                <a:cubicBezTo>
                  <a:pt x="110" y="446"/>
                  <a:pt x="99" y="439"/>
                  <a:pt x="93" y="428"/>
                </a:cubicBezTo>
                <a:cubicBezTo>
                  <a:pt x="151" y="428"/>
                  <a:pt x="151" y="428"/>
                  <a:pt x="151" y="428"/>
                </a:cubicBezTo>
                <a:close/>
                <a:moveTo>
                  <a:pt x="166" y="360"/>
                </a:moveTo>
                <a:cubicBezTo>
                  <a:pt x="79" y="360"/>
                  <a:pt x="79" y="360"/>
                  <a:pt x="79" y="360"/>
                </a:cubicBezTo>
                <a:cubicBezTo>
                  <a:pt x="75" y="360"/>
                  <a:pt x="73" y="357"/>
                  <a:pt x="73" y="353"/>
                </a:cubicBezTo>
                <a:cubicBezTo>
                  <a:pt x="73" y="345"/>
                  <a:pt x="73" y="345"/>
                  <a:pt x="73" y="345"/>
                </a:cubicBezTo>
                <a:cubicBezTo>
                  <a:pt x="73" y="342"/>
                  <a:pt x="75" y="339"/>
                  <a:pt x="79" y="339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70" y="339"/>
                  <a:pt x="172" y="342"/>
                  <a:pt x="172" y="345"/>
                </a:cubicBezTo>
                <a:cubicBezTo>
                  <a:pt x="172" y="353"/>
                  <a:pt x="172" y="353"/>
                  <a:pt x="172" y="353"/>
                </a:cubicBezTo>
                <a:cubicBezTo>
                  <a:pt x="172" y="357"/>
                  <a:pt x="170" y="360"/>
                  <a:pt x="166" y="360"/>
                </a:cubicBezTo>
                <a:close/>
                <a:moveTo>
                  <a:pt x="166" y="389"/>
                </a:moveTo>
                <a:cubicBezTo>
                  <a:pt x="79" y="389"/>
                  <a:pt x="79" y="389"/>
                  <a:pt x="79" y="389"/>
                </a:cubicBezTo>
                <a:cubicBezTo>
                  <a:pt x="75" y="389"/>
                  <a:pt x="73" y="387"/>
                  <a:pt x="73" y="383"/>
                </a:cubicBezTo>
                <a:cubicBezTo>
                  <a:pt x="73" y="375"/>
                  <a:pt x="73" y="375"/>
                  <a:pt x="73" y="375"/>
                </a:cubicBezTo>
                <a:cubicBezTo>
                  <a:pt x="73" y="372"/>
                  <a:pt x="75" y="369"/>
                  <a:pt x="79" y="369"/>
                </a:cubicBezTo>
                <a:cubicBezTo>
                  <a:pt x="166" y="369"/>
                  <a:pt x="166" y="369"/>
                  <a:pt x="166" y="369"/>
                </a:cubicBezTo>
                <a:cubicBezTo>
                  <a:pt x="170" y="369"/>
                  <a:pt x="172" y="372"/>
                  <a:pt x="172" y="375"/>
                </a:cubicBezTo>
                <a:cubicBezTo>
                  <a:pt x="172" y="383"/>
                  <a:pt x="172" y="383"/>
                  <a:pt x="172" y="383"/>
                </a:cubicBezTo>
                <a:cubicBezTo>
                  <a:pt x="172" y="387"/>
                  <a:pt x="170" y="389"/>
                  <a:pt x="166" y="389"/>
                </a:cubicBezTo>
                <a:close/>
                <a:moveTo>
                  <a:pt x="166" y="419"/>
                </a:moveTo>
                <a:cubicBezTo>
                  <a:pt x="79" y="419"/>
                  <a:pt x="79" y="419"/>
                  <a:pt x="79" y="419"/>
                </a:cubicBezTo>
                <a:cubicBezTo>
                  <a:pt x="75" y="419"/>
                  <a:pt x="73" y="417"/>
                  <a:pt x="73" y="413"/>
                </a:cubicBezTo>
                <a:cubicBezTo>
                  <a:pt x="73" y="405"/>
                  <a:pt x="73" y="405"/>
                  <a:pt x="73" y="405"/>
                </a:cubicBezTo>
                <a:cubicBezTo>
                  <a:pt x="73" y="402"/>
                  <a:pt x="75" y="399"/>
                  <a:pt x="79" y="399"/>
                </a:cubicBezTo>
                <a:cubicBezTo>
                  <a:pt x="166" y="399"/>
                  <a:pt x="166" y="399"/>
                  <a:pt x="166" y="399"/>
                </a:cubicBezTo>
                <a:cubicBezTo>
                  <a:pt x="170" y="399"/>
                  <a:pt x="172" y="402"/>
                  <a:pt x="172" y="405"/>
                </a:cubicBezTo>
                <a:cubicBezTo>
                  <a:pt x="172" y="413"/>
                  <a:pt x="172" y="413"/>
                  <a:pt x="172" y="413"/>
                </a:cubicBezTo>
                <a:cubicBezTo>
                  <a:pt x="172" y="417"/>
                  <a:pt x="170" y="419"/>
                  <a:pt x="166" y="419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矩形 3"/>
          <p:cNvSpPr/>
          <p:nvPr/>
        </p:nvSpPr>
        <p:spPr>
          <a:xfrm>
            <a:off x="549729" y="134517"/>
            <a:ext cx="32864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里 添 加 您 的 标 题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t="1939" b="32424"/>
          <a:stretch>
            <a:fillRect/>
          </a:stretch>
        </p:blipFill>
        <p:spPr>
          <a:xfrm>
            <a:off x="828675" y="2114550"/>
            <a:ext cx="7705725" cy="337185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6" name="组合 5"/>
          <p:cNvGrpSpPr/>
          <p:nvPr/>
        </p:nvGrpSpPr>
        <p:grpSpPr>
          <a:xfrm>
            <a:off x="314325" y="3286125"/>
            <a:ext cx="1028700" cy="1028700"/>
            <a:chOff x="314325" y="3286125"/>
            <a:chExt cx="1028700" cy="1028700"/>
          </a:xfrm>
        </p:grpSpPr>
        <p:sp>
          <p:nvSpPr>
            <p:cNvPr id="7" name="椭圆 6"/>
            <p:cNvSpPr/>
            <p:nvPr/>
          </p:nvSpPr>
          <p:spPr>
            <a:xfrm>
              <a:off x="314325" y="3286125"/>
              <a:ext cx="1028700" cy="10287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7">
              <a:hlinkClick r:id="" action="ppaction://hlinkshowjump?jump=previousslide"/>
            </p:cNvPr>
            <p:cNvSpPr/>
            <p:nvPr/>
          </p:nvSpPr>
          <p:spPr bwMode="auto">
            <a:xfrm>
              <a:off x="715889" y="3607334"/>
              <a:ext cx="225572" cy="386281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id-ID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58100" y="1371600"/>
            <a:ext cx="3905250" cy="4857750"/>
            <a:chOff x="7658100" y="1371600"/>
            <a:chExt cx="3905250" cy="4857750"/>
          </a:xfrm>
        </p:grpSpPr>
        <p:sp>
          <p:nvSpPr>
            <p:cNvPr id="10" name="矩形 9"/>
            <p:cNvSpPr/>
            <p:nvPr/>
          </p:nvSpPr>
          <p:spPr>
            <a:xfrm>
              <a:off x="7658100" y="1371600"/>
              <a:ext cx="3905250" cy="48577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0798175" y="1738312"/>
              <a:ext cx="311151" cy="271463"/>
              <a:chOff x="10625138" y="2655888"/>
              <a:chExt cx="311151" cy="271463"/>
            </a:xfrm>
            <a:solidFill>
              <a:schemeClr val="bg1"/>
            </a:solidFill>
          </p:grpSpPr>
          <p:sp>
            <p:nvSpPr>
              <p:cNvPr id="21" name="Freeform 392"/>
              <p:cNvSpPr>
                <a:spLocks noEditPoints="1"/>
              </p:cNvSpPr>
              <p:nvPr/>
            </p:nvSpPr>
            <p:spPr bwMode="auto">
              <a:xfrm>
                <a:off x="10625138" y="2738438"/>
                <a:ext cx="190500" cy="188913"/>
              </a:xfrm>
              <a:custGeom>
                <a:avLst/>
                <a:gdLst>
                  <a:gd name="T0" fmla="*/ 110 w 121"/>
                  <a:gd name="T1" fmla="*/ 58 h 120"/>
                  <a:gd name="T2" fmla="*/ 114 w 121"/>
                  <a:gd name="T3" fmla="*/ 35 h 120"/>
                  <a:gd name="T4" fmla="*/ 114 w 121"/>
                  <a:gd name="T5" fmla="*/ 32 h 120"/>
                  <a:gd name="T6" fmla="*/ 102 w 121"/>
                  <a:gd name="T7" fmla="*/ 18 h 120"/>
                  <a:gd name="T8" fmla="*/ 94 w 121"/>
                  <a:gd name="T9" fmla="*/ 23 h 120"/>
                  <a:gd name="T10" fmla="*/ 80 w 121"/>
                  <a:gd name="T11" fmla="*/ 5 h 120"/>
                  <a:gd name="T12" fmla="*/ 78 w 121"/>
                  <a:gd name="T13" fmla="*/ 2 h 120"/>
                  <a:gd name="T14" fmla="*/ 60 w 121"/>
                  <a:gd name="T15" fmla="*/ 0 h 120"/>
                  <a:gd name="T16" fmla="*/ 58 w 121"/>
                  <a:gd name="T17" fmla="*/ 10 h 120"/>
                  <a:gd name="T18" fmla="*/ 35 w 121"/>
                  <a:gd name="T19" fmla="*/ 7 h 120"/>
                  <a:gd name="T20" fmla="*/ 19 w 121"/>
                  <a:gd name="T21" fmla="*/ 17 h 120"/>
                  <a:gd name="T22" fmla="*/ 18 w 121"/>
                  <a:gd name="T23" fmla="*/ 20 h 120"/>
                  <a:gd name="T24" fmla="*/ 14 w 121"/>
                  <a:gd name="T25" fmla="*/ 42 h 120"/>
                  <a:gd name="T26" fmla="*/ 4 w 121"/>
                  <a:gd name="T27" fmla="*/ 41 h 120"/>
                  <a:gd name="T28" fmla="*/ 0 w 121"/>
                  <a:gd name="T29" fmla="*/ 59 h 120"/>
                  <a:gd name="T30" fmla="*/ 10 w 121"/>
                  <a:gd name="T31" fmla="*/ 63 h 120"/>
                  <a:gd name="T32" fmla="*/ 8 w 121"/>
                  <a:gd name="T33" fmla="*/ 86 h 120"/>
                  <a:gd name="T34" fmla="*/ 17 w 121"/>
                  <a:gd name="T35" fmla="*/ 102 h 120"/>
                  <a:gd name="T36" fmla="*/ 27 w 121"/>
                  <a:gd name="T37" fmla="*/ 97 h 120"/>
                  <a:gd name="T38" fmla="*/ 41 w 121"/>
                  <a:gd name="T39" fmla="*/ 116 h 120"/>
                  <a:gd name="T40" fmla="*/ 60 w 121"/>
                  <a:gd name="T41" fmla="*/ 120 h 120"/>
                  <a:gd name="T42" fmla="*/ 62 w 121"/>
                  <a:gd name="T43" fmla="*/ 119 h 120"/>
                  <a:gd name="T44" fmla="*/ 80 w 121"/>
                  <a:gd name="T45" fmla="*/ 106 h 120"/>
                  <a:gd name="T46" fmla="*/ 89 w 121"/>
                  <a:gd name="T47" fmla="*/ 114 h 120"/>
                  <a:gd name="T48" fmla="*/ 103 w 121"/>
                  <a:gd name="T49" fmla="*/ 102 h 120"/>
                  <a:gd name="T50" fmla="*/ 97 w 121"/>
                  <a:gd name="T51" fmla="*/ 93 h 120"/>
                  <a:gd name="T52" fmla="*/ 116 w 121"/>
                  <a:gd name="T53" fmla="*/ 80 h 120"/>
                  <a:gd name="T54" fmla="*/ 121 w 121"/>
                  <a:gd name="T55" fmla="*/ 61 h 120"/>
                  <a:gd name="T56" fmla="*/ 73 w 121"/>
                  <a:gd name="T57" fmla="*/ 77 h 120"/>
                  <a:gd name="T58" fmla="*/ 43 w 121"/>
                  <a:gd name="T59" fmla="*/ 73 h 120"/>
                  <a:gd name="T60" fmla="*/ 60 w 121"/>
                  <a:gd name="T61" fmla="*/ 38 h 120"/>
                  <a:gd name="T62" fmla="*/ 73 w 121"/>
                  <a:gd name="T63" fmla="*/ 7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1" h="120">
                    <a:moveTo>
                      <a:pt x="119" y="59"/>
                    </a:move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2"/>
                      <a:pt x="109" y="46"/>
                      <a:pt x="106" y="40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5"/>
                      <a:pt x="114" y="34"/>
                      <a:pt x="114" y="33"/>
                    </a:cubicBezTo>
                    <a:cubicBezTo>
                      <a:pt x="114" y="33"/>
                      <a:pt x="114" y="32"/>
                      <a:pt x="114" y="32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8"/>
                      <a:pt x="103" y="18"/>
                      <a:pt x="102" y="18"/>
                    </a:cubicBezTo>
                    <a:cubicBezTo>
                      <a:pt x="102" y="17"/>
                      <a:pt x="101" y="18"/>
                      <a:pt x="101" y="18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0" y="19"/>
                      <a:pt x="85" y="16"/>
                      <a:pt x="79" y="1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4"/>
                      <a:pt x="80" y="4"/>
                      <a:pt x="80" y="3"/>
                    </a:cubicBezTo>
                    <a:cubicBezTo>
                      <a:pt x="79" y="3"/>
                      <a:pt x="79" y="2"/>
                      <a:pt x="78" y="2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1" y="0"/>
                      <a:pt x="60" y="0"/>
                      <a:pt x="60" y="0"/>
                    </a:cubicBezTo>
                    <a:cubicBezTo>
                      <a:pt x="59" y="1"/>
                      <a:pt x="59" y="1"/>
                      <a:pt x="59" y="2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2" y="10"/>
                      <a:pt x="46" y="12"/>
                      <a:pt x="40" y="14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4" y="6"/>
                      <a:pt x="33" y="6"/>
                      <a:pt x="32" y="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8"/>
                      <a:pt x="18" y="18"/>
                    </a:cubicBezTo>
                    <a:cubicBezTo>
                      <a:pt x="18" y="19"/>
                      <a:pt x="18" y="20"/>
                      <a:pt x="18" y="20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9" y="31"/>
                      <a:pt x="16" y="36"/>
                      <a:pt x="14" y="42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4" y="41"/>
                      <a:pt x="4" y="41"/>
                    </a:cubicBezTo>
                    <a:cubicBezTo>
                      <a:pt x="3" y="42"/>
                      <a:pt x="3" y="42"/>
                      <a:pt x="3" y="4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0"/>
                      <a:pt x="1" y="62"/>
                      <a:pt x="2" y="62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1" y="69"/>
                      <a:pt x="12" y="75"/>
                      <a:pt x="15" y="80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7" y="86"/>
                      <a:pt x="6" y="88"/>
                      <a:pt x="7" y="89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8" y="103"/>
                      <a:pt x="19" y="103"/>
                      <a:pt x="20" y="103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32" y="101"/>
                      <a:pt x="37" y="104"/>
                      <a:pt x="42" y="106"/>
                    </a:cubicBezTo>
                    <a:cubicBezTo>
                      <a:pt x="41" y="116"/>
                      <a:pt x="41" y="116"/>
                      <a:pt x="41" y="116"/>
                    </a:cubicBezTo>
                    <a:cubicBezTo>
                      <a:pt x="41" y="117"/>
                      <a:pt x="42" y="118"/>
                      <a:pt x="43" y="118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1" y="120"/>
                      <a:pt x="62" y="120"/>
                      <a:pt x="62" y="119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9" y="109"/>
                      <a:pt x="75" y="108"/>
                      <a:pt x="80" y="106"/>
                    </a:cubicBezTo>
                    <a:cubicBezTo>
                      <a:pt x="86" y="113"/>
                      <a:pt x="86" y="113"/>
                      <a:pt x="86" y="113"/>
                    </a:cubicBezTo>
                    <a:cubicBezTo>
                      <a:pt x="87" y="114"/>
                      <a:pt x="88" y="114"/>
                      <a:pt x="89" y="114"/>
                    </a:cubicBezTo>
                    <a:cubicBezTo>
                      <a:pt x="102" y="104"/>
                      <a:pt x="102" y="104"/>
                      <a:pt x="102" y="104"/>
                    </a:cubicBezTo>
                    <a:cubicBezTo>
                      <a:pt x="103" y="103"/>
                      <a:pt x="103" y="103"/>
                      <a:pt x="103" y="102"/>
                    </a:cubicBezTo>
                    <a:cubicBezTo>
                      <a:pt x="103" y="101"/>
                      <a:pt x="103" y="101"/>
                      <a:pt x="103" y="100"/>
                    </a:cubicBezTo>
                    <a:cubicBezTo>
                      <a:pt x="97" y="93"/>
                      <a:pt x="97" y="93"/>
                      <a:pt x="97" y="93"/>
                    </a:cubicBezTo>
                    <a:cubicBezTo>
                      <a:pt x="101" y="89"/>
                      <a:pt x="104" y="84"/>
                      <a:pt x="107" y="78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7" y="80"/>
                      <a:pt x="118" y="79"/>
                      <a:pt x="118" y="78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21" y="60"/>
                      <a:pt x="120" y="59"/>
                      <a:pt x="119" y="59"/>
                    </a:cubicBezTo>
                    <a:close/>
                    <a:moveTo>
                      <a:pt x="73" y="77"/>
                    </a:moveTo>
                    <a:cubicBezTo>
                      <a:pt x="69" y="80"/>
                      <a:pt x="65" y="81"/>
                      <a:pt x="60" y="81"/>
                    </a:cubicBezTo>
                    <a:cubicBezTo>
                      <a:pt x="53" y="81"/>
                      <a:pt x="47" y="78"/>
                      <a:pt x="43" y="73"/>
                    </a:cubicBezTo>
                    <a:cubicBezTo>
                      <a:pt x="36" y="63"/>
                      <a:pt x="38" y="50"/>
                      <a:pt x="47" y="43"/>
                    </a:cubicBezTo>
                    <a:cubicBezTo>
                      <a:pt x="51" y="40"/>
                      <a:pt x="56" y="38"/>
                      <a:pt x="60" y="38"/>
                    </a:cubicBezTo>
                    <a:cubicBezTo>
                      <a:pt x="67" y="38"/>
                      <a:pt x="73" y="41"/>
                      <a:pt x="77" y="47"/>
                    </a:cubicBezTo>
                    <a:cubicBezTo>
                      <a:pt x="85" y="56"/>
                      <a:pt x="83" y="70"/>
                      <a:pt x="73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393"/>
              <p:cNvSpPr>
                <a:spLocks noEditPoints="1"/>
              </p:cNvSpPr>
              <p:nvPr/>
            </p:nvSpPr>
            <p:spPr bwMode="auto">
              <a:xfrm>
                <a:off x="10788651" y="2655888"/>
                <a:ext cx="147638" cy="149225"/>
              </a:xfrm>
              <a:custGeom>
                <a:avLst/>
                <a:gdLst>
                  <a:gd name="T0" fmla="*/ 91 w 95"/>
                  <a:gd name="T1" fmla="*/ 30 h 95"/>
                  <a:gd name="T2" fmla="*/ 89 w 95"/>
                  <a:gd name="T3" fmla="*/ 28 h 95"/>
                  <a:gd name="T4" fmla="*/ 75 w 95"/>
                  <a:gd name="T5" fmla="*/ 19 h 95"/>
                  <a:gd name="T6" fmla="*/ 77 w 95"/>
                  <a:gd name="T7" fmla="*/ 11 h 95"/>
                  <a:gd name="T8" fmla="*/ 64 w 95"/>
                  <a:gd name="T9" fmla="*/ 4 h 95"/>
                  <a:gd name="T10" fmla="*/ 60 w 95"/>
                  <a:gd name="T11" fmla="*/ 10 h 95"/>
                  <a:gd name="T12" fmla="*/ 45 w 95"/>
                  <a:gd name="T13" fmla="*/ 2 h 95"/>
                  <a:gd name="T14" fmla="*/ 30 w 95"/>
                  <a:gd name="T15" fmla="*/ 4 h 95"/>
                  <a:gd name="T16" fmla="*/ 30 w 95"/>
                  <a:gd name="T17" fmla="*/ 12 h 95"/>
                  <a:gd name="T18" fmla="*/ 14 w 95"/>
                  <a:gd name="T19" fmla="*/ 17 h 95"/>
                  <a:gd name="T20" fmla="*/ 4 w 95"/>
                  <a:gd name="T21" fmla="*/ 29 h 95"/>
                  <a:gd name="T22" fmla="*/ 5 w 95"/>
                  <a:gd name="T23" fmla="*/ 32 h 95"/>
                  <a:gd name="T24" fmla="*/ 8 w 95"/>
                  <a:gd name="T25" fmla="*/ 48 h 95"/>
                  <a:gd name="T26" fmla="*/ 1 w 95"/>
                  <a:gd name="T27" fmla="*/ 53 h 95"/>
                  <a:gd name="T28" fmla="*/ 5 w 95"/>
                  <a:gd name="T29" fmla="*/ 67 h 95"/>
                  <a:gd name="T30" fmla="*/ 13 w 95"/>
                  <a:gd name="T31" fmla="*/ 65 h 95"/>
                  <a:gd name="T32" fmla="*/ 17 w 95"/>
                  <a:gd name="T33" fmla="*/ 82 h 95"/>
                  <a:gd name="T34" fmla="*/ 29 w 95"/>
                  <a:gd name="T35" fmla="*/ 91 h 95"/>
                  <a:gd name="T36" fmla="*/ 32 w 95"/>
                  <a:gd name="T37" fmla="*/ 90 h 95"/>
                  <a:gd name="T38" fmla="*/ 48 w 95"/>
                  <a:gd name="T39" fmla="*/ 86 h 95"/>
                  <a:gd name="T40" fmla="*/ 52 w 95"/>
                  <a:gd name="T41" fmla="*/ 95 h 95"/>
                  <a:gd name="T42" fmla="*/ 65 w 95"/>
                  <a:gd name="T43" fmla="*/ 91 h 95"/>
                  <a:gd name="T44" fmla="*/ 67 w 95"/>
                  <a:gd name="T45" fmla="*/ 89 h 95"/>
                  <a:gd name="T46" fmla="*/ 76 w 95"/>
                  <a:gd name="T47" fmla="*/ 75 h 95"/>
                  <a:gd name="T48" fmla="*/ 85 w 95"/>
                  <a:gd name="T49" fmla="*/ 77 h 95"/>
                  <a:gd name="T50" fmla="*/ 91 w 95"/>
                  <a:gd name="T51" fmla="*/ 64 h 95"/>
                  <a:gd name="T52" fmla="*/ 85 w 95"/>
                  <a:gd name="T53" fmla="*/ 60 h 95"/>
                  <a:gd name="T54" fmla="*/ 93 w 95"/>
                  <a:gd name="T55" fmla="*/ 45 h 95"/>
                  <a:gd name="T56" fmla="*/ 62 w 95"/>
                  <a:gd name="T57" fmla="*/ 55 h 95"/>
                  <a:gd name="T58" fmla="*/ 48 w 95"/>
                  <a:gd name="T59" fmla="*/ 63 h 95"/>
                  <a:gd name="T60" fmla="*/ 43 w 95"/>
                  <a:gd name="T61" fmla="*/ 32 h 95"/>
                  <a:gd name="T62" fmla="*/ 63 w 95"/>
                  <a:gd name="T63" fmla="*/ 4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5" h="95">
                    <a:moveTo>
                      <a:pt x="95" y="43"/>
                    </a:move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8"/>
                      <a:pt x="89" y="28"/>
                      <a:pt x="89" y="28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1" y="26"/>
                      <a:pt x="78" y="22"/>
                      <a:pt x="75" y="19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79" y="13"/>
                      <a:pt x="78" y="11"/>
                      <a:pt x="77" y="1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5" y="4"/>
                      <a:pt x="64" y="4"/>
                    </a:cubicBezTo>
                    <a:cubicBezTo>
                      <a:pt x="64" y="4"/>
                      <a:pt x="63" y="5"/>
                      <a:pt x="63" y="5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56" y="9"/>
                      <a:pt x="51" y="8"/>
                      <a:pt x="47" y="8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5" y="1"/>
                      <a:pt x="44" y="0"/>
                      <a:pt x="43" y="1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9" y="4"/>
                      <a:pt x="28" y="6"/>
                      <a:pt x="28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6" y="14"/>
                      <a:pt x="22" y="17"/>
                      <a:pt x="19" y="20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7"/>
                      <a:pt x="11" y="17"/>
                      <a:pt x="11" y="1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40"/>
                      <a:pt x="8" y="44"/>
                      <a:pt x="8" y="48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0"/>
                      <a:pt x="0" y="52"/>
                      <a:pt x="1" y="53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4" y="66"/>
                      <a:pt x="4" y="66"/>
                      <a:pt x="5" y="67"/>
                    </a:cubicBezTo>
                    <a:cubicBezTo>
                      <a:pt x="6" y="67"/>
                      <a:pt x="6" y="67"/>
                      <a:pt x="7" y="67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5" y="69"/>
                      <a:pt x="17" y="73"/>
                      <a:pt x="21" y="76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3"/>
                      <a:pt x="17" y="84"/>
                      <a:pt x="18" y="85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30" y="91"/>
                      <a:pt x="30" y="91"/>
                      <a:pt x="31" y="91"/>
                    </a:cubicBezTo>
                    <a:cubicBezTo>
                      <a:pt x="32" y="91"/>
                      <a:pt x="32" y="91"/>
                      <a:pt x="32" y="90"/>
                    </a:cubicBezTo>
                    <a:cubicBezTo>
                      <a:pt x="36" y="85"/>
                      <a:pt x="36" y="85"/>
                      <a:pt x="36" y="85"/>
                    </a:cubicBezTo>
                    <a:cubicBezTo>
                      <a:pt x="40" y="86"/>
                      <a:pt x="44" y="87"/>
                      <a:pt x="48" y="86"/>
                    </a:cubicBezTo>
                    <a:cubicBezTo>
                      <a:pt x="50" y="93"/>
                      <a:pt x="50" y="93"/>
                      <a:pt x="50" y="93"/>
                    </a:cubicBezTo>
                    <a:cubicBezTo>
                      <a:pt x="50" y="94"/>
                      <a:pt x="51" y="95"/>
                      <a:pt x="52" y="95"/>
                    </a:cubicBezTo>
                    <a:cubicBezTo>
                      <a:pt x="52" y="95"/>
                      <a:pt x="53" y="95"/>
                      <a:pt x="53" y="95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6" y="91"/>
                      <a:pt x="66" y="91"/>
                      <a:pt x="67" y="90"/>
                    </a:cubicBezTo>
                    <a:cubicBezTo>
                      <a:pt x="67" y="90"/>
                      <a:pt x="67" y="89"/>
                      <a:pt x="67" y="89"/>
                    </a:cubicBezTo>
                    <a:cubicBezTo>
                      <a:pt x="65" y="82"/>
                      <a:pt x="65" y="82"/>
                      <a:pt x="65" y="82"/>
                    </a:cubicBezTo>
                    <a:cubicBezTo>
                      <a:pt x="69" y="80"/>
                      <a:pt x="73" y="78"/>
                      <a:pt x="76" y="75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9"/>
                      <a:pt x="84" y="78"/>
                      <a:pt x="85" y="77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1" y="66"/>
                      <a:pt x="91" y="65"/>
                      <a:pt x="91" y="64"/>
                    </a:cubicBezTo>
                    <a:cubicBezTo>
                      <a:pt x="91" y="64"/>
                      <a:pt x="91" y="63"/>
                      <a:pt x="90" y="63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86" y="56"/>
                      <a:pt x="87" y="51"/>
                      <a:pt x="87" y="47"/>
                    </a:cubicBezTo>
                    <a:cubicBezTo>
                      <a:pt x="93" y="45"/>
                      <a:pt x="93" y="45"/>
                      <a:pt x="93" y="45"/>
                    </a:cubicBezTo>
                    <a:cubicBezTo>
                      <a:pt x="94" y="45"/>
                      <a:pt x="95" y="44"/>
                      <a:pt x="95" y="43"/>
                    </a:cubicBezTo>
                    <a:close/>
                    <a:moveTo>
                      <a:pt x="62" y="55"/>
                    </a:moveTo>
                    <a:cubicBezTo>
                      <a:pt x="59" y="59"/>
                      <a:pt x="56" y="62"/>
                      <a:pt x="52" y="63"/>
                    </a:cubicBezTo>
                    <a:cubicBezTo>
                      <a:pt x="50" y="63"/>
                      <a:pt x="49" y="63"/>
                      <a:pt x="48" y="63"/>
                    </a:cubicBezTo>
                    <a:cubicBezTo>
                      <a:pt x="40" y="63"/>
                      <a:pt x="34" y="59"/>
                      <a:pt x="32" y="51"/>
                    </a:cubicBezTo>
                    <a:cubicBezTo>
                      <a:pt x="30" y="43"/>
                      <a:pt x="35" y="34"/>
                      <a:pt x="43" y="32"/>
                    </a:cubicBezTo>
                    <a:cubicBezTo>
                      <a:pt x="45" y="31"/>
                      <a:pt x="46" y="31"/>
                      <a:pt x="48" y="31"/>
                    </a:cubicBezTo>
                    <a:cubicBezTo>
                      <a:pt x="55" y="31"/>
                      <a:pt x="61" y="36"/>
                      <a:pt x="63" y="43"/>
                    </a:cubicBezTo>
                    <a:cubicBezTo>
                      <a:pt x="64" y="47"/>
                      <a:pt x="64" y="52"/>
                      <a:pt x="62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7991222" y="3529623"/>
              <a:ext cx="17149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991222" y="4196383"/>
              <a:ext cx="2997453" cy="5962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请替换文字内容，也可以直接复制你的内容到此。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8111873" y="5181600"/>
              <a:ext cx="190842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5"/>
            <p:cNvGrpSpPr/>
            <p:nvPr/>
          </p:nvGrpSpPr>
          <p:grpSpPr>
            <a:xfrm>
              <a:off x="8149332" y="5413012"/>
              <a:ext cx="224082" cy="221155"/>
              <a:chOff x="4328868" y="5502988"/>
              <a:chExt cx="500307" cy="493774"/>
            </a:xfrm>
            <a:solidFill>
              <a:schemeClr val="bg1"/>
            </a:solidFill>
          </p:grpSpPr>
          <p:sp>
            <p:nvSpPr>
              <p:cNvPr id="19" name="Freeform 7">
                <a:hlinkClick r:id="" action="ppaction://hlinkshowjump?jump=previousslide"/>
              </p:cNvPr>
              <p:cNvSpPr/>
              <p:nvPr/>
            </p:nvSpPr>
            <p:spPr bwMode="auto">
              <a:xfrm>
                <a:off x="4520555" y="5649754"/>
                <a:ext cx="116933" cy="200242"/>
              </a:xfrm>
              <a:custGeom>
                <a:avLst/>
                <a:gdLst>
                  <a:gd name="T0" fmla="*/ 417 w 425"/>
                  <a:gd name="T1" fmla="*/ 77 h 728"/>
                  <a:gd name="T2" fmla="*/ 131 w 425"/>
                  <a:gd name="T3" fmla="*/ 364 h 728"/>
                  <a:gd name="T4" fmla="*/ 417 w 425"/>
                  <a:gd name="T5" fmla="*/ 650 h 728"/>
                  <a:gd name="T6" fmla="*/ 425 w 425"/>
                  <a:gd name="T7" fmla="*/ 667 h 728"/>
                  <a:gd name="T8" fmla="*/ 417 w 425"/>
                  <a:gd name="T9" fmla="*/ 684 h 728"/>
                  <a:gd name="T10" fmla="*/ 381 w 425"/>
                  <a:gd name="T11" fmla="*/ 720 h 728"/>
                  <a:gd name="T12" fmla="*/ 364 w 425"/>
                  <a:gd name="T13" fmla="*/ 728 h 728"/>
                  <a:gd name="T14" fmla="*/ 347 w 425"/>
                  <a:gd name="T15" fmla="*/ 720 h 728"/>
                  <a:gd name="T16" fmla="*/ 8 w 425"/>
                  <a:gd name="T17" fmla="*/ 381 h 728"/>
                  <a:gd name="T18" fmla="*/ 0 w 425"/>
                  <a:gd name="T19" fmla="*/ 364 h 728"/>
                  <a:gd name="T20" fmla="*/ 8 w 425"/>
                  <a:gd name="T21" fmla="*/ 347 h 728"/>
                  <a:gd name="T22" fmla="*/ 347 w 425"/>
                  <a:gd name="T23" fmla="*/ 7 h 728"/>
                  <a:gd name="T24" fmla="*/ 364 w 425"/>
                  <a:gd name="T25" fmla="*/ 0 h 728"/>
                  <a:gd name="T26" fmla="*/ 381 w 425"/>
                  <a:gd name="T27" fmla="*/ 7 h 728"/>
                  <a:gd name="T28" fmla="*/ 417 w 425"/>
                  <a:gd name="T29" fmla="*/ 44 h 728"/>
                  <a:gd name="T30" fmla="*/ 425 w 425"/>
                  <a:gd name="T31" fmla="*/ 60 h 728"/>
                  <a:gd name="T32" fmla="*/ 417 w 425"/>
                  <a:gd name="T33" fmla="*/ 77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5" h="728">
                    <a:moveTo>
                      <a:pt x="417" y="77"/>
                    </a:moveTo>
                    <a:cubicBezTo>
                      <a:pt x="131" y="364"/>
                      <a:pt x="131" y="364"/>
                      <a:pt x="131" y="364"/>
                    </a:cubicBezTo>
                    <a:cubicBezTo>
                      <a:pt x="417" y="650"/>
                      <a:pt x="417" y="650"/>
                      <a:pt x="417" y="650"/>
                    </a:cubicBezTo>
                    <a:cubicBezTo>
                      <a:pt x="422" y="655"/>
                      <a:pt x="425" y="661"/>
                      <a:pt x="425" y="667"/>
                    </a:cubicBezTo>
                    <a:cubicBezTo>
                      <a:pt x="425" y="673"/>
                      <a:pt x="422" y="680"/>
                      <a:pt x="417" y="684"/>
                    </a:cubicBezTo>
                    <a:cubicBezTo>
                      <a:pt x="381" y="720"/>
                      <a:pt x="381" y="720"/>
                      <a:pt x="381" y="720"/>
                    </a:cubicBezTo>
                    <a:cubicBezTo>
                      <a:pt x="377" y="725"/>
                      <a:pt x="370" y="728"/>
                      <a:pt x="364" y="728"/>
                    </a:cubicBezTo>
                    <a:cubicBezTo>
                      <a:pt x="358" y="728"/>
                      <a:pt x="352" y="725"/>
                      <a:pt x="347" y="720"/>
                    </a:cubicBezTo>
                    <a:cubicBezTo>
                      <a:pt x="8" y="381"/>
                      <a:pt x="8" y="381"/>
                      <a:pt x="8" y="381"/>
                    </a:cubicBezTo>
                    <a:cubicBezTo>
                      <a:pt x="3" y="376"/>
                      <a:pt x="0" y="369"/>
                      <a:pt x="0" y="364"/>
                    </a:cubicBezTo>
                    <a:cubicBezTo>
                      <a:pt x="0" y="358"/>
                      <a:pt x="3" y="351"/>
                      <a:pt x="8" y="347"/>
                    </a:cubicBezTo>
                    <a:cubicBezTo>
                      <a:pt x="347" y="7"/>
                      <a:pt x="347" y="7"/>
                      <a:pt x="347" y="7"/>
                    </a:cubicBezTo>
                    <a:cubicBezTo>
                      <a:pt x="352" y="3"/>
                      <a:pt x="358" y="0"/>
                      <a:pt x="364" y="0"/>
                    </a:cubicBezTo>
                    <a:cubicBezTo>
                      <a:pt x="370" y="0"/>
                      <a:pt x="377" y="3"/>
                      <a:pt x="381" y="7"/>
                    </a:cubicBezTo>
                    <a:cubicBezTo>
                      <a:pt x="417" y="44"/>
                      <a:pt x="417" y="44"/>
                      <a:pt x="417" y="44"/>
                    </a:cubicBezTo>
                    <a:cubicBezTo>
                      <a:pt x="422" y="48"/>
                      <a:pt x="425" y="54"/>
                      <a:pt x="425" y="60"/>
                    </a:cubicBezTo>
                    <a:cubicBezTo>
                      <a:pt x="425" y="66"/>
                      <a:pt x="422" y="73"/>
                      <a:pt x="417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id-ID"/>
              </a:p>
            </p:txBody>
          </p:sp>
          <p:sp>
            <p:nvSpPr>
              <p:cNvPr id="20" name="Freeform 8">
                <a:hlinkClick r:id="" action="ppaction://hlinkshowjump?jump=previousslide"/>
              </p:cNvPr>
              <p:cNvSpPr>
                <a:spLocks noEditPoints="1"/>
              </p:cNvSpPr>
              <p:nvPr/>
            </p:nvSpPr>
            <p:spPr bwMode="auto">
              <a:xfrm>
                <a:off x="4328868" y="5502988"/>
                <a:ext cx="500307" cy="493774"/>
              </a:xfrm>
              <a:custGeom>
                <a:avLst/>
                <a:gdLst>
                  <a:gd name="T0" fmla="*/ 2355 w 2753"/>
                  <a:gd name="T1" fmla="*/ 114 h 2716"/>
                  <a:gd name="T2" fmla="*/ 2639 w 2753"/>
                  <a:gd name="T3" fmla="*/ 399 h 2716"/>
                  <a:gd name="T4" fmla="*/ 2639 w 2753"/>
                  <a:gd name="T5" fmla="*/ 2317 h 2716"/>
                  <a:gd name="T6" fmla="*/ 2355 w 2753"/>
                  <a:gd name="T7" fmla="*/ 2602 h 2716"/>
                  <a:gd name="T8" fmla="*/ 398 w 2753"/>
                  <a:gd name="T9" fmla="*/ 2602 h 2716"/>
                  <a:gd name="T10" fmla="*/ 113 w 2753"/>
                  <a:gd name="T11" fmla="*/ 2317 h 2716"/>
                  <a:gd name="T12" fmla="*/ 113 w 2753"/>
                  <a:gd name="T13" fmla="*/ 399 h 2716"/>
                  <a:gd name="T14" fmla="*/ 398 w 2753"/>
                  <a:gd name="T15" fmla="*/ 114 h 2716"/>
                  <a:gd name="T16" fmla="*/ 2355 w 2753"/>
                  <a:gd name="T17" fmla="*/ 114 h 2716"/>
                  <a:gd name="T18" fmla="*/ 2355 w 2753"/>
                  <a:gd name="T19" fmla="*/ 0 h 2716"/>
                  <a:gd name="T20" fmla="*/ 398 w 2753"/>
                  <a:gd name="T21" fmla="*/ 0 h 2716"/>
                  <a:gd name="T22" fmla="*/ 0 w 2753"/>
                  <a:gd name="T23" fmla="*/ 399 h 2716"/>
                  <a:gd name="T24" fmla="*/ 0 w 2753"/>
                  <a:gd name="T25" fmla="*/ 2317 h 2716"/>
                  <a:gd name="T26" fmla="*/ 398 w 2753"/>
                  <a:gd name="T27" fmla="*/ 2716 h 2716"/>
                  <a:gd name="T28" fmla="*/ 2355 w 2753"/>
                  <a:gd name="T29" fmla="*/ 2716 h 2716"/>
                  <a:gd name="T30" fmla="*/ 2753 w 2753"/>
                  <a:gd name="T31" fmla="*/ 2317 h 2716"/>
                  <a:gd name="T32" fmla="*/ 2753 w 2753"/>
                  <a:gd name="T33" fmla="*/ 399 h 2716"/>
                  <a:gd name="T34" fmla="*/ 2355 w 2753"/>
                  <a:gd name="T35" fmla="*/ 0 h 2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53" h="2716">
                    <a:moveTo>
                      <a:pt x="2355" y="114"/>
                    </a:moveTo>
                    <a:cubicBezTo>
                      <a:pt x="2512" y="114"/>
                      <a:pt x="2639" y="242"/>
                      <a:pt x="2639" y="399"/>
                    </a:cubicBezTo>
                    <a:cubicBezTo>
                      <a:pt x="2639" y="2317"/>
                      <a:pt x="2639" y="2317"/>
                      <a:pt x="2639" y="2317"/>
                    </a:cubicBezTo>
                    <a:cubicBezTo>
                      <a:pt x="2639" y="2474"/>
                      <a:pt x="2512" y="2602"/>
                      <a:pt x="2355" y="2602"/>
                    </a:cubicBezTo>
                    <a:cubicBezTo>
                      <a:pt x="398" y="2602"/>
                      <a:pt x="398" y="2602"/>
                      <a:pt x="398" y="2602"/>
                    </a:cubicBezTo>
                    <a:cubicBezTo>
                      <a:pt x="241" y="2602"/>
                      <a:pt x="113" y="2474"/>
                      <a:pt x="113" y="2317"/>
                    </a:cubicBezTo>
                    <a:cubicBezTo>
                      <a:pt x="113" y="399"/>
                      <a:pt x="113" y="399"/>
                      <a:pt x="113" y="399"/>
                    </a:cubicBezTo>
                    <a:cubicBezTo>
                      <a:pt x="113" y="242"/>
                      <a:pt x="241" y="114"/>
                      <a:pt x="398" y="114"/>
                    </a:cubicBezTo>
                    <a:cubicBezTo>
                      <a:pt x="2355" y="114"/>
                      <a:pt x="2355" y="114"/>
                      <a:pt x="2355" y="114"/>
                    </a:cubicBezTo>
                    <a:moveTo>
                      <a:pt x="2355" y="0"/>
                    </a:moveTo>
                    <a:cubicBezTo>
                      <a:pt x="398" y="0"/>
                      <a:pt x="398" y="0"/>
                      <a:pt x="398" y="0"/>
                    </a:cubicBezTo>
                    <a:cubicBezTo>
                      <a:pt x="178" y="0"/>
                      <a:pt x="0" y="179"/>
                      <a:pt x="0" y="399"/>
                    </a:cubicBezTo>
                    <a:cubicBezTo>
                      <a:pt x="0" y="2317"/>
                      <a:pt x="0" y="2317"/>
                      <a:pt x="0" y="2317"/>
                    </a:cubicBezTo>
                    <a:cubicBezTo>
                      <a:pt x="0" y="2538"/>
                      <a:pt x="178" y="2716"/>
                      <a:pt x="398" y="2716"/>
                    </a:cubicBezTo>
                    <a:cubicBezTo>
                      <a:pt x="2355" y="2716"/>
                      <a:pt x="2355" y="2716"/>
                      <a:pt x="2355" y="2716"/>
                    </a:cubicBezTo>
                    <a:cubicBezTo>
                      <a:pt x="2575" y="2716"/>
                      <a:pt x="2753" y="2538"/>
                      <a:pt x="2753" y="2317"/>
                    </a:cubicBezTo>
                    <a:cubicBezTo>
                      <a:pt x="2753" y="399"/>
                      <a:pt x="2753" y="399"/>
                      <a:pt x="2753" y="399"/>
                    </a:cubicBezTo>
                    <a:cubicBezTo>
                      <a:pt x="2753" y="179"/>
                      <a:pt x="2575" y="0"/>
                      <a:pt x="2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id-ID"/>
              </a:p>
            </p:txBody>
          </p:sp>
        </p:grpSp>
        <p:grpSp>
          <p:nvGrpSpPr>
            <p:cNvPr id="16" name="Group 9"/>
            <p:cNvGrpSpPr/>
            <p:nvPr/>
          </p:nvGrpSpPr>
          <p:grpSpPr>
            <a:xfrm flipH="1">
              <a:off x="8461204" y="5413012"/>
              <a:ext cx="224082" cy="221155"/>
              <a:chOff x="4328868" y="5502988"/>
              <a:chExt cx="500307" cy="493774"/>
            </a:xfrm>
            <a:solidFill>
              <a:schemeClr val="bg1"/>
            </a:solidFill>
          </p:grpSpPr>
          <p:sp>
            <p:nvSpPr>
              <p:cNvPr id="17" name="Freeform 10">
                <a:hlinkClick r:id="" action="ppaction://hlinkshowjump?jump=nextslide"/>
              </p:cNvPr>
              <p:cNvSpPr/>
              <p:nvPr/>
            </p:nvSpPr>
            <p:spPr bwMode="auto">
              <a:xfrm>
                <a:off x="4520556" y="5649754"/>
                <a:ext cx="116933" cy="200242"/>
              </a:xfrm>
              <a:custGeom>
                <a:avLst/>
                <a:gdLst>
                  <a:gd name="T0" fmla="*/ 417 w 425"/>
                  <a:gd name="T1" fmla="*/ 77 h 728"/>
                  <a:gd name="T2" fmla="*/ 131 w 425"/>
                  <a:gd name="T3" fmla="*/ 364 h 728"/>
                  <a:gd name="T4" fmla="*/ 417 w 425"/>
                  <a:gd name="T5" fmla="*/ 650 h 728"/>
                  <a:gd name="T6" fmla="*/ 425 w 425"/>
                  <a:gd name="T7" fmla="*/ 667 h 728"/>
                  <a:gd name="T8" fmla="*/ 417 w 425"/>
                  <a:gd name="T9" fmla="*/ 684 h 728"/>
                  <a:gd name="T10" fmla="*/ 381 w 425"/>
                  <a:gd name="T11" fmla="*/ 720 h 728"/>
                  <a:gd name="T12" fmla="*/ 364 w 425"/>
                  <a:gd name="T13" fmla="*/ 728 h 728"/>
                  <a:gd name="T14" fmla="*/ 347 w 425"/>
                  <a:gd name="T15" fmla="*/ 720 h 728"/>
                  <a:gd name="T16" fmla="*/ 8 w 425"/>
                  <a:gd name="T17" fmla="*/ 381 h 728"/>
                  <a:gd name="T18" fmla="*/ 0 w 425"/>
                  <a:gd name="T19" fmla="*/ 364 h 728"/>
                  <a:gd name="T20" fmla="*/ 8 w 425"/>
                  <a:gd name="T21" fmla="*/ 347 h 728"/>
                  <a:gd name="T22" fmla="*/ 347 w 425"/>
                  <a:gd name="T23" fmla="*/ 7 h 728"/>
                  <a:gd name="T24" fmla="*/ 364 w 425"/>
                  <a:gd name="T25" fmla="*/ 0 h 728"/>
                  <a:gd name="T26" fmla="*/ 381 w 425"/>
                  <a:gd name="T27" fmla="*/ 7 h 728"/>
                  <a:gd name="T28" fmla="*/ 417 w 425"/>
                  <a:gd name="T29" fmla="*/ 44 h 728"/>
                  <a:gd name="T30" fmla="*/ 425 w 425"/>
                  <a:gd name="T31" fmla="*/ 60 h 728"/>
                  <a:gd name="T32" fmla="*/ 417 w 425"/>
                  <a:gd name="T33" fmla="*/ 77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5" h="728">
                    <a:moveTo>
                      <a:pt x="417" y="77"/>
                    </a:moveTo>
                    <a:cubicBezTo>
                      <a:pt x="131" y="364"/>
                      <a:pt x="131" y="364"/>
                      <a:pt x="131" y="364"/>
                    </a:cubicBezTo>
                    <a:cubicBezTo>
                      <a:pt x="417" y="650"/>
                      <a:pt x="417" y="650"/>
                      <a:pt x="417" y="650"/>
                    </a:cubicBezTo>
                    <a:cubicBezTo>
                      <a:pt x="422" y="655"/>
                      <a:pt x="425" y="661"/>
                      <a:pt x="425" y="667"/>
                    </a:cubicBezTo>
                    <a:cubicBezTo>
                      <a:pt x="425" y="673"/>
                      <a:pt x="422" y="680"/>
                      <a:pt x="417" y="684"/>
                    </a:cubicBezTo>
                    <a:cubicBezTo>
                      <a:pt x="381" y="720"/>
                      <a:pt x="381" y="720"/>
                      <a:pt x="381" y="720"/>
                    </a:cubicBezTo>
                    <a:cubicBezTo>
                      <a:pt x="377" y="725"/>
                      <a:pt x="370" y="728"/>
                      <a:pt x="364" y="728"/>
                    </a:cubicBezTo>
                    <a:cubicBezTo>
                      <a:pt x="358" y="728"/>
                      <a:pt x="352" y="725"/>
                      <a:pt x="347" y="720"/>
                    </a:cubicBezTo>
                    <a:cubicBezTo>
                      <a:pt x="8" y="381"/>
                      <a:pt x="8" y="381"/>
                      <a:pt x="8" y="381"/>
                    </a:cubicBezTo>
                    <a:cubicBezTo>
                      <a:pt x="3" y="376"/>
                      <a:pt x="0" y="369"/>
                      <a:pt x="0" y="364"/>
                    </a:cubicBezTo>
                    <a:cubicBezTo>
                      <a:pt x="0" y="358"/>
                      <a:pt x="3" y="351"/>
                      <a:pt x="8" y="347"/>
                    </a:cubicBezTo>
                    <a:cubicBezTo>
                      <a:pt x="347" y="7"/>
                      <a:pt x="347" y="7"/>
                      <a:pt x="347" y="7"/>
                    </a:cubicBezTo>
                    <a:cubicBezTo>
                      <a:pt x="352" y="3"/>
                      <a:pt x="358" y="0"/>
                      <a:pt x="364" y="0"/>
                    </a:cubicBezTo>
                    <a:cubicBezTo>
                      <a:pt x="370" y="0"/>
                      <a:pt x="377" y="3"/>
                      <a:pt x="381" y="7"/>
                    </a:cubicBezTo>
                    <a:cubicBezTo>
                      <a:pt x="417" y="44"/>
                      <a:pt x="417" y="44"/>
                      <a:pt x="417" y="44"/>
                    </a:cubicBezTo>
                    <a:cubicBezTo>
                      <a:pt x="422" y="48"/>
                      <a:pt x="425" y="54"/>
                      <a:pt x="425" y="60"/>
                    </a:cubicBezTo>
                    <a:cubicBezTo>
                      <a:pt x="425" y="66"/>
                      <a:pt x="422" y="73"/>
                      <a:pt x="417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id-ID"/>
              </a:p>
            </p:txBody>
          </p:sp>
          <p:sp>
            <p:nvSpPr>
              <p:cNvPr id="18" name="Freeform 11">
                <a:hlinkClick r:id="" action="ppaction://hlinkshowjump?jump=nextslide"/>
              </p:cNvPr>
              <p:cNvSpPr>
                <a:spLocks noEditPoints="1"/>
              </p:cNvSpPr>
              <p:nvPr/>
            </p:nvSpPr>
            <p:spPr bwMode="auto">
              <a:xfrm>
                <a:off x="4328868" y="5502988"/>
                <a:ext cx="500307" cy="493774"/>
              </a:xfrm>
              <a:custGeom>
                <a:avLst/>
                <a:gdLst>
                  <a:gd name="T0" fmla="*/ 2355 w 2753"/>
                  <a:gd name="T1" fmla="*/ 114 h 2716"/>
                  <a:gd name="T2" fmla="*/ 2639 w 2753"/>
                  <a:gd name="T3" fmla="*/ 399 h 2716"/>
                  <a:gd name="T4" fmla="*/ 2639 w 2753"/>
                  <a:gd name="T5" fmla="*/ 2317 h 2716"/>
                  <a:gd name="T6" fmla="*/ 2355 w 2753"/>
                  <a:gd name="T7" fmla="*/ 2602 h 2716"/>
                  <a:gd name="T8" fmla="*/ 398 w 2753"/>
                  <a:gd name="T9" fmla="*/ 2602 h 2716"/>
                  <a:gd name="T10" fmla="*/ 113 w 2753"/>
                  <a:gd name="T11" fmla="*/ 2317 h 2716"/>
                  <a:gd name="T12" fmla="*/ 113 w 2753"/>
                  <a:gd name="T13" fmla="*/ 399 h 2716"/>
                  <a:gd name="T14" fmla="*/ 398 w 2753"/>
                  <a:gd name="T15" fmla="*/ 114 h 2716"/>
                  <a:gd name="T16" fmla="*/ 2355 w 2753"/>
                  <a:gd name="T17" fmla="*/ 114 h 2716"/>
                  <a:gd name="T18" fmla="*/ 2355 w 2753"/>
                  <a:gd name="T19" fmla="*/ 0 h 2716"/>
                  <a:gd name="T20" fmla="*/ 398 w 2753"/>
                  <a:gd name="T21" fmla="*/ 0 h 2716"/>
                  <a:gd name="T22" fmla="*/ 0 w 2753"/>
                  <a:gd name="T23" fmla="*/ 399 h 2716"/>
                  <a:gd name="T24" fmla="*/ 0 w 2753"/>
                  <a:gd name="T25" fmla="*/ 2317 h 2716"/>
                  <a:gd name="T26" fmla="*/ 398 w 2753"/>
                  <a:gd name="T27" fmla="*/ 2716 h 2716"/>
                  <a:gd name="T28" fmla="*/ 2355 w 2753"/>
                  <a:gd name="T29" fmla="*/ 2716 h 2716"/>
                  <a:gd name="T30" fmla="*/ 2753 w 2753"/>
                  <a:gd name="T31" fmla="*/ 2317 h 2716"/>
                  <a:gd name="T32" fmla="*/ 2753 w 2753"/>
                  <a:gd name="T33" fmla="*/ 399 h 2716"/>
                  <a:gd name="T34" fmla="*/ 2355 w 2753"/>
                  <a:gd name="T35" fmla="*/ 0 h 2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53" h="2716">
                    <a:moveTo>
                      <a:pt x="2355" y="114"/>
                    </a:moveTo>
                    <a:cubicBezTo>
                      <a:pt x="2512" y="114"/>
                      <a:pt x="2639" y="242"/>
                      <a:pt x="2639" y="399"/>
                    </a:cubicBezTo>
                    <a:cubicBezTo>
                      <a:pt x="2639" y="2317"/>
                      <a:pt x="2639" y="2317"/>
                      <a:pt x="2639" y="2317"/>
                    </a:cubicBezTo>
                    <a:cubicBezTo>
                      <a:pt x="2639" y="2474"/>
                      <a:pt x="2512" y="2602"/>
                      <a:pt x="2355" y="2602"/>
                    </a:cubicBezTo>
                    <a:cubicBezTo>
                      <a:pt x="398" y="2602"/>
                      <a:pt x="398" y="2602"/>
                      <a:pt x="398" y="2602"/>
                    </a:cubicBezTo>
                    <a:cubicBezTo>
                      <a:pt x="241" y="2602"/>
                      <a:pt x="113" y="2474"/>
                      <a:pt x="113" y="2317"/>
                    </a:cubicBezTo>
                    <a:cubicBezTo>
                      <a:pt x="113" y="399"/>
                      <a:pt x="113" y="399"/>
                      <a:pt x="113" y="399"/>
                    </a:cubicBezTo>
                    <a:cubicBezTo>
                      <a:pt x="113" y="242"/>
                      <a:pt x="241" y="114"/>
                      <a:pt x="398" y="114"/>
                    </a:cubicBezTo>
                    <a:cubicBezTo>
                      <a:pt x="2355" y="114"/>
                      <a:pt x="2355" y="114"/>
                      <a:pt x="2355" y="114"/>
                    </a:cubicBezTo>
                    <a:moveTo>
                      <a:pt x="2355" y="0"/>
                    </a:moveTo>
                    <a:cubicBezTo>
                      <a:pt x="398" y="0"/>
                      <a:pt x="398" y="0"/>
                      <a:pt x="398" y="0"/>
                    </a:cubicBezTo>
                    <a:cubicBezTo>
                      <a:pt x="178" y="0"/>
                      <a:pt x="0" y="179"/>
                      <a:pt x="0" y="399"/>
                    </a:cubicBezTo>
                    <a:cubicBezTo>
                      <a:pt x="0" y="2317"/>
                      <a:pt x="0" y="2317"/>
                      <a:pt x="0" y="2317"/>
                    </a:cubicBezTo>
                    <a:cubicBezTo>
                      <a:pt x="0" y="2538"/>
                      <a:pt x="178" y="2716"/>
                      <a:pt x="398" y="2716"/>
                    </a:cubicBezTo>
                    <a:cubicBezTo>
                      <a:pt x="2355" y="2716"/>
                      <a:pt x="2355" y="2716"/>
                      <a:pt x="2355" y="2716"/>
                    </a:cubicBezTo>
                    <a:cubicBezTo>
                      <a:pt x="2575" y="2716"/>
                      <a:pt x="2753" y="2538"/>
                      <a:pt x="2753" y="2317"/>
                    </a:cubicBezTo>
                    <a:cubicBezTo>
                      <a:pt x="2753" y="399"/>
                      <a:pt x="2753" y="399"/>
                      <a:pt x="2753" y="399"/>
                    </a:cubicBezTo>
                    <a:cubicBezTo>
                      <a:pt x="2753" y="179"/>
                      <a:pt x="2575" y="0"/>
                      <a:pt x="2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id-ID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3250" advTm="4347">
        <p15:prstTrans prst="origami"/>
      </p:transition>
    </mc:Choice>
    <mc:Fallback>
      <p:transition spd="slow" advTm="4347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39" y="2062105"/>
            <a:ext cx="2820779" cy="28421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16884" y="2322286"/>
            <a:ext cx="73420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 您 的 观 看 点 评 提 问</a:t>
            </a:r>
            <a:endParaRPr lang="zh-CN" altLang="en-US" sz="44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57582" y="3113871"/>
            <a:ext cx="6201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service by meow star is a professional PPT design studio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80263" y="3675767"/>
            <a:ext cx="693782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该模板适用于绿色环保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可持续发展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经济节能等领域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1491"/>
          <p:cNvGrpSpPr/>
          <p:nvPr/>
        </p:nvGrpSpPr>
        <p:grpSpPr>
          <a:xfrm>
            <a:off x="8748783" y="4344143"/>
            <a:ext cx="243350" cy="284068"/>
            <a:chOff x="1279526" y="3703638"/>
            <a:chExt cx="398463" cy="465137"/>
          </a:xfrm>
          <a:solidFill>
            <a:srgbClr val="00B050"/>
          </a:solidFill>
        </p:grpSpPr>
        <p:sp>
          <p:nvSpPr>
            <p:cNvPr id="9" name="Freeform 83"/>
            <p:cNvSpPr>
              <a:spLocks noEditPoints="1"/>
            </p:cNvSpPr>
            <p:nvPr/>
          </p:nvSpPr>
          <p:spPr bwMode="auto">
            <a:xfrm>
              <a:off x="1330326" y="3703638"/>
              <a:ext cx="296863" cy="244475"/>
            </a:xfrm>
            <a:custGeom>
              <a:avLst/>
              <a:gdLst>
                <a:gd name="T0" fmla="*/ 128 w 140"/>
                <a:gd name="T1" fmla="*/ 43 h 115"/>
                <a:gd name="T2" fmla="*/ 73 w 140"/>
                <a:gd name="T3" fmla="*/ 0 h 115"/>
                <a:gd name="T4" fmla="*/ 67 w 140"/>
                <a:gd name="T5" fmla="*/ 0 h 115"/>
                <a:gd name="T6" fmla="*/ 12 w 140"/>
                <a:gd name="T7" fmla="*/ 43 h 115"/>
                <a:gd name="T8" fmla="*/ 11 w 140"/>
                <a:gd name="T9" fmla="*/ 45 h 115"/>
                <a:gd name="T10" fmla="*/ 0 w 140"/>
                <a:gd name="T11" fmla="*/ 66 h 115"/>
                <a:gd name="T12" fmla="*/ 0 w 140"/>
                <a:gd name="T13" fmla="*/ 75 h 115"/>
                <a:gd name="T14" fmla="*/ 13 w 140"/>
                <a:gd name="T15" fmla="*/ 91 h 115"/>
                <a:gd name="T16" fmla="*/ 24 w 140"/>
                <a:gd name="T17" fmla="*/ 91 h 115"/>
                <a:gd name="T18" fmla="*/ 27 w 140"/>
                <a:gd name="T19" fmla="*/ 91 h 115"/>
                <a:gd name="T20" fmla="*/ 29 w 140"/>
                <a:gd name="T21" fmla="*/ 92 h 115"/>
                <a:gd name="T22" fmla="*/ 70 w 140"/>
                <a:gd name="T23" fmla="*/ 115 h 115"/>
                <a:gd name="T24" fmla="*/ 111 w 140"/>
                <a:gd name="T25" fmla="*/ 92 h 115"/>
                <a:gd name="T26" fmla="*/ 113 w 140"/>
                <a:gd name="T27" fmla="*/ 91 h 115"/>
                <a:gd name="T28" fmla="*/ 116 w 140"/>
                <a:gd name="T29" fmla="*/ 91 h 115"/>
                <a:gd name="T30" fmla="*/ 127 w 140"/>
                <a:gd name="T31" fmla="*/ 91 h 115"/>
                <a:gd name="T32" fmla="*/ 140 w 140"/>
                <a:gd name="T33" fmla="*/ 75 h 115"/>
                <a:gd name="T34" fmla="*/ 140 w 140"/>
                <a:gd name="T35" fmla="*/ 66 h 115"/>
                <a:gd name="T36" fmla="*/ 129 w 140"/>
                <a:gd name="T37" fmla="*/ 45 h 115"/>
                <a:gd name="T38" fmla="*/ 128 w 140"/>
                <a:gd name="T39" fmla="*/ 43 h 115"/>
                <a:gd name="T40" fmla="*/ 70 w 140"/>
                <a:gd name="T41" fmla="*/ 19 h 115"/>
                <a:gd name="T42" fmla="*/ 27 w 140"/>
                <a:gd name="T43" fmla="*/ 43 h 115"/>
                <a:gd name="T44" fmla="*/ 26 w 140"/>
                <a:gd name="T45" fmla="*/ 45 h 115"/>
                <a:gd name="T46" fmla="*/ 24 w 140"/>
                <a:gd name="T47" fmla="*/ 44 h 115"/>
                <a:gd name="T48" fmla="*/ 23 w 140"/>
                <a:gd name="T49" fmla="*/ 42 h 115"/>
                <a:gd name="T50" fmla="*/ 67 w 140"/>
                <a:gd name="T51" fmla="*/ 10 h 115"/>
                <a:gd name="T52" fmla="*/ 73 w 140"/>
                <a:gd name="T53" fmla="*/ 10 h 115"/>
                <a:gd name="T54" fmla="*/ 117 w 140"/>
                <a:gd name="T55" fmla="*/ 43 h 115"/>
                <a:gd name="T56" fmla="*/ 116 w 140"/>
                <a:gd name="T57" fmla="*/ 44 h 115"/>
                <a:gd name="T58" fmla="*/ 114 w 140"/>
                <a:gd name="T59" fmla="*/ 45 h 115"/>
                <a:gd name="T60" fmla="*/ 113 w 140"/>
                <a:gd name="T61" fmla="*/ 43 h 115"/>
                <a:gd name="T62" fmla="*/ 70 w 140"/>
                <a:gd name="T63" fmla="*/ 1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15">
                  <a:moveTo>
                    <a:pt x="128" y="43"/>
                  </a:moveTo>
                  <a:cubicBezTo>
                    <a:pt x="125" y="18"/>
                    <a:pt x="102" y="0"/>
                    <a:pt x="73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38" y="0"/>
                    <a:pt x="15" y="18"/>
                    <a:pt x="12" y="43"/>
                  </a:cubicBezTo>
                  <a:cubicBezTo>
                    <a:pt x="12" y="44"/>
                    <a:pt x="11" y="44"/>
                    <a:pt x="11" y="45"/>
                  </a:cubicBezTo>
                  <a:cubicBezTo>
                    <a:pt x="6" y="46"/>
                    <a:pt x="0" y="51"/>
                    <a:pt x="0" y="66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8"/>
                    <a:pt x="9" y="91"/>
                    <a:pt x="13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5" y="91"/>
                    <a:pt x="26" y="91"/>
                    <a:pt x="27" y="91"/>
                  </a:cubicBezTo>
                  <a:cubicBezTo>
                    <a:pt x="28" y="91"/>
                    <a:pt x="28" y="91"/>
                    <a:pt x="29" y="92"/>
                  </a:cubicBezTo>
                  <a:cubicBezTo>
                    <a:pt x="37" y="106"/>
                    <a:pt x="53" y="115"/>
                    <a:pt x="70" y="115"/>
                  </a:cubicBezTo>
                  <a:cubicBezTo>
                    <a:pt x="87" y="115"/>
                    <a:pt x="103" y="106"/>
                    <a:pt x="111" y="92"/>
                  </a:cubicBezTo>
                  <a:cubicBezTo>
                    <a:pt x="112" y="92"/>
                    <a:pt x="112" y="91"/>
                    <a:pt x="113" y="91"/>
                  </a:cubicBezTo>
                  <a:cubicBezTo>
                    <a:pt x="114" y="90"/>
                    <a:pt x="115" y="91"/>
                    <a:pt x="116" y="91"/>
                  </a:cubicBezTo>
                  <a:cubicBezTo>
                    <a:pt x="127" y="91"/>
                    <a:pt x="127" y="91"/>
                    <a:pt x="127" y="91"/>
                  </a:cubicBezTo>
                  <a:cubicBezTo>
                    <a:pt x="131" y="91"/>
                    <a:pt x="140" y="88"/>
                    <a:pt x="140" y="75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51"/>
                    <a:pt x="134" y="46"/>
                    <a:pt x="129" y="45"/>
                  </a:cubicBezTo>
                  <a:cubicBezTo>
                    <a:pt x="129" y="44"/>
                    <a:pt x="128" y="44"/>
                    <a:pt x="128" y="43"/>
                  </a:cubicBezTo>
                  <a:close/>
                  <a:moveTo>
                    <a:pt x="70" y="19"/>
                  </a:moveTo>
                  <a:cubicBezTo>
                    <a:pt x="52" y="19"/>
                    <a:pt x="36" y="29"/>
                    <a:pt x="27" y="43"/>
                  </a:cubicBezTo>
                  <a:cubicBezTo>
                    <a:pt x="27" y="44"/>
                    <a:pt x="27" y="45"/>
                    <a:pt x="26" y="45"/>
                  </a:cubicBezTo>
                  <a:cubicBezTo>
                    <a:pt x="25" y="44"/>
                    <a:pt x="25" y="44"/>
                    <a:pt x="24" y="44"/>
                  </a:cubicBezTo>
                  <a:cubicBezTo>
                    <a:pt x="24" y="44"/>
                    <a:pt x="23" y="44"/>
                    <a:pt x="23" y="42"/>
                  </a:cubicBezTo>
                  <a:cubicBezTo>
                    <a:pt x="24" y="24"/>
                    <a:pt x="44" y="10"/>
                    <a:pt x="67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95" y="10"/>
                    <a:pt x="114" y="24"/>
                    <a:pt x="117" y="43"/>
                  </a:cubicBezTo>
                  <a:cubicBezTo>
                    <a:pt x="117" y="43"/>
                    <a:pt x="117" y="44"/>
                    <a:pt x="116" y="44"/>
                  </a:cubicBezTo>
                  <a:cubicBezTo>
                    <a:pt x="115" y="44"/>
                    <a:pt x="115" y="44"/>
                    <a:pt x="114" y="45"/>
                  </a:cubicBezTo>
                  <a:cubicBezTo>
                    <a:pt x="113" y="45"/>
                    <a:pt x="113" y="44"/>
                    <a:pt x="113" y="43"/>
                  </a:cubicBezTo>
                  <a:cubicBezTo>
                    <a:pt x="104" y="29"/>
                    <a:pt x="88" y="19"/>
                    <a:pt x="7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Freeform 84"/>
            <p:cNvSpPr>
              <a:spLocks noEditPoints="1"/>
            </p:cNvSpPr>
            <p:nvPr/>
          </p:nvSpPr>
          <p:spPr bwMode="auto">
            <a:xfrm>
              <a:off x="1279526" y="3975100"/>
              <a:ext cx="398463" cy="193675"/>
            </a:xfrm>
            <a:custGeom>
              <a:avLst/>
              <a:gdLst>
                <a:gd name="T0" fmla="*/ 187 w 188"/>
                <a:gd name="T1" fmla="*/ 86 h 91"/>
                <a:gd name="T2" fmla="*/ 155 w 188"/>
                <a:gd name="T3" fmla="*/ 17 h 91"/>
                <a:gd name="T4" fmla="*/ 134 w 188"/>
                <a:gd name="T5" fmla="*/ 0 h 91"/>
                <a:gd name="T6" fmla="*/ 57 w 188"/>
                <a:gd name="T7" fmla="*/ 0 h 91"/>
                <a:gd name="T8" fmla="*/ 54 w 188"/>
                <a:gd name="T9" fmla="*/ 0 h 91"/>
                <a:gd name="T10" fmla="*/ 33 w 188"/>
                <a:gd name="T11" fmla="*/ 17 h 91"/>
                <a:gd name="T12" fmla="*/ 1 w 188"/>
                <a:gd name="T13" fmla="*/ 86 h 91"/>
                <a:gd name="T14" fmla="*/ 5 w 188"/>
                <a:gd name="T15" fmla="*/ 91 h 91"/>
                <a:gd name="T16" fmla="*/ 29 w 188"/>
                <a:gd name="T17" fmla="*/ 91 h 91"/>
                <a:gd name="T18" fmla="*/ 35 w 188"/>
                <a:gd name="T19" fmla="*/ 87 h 91"/>
                <a:gd name="T20" fmla="*/ 48 w 188"/>
                <a:gd name="T21" fmla="*/ 62 h 91"/>
                <a:gd name="T22" fmla="*/ 52 w 188"/>
                <a:gd name="T23" fmla="*/ 63 h 91"/>
                <a:gd name="T24" fmla="*/ 52 w 188"/>
                <a:gd name="T25" fmla="*/ 85 h 91"/>
                <a:gd name="T26" fmla="*/ 57 w 188"/>
                <a:gd name="T27" fmla="*/ 91 h 91"/>
                <a:gd name="T28" fmla="*/ 136 w 188"/>
                <a:gd name="T29" fmla="*/ 91 h 91"/>
                <a:gd name="T30" fmla="*/ 141 w 188"/>
                <a:gd name="T31" fmla="*/ 83 h 91"/>
                <a:gd name="T32" fmla="*/ 141 w 188"/>
                <a:gd name="T33" fmla="*/ 62 h 91"/>
                <a:gd name="T34" fmla="*/ 144 w 188"/>
                <a:gd name="T35" fmla="*/ 61 h 91"/>
                <a:gd name="T36" fmla="*/ 156 w 188"/>
                <a:gd name="T37" fmla="*/ 86 h 91"/>
                <a:gd name="T38" fmla="*/ 163 w 188"/>
                <a:gd name="T39" fmla="*/ 91 h 91"/>
                <a:gd name="T40" fmla="*/ 183 w 188"/>
                <a:gd name="T41" fmla="*/ 91 h 91"/>
                <a:gd name="T42" fmla="*/ 187 w 188"/>
                <a:gd name="T43" fmla="*/ 86 h 91"/>
                <a:gd name="T44" fmla="*/ 133 w 188"/>
                <a:gd name="T45" fmla="*/ 40 h 91"/>
                <a:gd name="T46" fmla="*/ 129 w 188"/>
                <a:gd name="T47" fmla="*/ 44 h 91"/>
                <a:gd name="T48" fmla="*/ 105 w 188"/>
                <a:gd name="T49" fmla="*/ 44 h 91"/>
                <a:gd name="T50" fmla="*/ 101 w 188"/>
                <a:gd name="T51" fmla="*/ 40 h 91"/>
                <a:gd name="T52" fmla="*/ 101 w 188"/>
                <a:gd name="T53" fmla="*/ 35 h 91"/>
                <a:gd name="T54" fmla="*/ 105 w 188"/>
                <a:gd name="T55" fmla="*/ 31 h 91"/>
                <a:gd name="T56" fmla="*/ 129 w 188"/>
                <a:gd name="T57" fmla="*/ 31 h 91"/>
                <a:gd name="T58" fmla="*/ 133 w 188"/>
                <a:gd name="T59" fmla="*/ 35 h 91"/>
                <a:gd name="T60" fmla="*/ 133 w 188"/>
                <a:gd name="T61" fmla="*/ 4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8" h="91">
                  <a:moveTo>
                    <a:pt x="187" y="86"/>
                  </a:moveTo>
                  <a:cubicBezTo>
                    <a:pt x="155" y="17"/>
                    <a:pt x="155" y="17"/>
                    <a:pt x="155" y="17"/>
                  </a:cubicBezTo>
                  <a:cubicBezTo>
                    <a:pt x="154" y="15"/>
                    <a:pt x="147" y="0"/>
                    <a:pt x="134" y="0"/>
                  </a:cubicBezTo>
                  <a:cubicBezTo>
                    <a:pt x="130" y="0"/>
                    <a:pt x="59" y="0"/>
                    <a:pt x="57" y="0"/>
                  </a:cubicBezTo>
                  <a:cubicBezTo>
                    <a:pt x="57" y="0"/>
                    <a:pt x="56" y="0"/>
                    <a:pt x="54" y="0"/>
                  </a:cubicBezTo>
                  <a:cubicBezTo>
                    <a:pt x="39" y="0"/>
                    <a:pt x="34" y="15"/>
                    <a:pt x="33" y="17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0" y="88"/>
                    <a:pt x="0" y="91"/>
                    <a:pt x="5" y="91"/>
                  </a:cubicBezTo>
                  <a:cubicBezTo>
                    <a:pt x="5" y="91"/>
                    <a:pt x="22" y="91"/>
                    <a:pt x="29" y="91"/>
                  </a:cubicBezTo>
                  <a:cubicBezTo>
                    <a:pt x="33" y="91"/>
                    <a:pt x="35" y="87"/>
                    <a:pt x="35" y="87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62"/>
                    <a:pt x="52" y="53"/>
                    <a:pt x="52" y="63"/>
                  </a:cubicBezTo>
                  <a:cubicBezTo>
                    <a:pt x="52" y="70"/>
                    <a:pt x="52" y="75"/>
                    <a:pt x="52" y="85"/>
                  </a:cubicBezTo>
                  <a:cubicBezTo>
                    <a:pt x="52" y="88"/>
                    <a:pt x="53" y="91"/>
                    <a:pt x="57" y="91"/>
                  </a:cubicBezTo>
                  <a:cubicBezTo>
                    <a:pt x="78" y="91"/>
                    <a:pt x="116" y="91"/>
                    <a:pt x="136" y="91"/>
                  </a:cubicBezTo>
                  <a:cubicBezTo>
                    <a:pt x="141" y="91"/>
                    <a:pt x="141" y="88"/>
                    <a:pt x="141" y="83"/>
                  </a:cubicBezTo>
                  <a:cubicBezTo>
                    <a:pt x="141" y="73"/>
                    <a:pt x="141" y="70"/>
                    <a:pt x="141" y="62"/>
                  </a:cubicBezTo>
                  <a:cubicBezTo>
                    <a:pt x="141" y="56"/>
                    <a:pt x="144" y="61"/>
                    <a:pt x="144" y="61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6"/>
                    <a:pt x="158" y="91"/>
                    <a:pt x="163" y="91"/>
                  </a:cubicBezTo>
                  <a:cubicBezTo>
                    <a:pt x="168" y="91"/>
                    <a:pt x="183" y="91"/>
                    <a:pt x="183" y="91"/>
                  </a:cubicBezTo>
                  <a:cubicBezTo>
                    <a:pt x="187" y="91"/>
                    <a:pt x="188" y="88"/>
                    <a:pt x="187" y="86"/>
                  </a:cubicBezTo>
                  <a:close/>
                  <a:moveTo>
                    <a:pt x="133" y="40"/>
                  </a:moveTo>
                  <a:cubicBezTo>
                    <a:pt x="133" y="43"/>
                    <a:pt x="131" y="44"/>
                    <a:pt x="129" y="4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3" y="44"/>
                    <a:pt x="101" y="43"/>
                    <a:pt x="101" y="40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1" y="33"/>
                    <a:pt x="103" y="31"/>
                    <a:pt x="105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1" y="31"/>
                    <a:pt x="133" y="33"/>
                    <a:pt x="133" y="35"/>
                  </a:cubicBezTo>
                  <a:lnTo>
                    <a:pt x="133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992133" y="4308783"/>
            <a:ext cx="145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汇报人</a:t>
            </a:r>
            <a:r>
              <a:rPr lang="zh-CN" altLang="en-US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lang="en-US" altLang="zh-CN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xxx</a:t>
            </a:r>
            <a:endParaRPr lang="zh-CN" altLang="en-US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2"/>
          <p:cNvSpPr>
            <a:spLocks noEditPoints="1"/>
          </p:cNvSpPr>
          <p:nvPr/>
        </p:nvSpPr>
        <p:spPr bwMode="auto">
          <a:xfrm>
            <a:off x="10888825" y="5823543"/>
            <a:ext cx="1068580" cy="1034457"/>
          </a:xfrm>
          <a:custGeom>
            <a:avLst/>
            <a:gdLst>
              <a:gd name="T0" fmla="*/ 420 w 476"/>
              <a:gd name="T1" fmla="*/ 310 h 461"/>
              <a:gd name="T2" fmla="*/ 129 w 476"/>
              <a:gd name="T3" fmla="*/ 149 h 461"/>
              <a:gd name="T4" fmla="*/ 147 w 476"/>
              <a:gd name="T5" fmla="*/ 231 h 461"/>
              <a:gd name="T6" fmla="*/ 78 w 476"/>
              <a:gd name="T7" fmla="*/ 255 h 461"/>
              <a:gd name="T8" fmla="*/ 27 w 476"/>
              <a:gd name="T9" fmla="*/ 239 h 461"/>
              <a:gd name="T10" fmla="*/ 9 w 476"/>
              <a:gd name="T11" fmla="*/ 157 h 461"/>
              <a:gd name="T12" fmla="*/ 78 w 476"/>
              <a:gd name="T13" fmla="*/ 133 h 461"/>
              <a:gd name="T14" fmla="*/ 78 w 476"/>
              <a:gd name="T15" fmla="*/ 231 h 461"/>
              <a:gd name="T16" fmla="*/ 51 w 476"/>
              <a:gd name="T17" fmla="*/ 194 h 461"/>
              <a:gd name="T18" fmla="*/ 51 w 476"/>
              <a:gd name="T19" fmla="*/ 194 h 461"/>
              <a:gd name="T20" fmla="*/ 233 w 476"/>
              <a:gd name="T21" fmla="*/ 180 h 461"/>
              <a:gd name="T22" fmla="*/ 83 w 476"/>
              <a:gd name="T23" fmla="*/ 461 h 461"/>
              <a:gd name="T24" fmla="*/ 83 w 476"/>
              <a:gd name="T25" fmla="*/ 273 h 461"/>
              <a:gd name="T26" fmla="*/ 165 w 476"/>
              <a:gd name="T27" fmla="*/ 33 h 461"/>
              <a:gd name="T28" fmla="*/ 445 w 476"/>
              <a:gd name="T29" fmla="*/ 91 h 461"/>
              <a:gd name="T30" fmla="*/ 47 w 476"/>
              <a:gd name="T31" fmla="*/ 74 h 461"/>
              <a:gd name="T32" fmla="*/ 94 w 476"/>
              <a:gd name="T33" fmla="*/ 67 h 461"/>
              <a:gd name="T34" fmla="*/ 94 w 476"/>
              <a:gd name="T35" fmla="*/ 67 h 461"/>
              <a:gd name="T36" fmla="*/ 146 w 476"/>
              <a:gd name="T37" fmla="*/ 56 h 461"/>
              <a:gd name="T38" fmla="*/ 131 w 476"/>
              <a:gd name="T39" fmla="*/ 87 h 461"/>
              <a:gd name="T40" fmla="*/ 109 w 476"/>
              <a:gd name="T41" fmla="*/ 98 h 461"/>
              <a:gd name="T42" fmla="*/ 76 w 476"/>
              <a:gd name="T43" fmla="*/ 77 h 461"/>
              <a:gd name="T44" fmla="*/ 91 w 476"/>
              <a:gd name="T45" fmla="*/ 47 h 461"/>
              <a:gd name="T46" fmla="*/ 113 w 476"/>
              <a:gd name="T47" fmla="*/ 36 h 461"/>
              <a:gd name="T48" fmla="*/ 123 w 476"/>
              <a:gd name="T49" fmla="*/ 67 h 461"/>
              <a:gd name="T50" fmla="*/ 365 w 476"/>
              <a:gd name="T51" fmla="*/ 84 h 461"/>
              <a:gd name="T52" fmla="*/ 382 w 476"/>
              <a:gd name="T53" fmla="*/ 35 h 461"/>
              <a:gd name="T54" fmla="*/ 393 w 476"/>
              <a:gd name="T55" fmla="*/ 67 h 461"/>
              <a:gd name="T56" fmla="*/ 386 w 476"/>
              <a:gd name="T57" fmla="*/ 90 h 461"/>
              <a:gd name="T58" fmla="*/ 347 w 476"/>
              <a:gd name="T59" fmla="*/ 99 h 461"/>
              <a:gd name="T60" fmla="*/ 336 w 476"/>
              <a:gd name="T61" fmla="*/ 67 h 461"/>
              <a:gd name="T62" fmla="*/ 344 w 476"/>
              <a:gd name="T63" fmla="*/ 43 h 461"/>
              <a:gd name="T64" fmla="*/ 382 w 476"/>
              <a:gd name="T65" fmla="*/ 35 h 461"/>
              <a:gd name="T66" fmla="*/ 365 w 476"/>
              <a:gd name="T67" fmla="*/ 79 h 461"/>
              <a:gd name="T68" fmla="*/ 435 w 476"/>
              <a:gd name="T69" fmla="*/ 194 h 461"/>
              <a:gd name="T70" fmla="*/ 441 w 476"/>
              <a:gd name="T71" fmla="*/ 150 h 461"/>
              <a:gd name="T72" fmla="*/ 465 w 476"/>
              <a:gd name="T73" fmla="*/ 198 h 461"/>
              <a:gd name="T74" fmla="*/ 420 w 476"/>
              <a:gd name="T75" fmla="*/ 269 h 461"/>
              <a:gd name="T76" fmla="*/ 354 w 476"/>
              <a:gd name="T77" fmla="*/ 237 h 461"/>
              <a:gd name="T78" fmla="*/ 330 w 476"/>
              <a:gd name="T79" fmla="*/ 190 h 461"/>
              <a:gd name="T80" fmla="*/ 375 w 476"/>
              <a:gd name="T81" fmla="*/ 118 h 461"/>
              <a:gd name="T82" fmla="*/ 371 w 476"/>
              <a:gd name="T83" fmla="*/ 194 h 461"/>
              <a:gd name="T84" fmla="*/ 371 w 476"/>
              <a:gd name="T85" fmla="*/ 194 h 461"/>
              <a:gd name="T86" fmla="*/ 238 w 476"/>
              <a:gd name="T87" fmla="*/ 63 h 461"/>
              <a:gd name="T88" fmla="*/ 289 w 476"/>
              <a:gd name="T89" fmla="*/ 55 h 461"/>
              <a:gd name="T90" fmla="*/ 307 w 476"/>
              <a:gd name="T91" fmla="*/ 138 h 461"/>
              <a:gd name="T92" fmla="*/ 238 w 476"/>
              <a:gd name="T93" fmla="*/ 162 h 461"/>
              <a:gd name="T94" fmla="*/ 187 w 476"/>
              <a:gd name="T95" fmla="*/ 145 h 461"/>
              <a:gd name="T96" fmla="*/ 168 w 476"/>
              <a:gd name="T97" fmla="*/ 63 h 461"/>
              <a:gd name="T98" fmla="*/ 238 w 476"/>
              <a:gd name="T99" fmla="*/ 39 h 461"/>
              <a:gd name="T100" fmla="*/ 238 w 476"/>
              <a:gd name="T101" fmla="*/ 74 h 461"/>
              <a:gd name="T102" fmla="*/ 294 w 476"/>
              <a:gd name="T103" fmla="*/ 16 h 461"/>
              <a:gd name="T104" fmla="*/ 294 w 476"/>
              <a:gd name="T105" fmla="*/ 16 h 461"/>
              <a:gd name="T106" fmla="*/ 393 w 476"/>
              <a:gd name="T107" fmla="*/ 273 h 461"/>
              <a:gd name="T108" fmla="*/ 287 w 476"/>
              <a:gd name="T109" fmla="*/ 244 h 461"/>
              <a:gd name="T110" fmla="*/ 181 w 476"/>
              <a:gd name="T111" fmla="*/ 209 h 461"/>
              <a:gd name="T112" fmla="*/ 181 w 476"/>
              <a:gd name="T113" fmla="*/ 209 h 461"/>
              <a:gd name="T114" fmla="*/ 29 w 476"/>
              <a:gd name="T115" fmla="*/ 337 h 461"/>
              <a:gd name="T116" fmla="*/ 92 w 476"/>
              <a:gd name="T117" fmla="*/ 345 h 461"/>
              <a:gd name="T118" fmla="*/ 376 w 476"/>
              <a:gd name="T119" fmla="*/ 31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6" h="461">
                <a:moveTo>
                  <a:pt x="455" y="302"/>
                </a:moveTo>
                <a:cubicBezTo>
                  <a:pt x="459" y="314"/>
                  <a:pt x="456" y="328"/>
                  <a:pt x="447" y="337"/>
                </a:cubicBezTo>
                <a:cubicBezTo>
                  <a:pt x="437" y="347"/>
                  <a:pt x="423" y="350"/>
                  <a:pt x="411" y="345"/>
                </a:cubicBezTo>
                <a:cubicBezTo>
                  <a:pt x="407" y="333"/>
                  <a:pt x="410" y="320"/>
                  <a:pt x="420" y="310"/>
                </a:cubicBezTo>
                <a:cubicBezTo>
                  <a:pt x="429" y="301"/>
                  <a:pt x="443" y="298"/>
                  <a:pt x="455" y="302"/>
                </a:cubicBezTo>
                <a:close/>
                <a:moveTo>
                  <a:pt x="115" y="125"/>
                </a:moveTo>
                <a:cubicBezTo>
                  <a:pt x="123" y="131"/>
                  <a:pt x="125" y="142"/>
                  <a:pt x="121" y="150"/>
                </a:cubicBezTo>
                <a:cubicBezTo>
                  <a:pt x="123" y="150"/>
                  <a:pt x="126" y="149"/>
                  <a:pt x="129" y="149"/>
                </a:cubicBezTo>
                <a:cubicBezTo>
                  <a:pt x="142" y="148"/>
                  <a:pt x="153" y="158"/>
                  <a:pt x="153" y="171"/>
                </a:cubicBezTo>
                <a:cubicBezTo>
                  <a:pt x="154" y="181"/>
                  <a:pt x="148" y="190"/>
                  <a:pt x="139" y="194"/>
                </a:cubicBezTo>
                <a:cubicBezTo>
                  <a:pt x="141" y="195"/>
                  <a:pt x="144" y="196"/>
                  <a:pt x="146" y="198"/>
                </a:cubicBezTo>
                <a:cubicBezTo>
                  <a:pt x="155" y="207"/>
                  <a:pt x="156" y="221"/>
                  <a:pt x="147" y="231"/>
                </a:cubicBezTo>
                <a:cubicBezTo>
                  <a:pt x="140" y="238"/>
                  <a:pt x="130" y="240"/>
                  <a:pt x="121" y="237"/>
                </a:cubicBezTo>
                <a:cubicBezTo>
                  <a:pt x="122" y="239"/>
                  <a:pt x="123" y="242"/>
                  <a:pt x="123" y="245"/>
                </a:cubicBezTo>
                <a:cubicBezTo>
                  <a:pt x="123" y="258"/>
                  <a:pt x="113" y="269"/>
                  <a:pt x="100" y="269"/>
                </a:cubicBezTo>
                <a:cubicBezTo>
                  <a:pt x="90" y="270"/>
                  <a:pt x="82" y="264"/>
                  <a:pt x="78" y="255"/>
                </a:cubicBezTo>
                <a:cubicBezTo>
                  <a:pt x="77" y="257"/>
                  <a:pt x="76" y="260"/>
                  <a:pt x="74" y="262"/>
                </a:cubicBezTo>
                <a:cubicBezTo>
                  <a:pt x="65" y="271"/>
                  <a:pt x="50" y="272"/>
                  <a:pt x="41" y="263"/>
                </a:cubicBezTo>
                <a:cubicBezTo>
                  <a:pt x="33" y="256"/>
                  <a:pt x="31" y="246"/>
                  <a:pt x="35" y="237"/>
                </a:cubicBezTo>
                <a:cubicBezTo>
                  <a:pt x="32" y="238"/>
                  <a:pt x="30" y="239"/>
                  <a:pt x="27" y="239"/>
                </a:cubicBezTo>
                <a:cubicBezTo>
                  <a:pt x="14" y="239"/>
                  <a:pt x="3" y="229"/>
                  <a:pt x="3" y="216"/>
                </a:cubicBezTo>
                <a:cubicBezTo>
                  <a:pt x="2" y="206"/>
                  <a:pt x="8" y="198"/>
                  <a:pt x="17" y="194"/>
                </a:cubicBezTo>
                <a:cubicBezTo>
                  <a:pt x="14" y="193"/>
                  <a:pt x="12" y="191"/>
                  <a:pt x="10" y="190"/>
                </a:cubicBezTo>
                <a:cubicBezTo>
                  <a:pt x="1" y="181"/>
                  <a:pt x="0" y="166"/>
                  <a:pt x="9" y="157"/>
                </a:cubicBezTo>
                <a:cubicBezTo>
                  <a:pt x="15" y="149"/>
                  <a:pt x="26" y="147"/>
                  <a:pt x="35" y="151"/>
                </a:cubicBezTo>
                <a:cubicBezTo>
                  <a:pt x="34" y="148"/>
                  <a:pt x="33" y="146"/>
                  <a:pt x="33" y="143"/>
                </a:cubicBezTo>
                <a:cubicBezTo>
                  <a:pt x="32" y="130"/>
                  <a:pt x="42" y="119"/>
                  <a:pt x="55" y="118"/>
                </a:cubicBezTo>
                <a:cubicBezTo>
                  <a:pt x="65" y="118"/>
                  <a:pt x="74" y="124"/>
                  <a:pt x="78" y="133"/>
                </a:cubicBezTo>
                <a:cubicBezTo>
                  <a:pt x="79" y="130"/>
                  <a:pt x="80" y="128"/>
                  <a:pt x="82" y="126"/>
                </a:cubicBezTo>
                <a:cubicBezTo>
                  <a:pt x="91" y="116"/>
                  <a:pt x="106" y="116"/>
                  <a:pt x="115" y="125"/>
                </a:cubicBezTo>
                <a:close/>
                <a:moveTo>
                  <a:pt x="41" y="194"/>
                </a:moveTo>
                <a:cubicBezTo>
                  <a:pt x="41" y="214"/>
                  <a:pt x="57" y="231"/>
                  <a:pt x="78" y="231"/>
                </a:cubicBezTo>
                <a:cubicBezTo>
                  <a:pt x="98" y="231"/>
                  <a:pt x="115" y="214"/>
                  <a:pt x="115" y="194"/>
                </a:cubicBezTo>
                <a:cubicBezTo>
                  <a:pt x="115" y="173"/>
                  <a:pt x="98" y="157"/>
                  <a:pt x="78" y="157"/>
                </a:cubicBezTo>
                <a:cubicBezTo>
                  <a:pt x="57" y="157"/>
                  <a:pt x="41" y="173"/>
                  <a:pt x="41" y="194"/>
                </a:cubicBezTo>
                <a:close/>
                <a:moveTo>
                  <a:pt x="51" y="194"/>
                </a:moveTo>
                <a:cubicBezTo>
                  <a:pt x="51" y="179"/>
                  <a:pt x="63" y="167"/>
                  <a:pt x="78" y="167"/>
                </a:cubicBezTo>
                <a:cubicBezTo>
                  <a:pt x="93" y="167"/>
                  <a:pt x="104" y="179"/>
                  <a:pt x="104" y="194"/>
                </a:cubicBezTo>
                <a:cubicBezTo>
                  <a:pt x="104" y="208"/>
                  <a:pt x="93" y="220"/>
                  <a:pt x="78" y="220"/>
                </a:cubicBezTo>
                <a:cubicBezTo>
                  <a:pt x="63" y="220"/>
                  <a:pt x="51" y="208"/>
                  <a:pt x="51" y="194"/>
                </a:cubicBezTo>
                <a:close/>
                <a:moveTo>
                  <a:pt x="243" y="180"/>
                </a:moveTo>
                <a:cubicBezTo>
                  <a:pt x="243" y="461"/>
                  <a:pt x="243" y="461"/>
                  <a:pt x="243" y="461"/>
                </a:cubicBezTo>
                <a:cubicBezTo>
                  <a:pt x="233" y="461"/>
                  <a:pt x="233" y="461"/>
                  <a:pt x="233" y="461"/>
                </a:cubicBezTo>
                <a:cubicBezTo>
                  <a:pt x="233" y="180"/>
                  <a:pt x="233" y="180"/>
                  <a:pt x="233" y="180"/>
                </a:cubicBezTo>
                <a:cubicBezTo>
                  <a:pt x="234" y="179"/>
                  <a:pt x="236" y="178"/>
                  <a:pt x="238" y="176"/>
                </a:cubicBezTo>
                <a:cubicBezTo>
                  <a:pt x="239" y="177"/>
                  <a:pt x="241" y="179"/>
                  <a:pt x="243" y="180"/>
                </a:cubicBezTo>
                <a:close/>
                <a:moveTo>
                  <a:pt x="83" y="273"/>
                </a:moveTo>
                <a:cubicBezTo>
                  <a:pt x="83" y="461"/>
                  <a:pt x="83" y="461"/>
                  <a:pt x="83" y="461"/>
                </a:cubicBezTo>
                <a:cubicBezTo>
                  <a:pt x="73" y="461"/>
                  <a:pt x="73" y="461"/>
                  <a:pt x="73" y="461"/>
                </a:cubicBezTo>
                <a:cubicBezTo>
                  <a:pt x="73" y="273"/>
                  <a:pt x="73" y="273"/>
                  <a:pt x="73" y="273"/>
                </a:cubicBezTo>
                <a:cubicBezTo>
                  <a:pt x="75" y="272"/>
                  <a:pt x="76" y="271"/>
                  <a:pt x="78" y="269"/>
                </a:cubicBezTo>
                <a:cubicBezTo>
                  <a:pt x="79" y="271"/>
                  <a:pt x="81" y="272"/>
                  <a:pt x="83" y="273"/>
                </a:cubicBezTo>
                <a:close/>
                <a:moveTo>
                  <a:pt x="148" y="16"/>
                </a:moveTo>
                <a:cubicBezTo>
                  <a:pt x="148" y="7"/>
                  <a:pt x="156" y="0"/>
                  <a:pt x="165" y="0"/>
                </a:cubicBezTo>
                <a:cubicBezTo>
                  <a:pt x="174" y="0"/>
                  <a:pt x="181" y="7"/>
                  <a:pt x="181" y="16"/>
                </a:cubicBezTo>
                <a:cubicBezTo>
                  <a:pt x="181" y="25"/>
                  <a:pt x="174" y="33"/>
                  <a:pt x="165" y="33"/>
                </a:cubicBezTo>
                <a:cubicBezTo>
                  <a:pt x="156" y="33"/>
                  <a:pt x="148" y="25"/>
                  <a:pt x="148" y="16"/>
                </a:cubicBezTo>
                <a:close/>
                <a:moveTo>
                  <a:pt x="412" y="91"/>
                </a:moveTo>
                <a:cubicBezTo>
                  <a:pt x="412" y="82"/>
                  <a:pt x="420" y="74"/>
                  <a:pt x="429" y="74"/>
                </a:cubicBezTo>
                <a:cubicBezTo>
                  <a:pt x="438" y="74"/>
                  <a:pt x="445" y="82"/>
                  <a:pt x="445" y="91"/>
                </a:cubicBezTo>
                <a:cubicBezTo>
                  <a:pt x="445" y="100"/>
                  <a:pt x="438" y="107"/>
                  <a:pt x="429" y="107"/>
                </a:cubicBezTo>
                <a:cubicBezTo>
                  <a:pt x="420" y="107"/>
                  <a:pt x="412" y="100"/>
                  <a:pt x="412" y="91"/>
                </a:cubicBezTo>
                <a:close/>
                <a:moveTo>
                  <a:pt x="30" y="91"/>
                </a:moveTo>
                <a:cubicBezTo>
                  <a:pt x="30" y="82"/>
                  <a:pt x="38" y="74"/>
                  <a:pt x="47" y="74"/>
                </a:cubicBezTo>
                <a:cubicBezTo>
                  <a:pt x="56" y="74"/>
                  <a:pt x="63" y="82"/>
                  <a:pt x="63" y="91"/>
                </a:cubicBezTo>
                <a:cubicBezTo>
                  <a:pt x="63" y="100"/>
                  <a:pt x="56" y="107"/>
                  <a:pt x="47" y="107"/>
                </a:cubicBezTo>
                <a:cubicBezTo>
                  <a:pt x="38" y="107"/>
                  <a:pt x="30" y="100"/>
                  <a:pt x="30" y="91"/>
                </a:cubicBezTo>
                <a:close/>
                <a:moveTo>
                  <a:pt x="94" y="67"/>
                </a:moveTo>
                <a:cubicBezTo>
                  <a:pt x="94" y="76"/>
                  <a:pt x="101" y="84"/>
                  <a:pt x="111" y="84"/>
                </a:cubicBezTo>
                <a:cubicBezTo>
                  <a:pt x="120" y="84"/>
                  <a:pt x="128" y="76"/>
                  <a:pt x="128" y="67"/>
                </a:cubicBezTo>
                <a:cubicBezTo>
                  <a:pt x="128" y="57"/>
                  <a:pt x="120" y="50"/>
                  <a:pt x="111" y="50"/>
                </a:cubicBezTo>
                <a:cubicBezTo>
                  <a:pt x="101" y="50"/>
                  <a:pt x="94" y="57"/>
                  <a:pt x="94" y="67"/>
                </a:cubicBezTo>
                <a:close/>
                <a:moveTo>
                  <a:pt x="128" y="35"/>
                </a:moveTo>
                <a:cubicBezTo>
                  <a:pt x="131" y="38"/>
                  <a:pt x="132" y="43"/>
                  <a:pt x="131" y="47"/>
                </a:cubicBezTo>
                <a:cubicBezTo>
                  <a:pt x="132" y="46"/>
                  <a:pt x="133" y="46"/>
                  <a:pt x="134" y="46"/>
                </a:cubicBezTo>
                <a:cubicBezTo>
                  <a:pt x="140" y="46"/>
                  <a:pt x="145" y="50"/>
                  <a:pt x="146" y="56"/>
                </a:cubicBezTo>
                <a:cubicBezTo>
                  <a:pt x="146" y="61"/>
                  <a:pt x="143" y="65"/>
                  <a:pt x="139" y="67"/>
                </a:cubicBezTo>
                <a:cubicBezTo>
                  <a:pt x="140" y="67"/>
                  <a:pt x="141" y="68"/>
                  <a:pt x="142" y="69"/>
                </a:cubicBezTo>
                <a:cubicBezTo>
                  <a:pt x="147" y="73"/>
                  <a:pt x="147" y="80"/>
                  <a:pt x="143" y="84"/>
                </a:cubicBezTo>
                <a:cubicBezTo>
                  <a:pt x="140" y="88"/>
                  <a:pt x="135" y="89"/>
                  <a:pt x="131" y="87"/>
                </a:cubicBezTo>
                <a:cubicBezTo>
                  <a:pt x="131" y="88"/>
                  <a:pt x="132" y="89"/>
                  <a:pt x="132" y="90"/>
                </a:cubicBezTo>
                <a:cubicBezTo>
                  <a:pt x="132" y="96"/>
                  <a:pt x="127" y="102"/>
                  <a:pt x="121" y="102"/>
                </a:cubicBezTo>
                <a:cubicBezTo>
                  <a:pt x="117" y="102"/>
                  <a:pt x="113" y="99"/>
                  <a:pt x="111" y="95"/>
                </a:cubicBezTo>
                <a:cubicBezTo>
                  <a:pt x="110" y="96"/>
                  <a:pt x="110" y="97"/>
                  <a:pt x="109" y="98"/>
                </a:cubicBezTo>
                <a:cubicBezTo>
                  <a:pt x="105" y="103"/>
                  <a:pt x="98" y="103"/>
                  <a:pt x="93" y="99"/>
                </a:cubicBezTo>
                <a:cubicBezTo>
                  <a:pt x="90" y="96"/>
                  <a:pt x="89" y="91"/>
                  <a:pt x="91" y="87"/>
                </a:cubicBezTo>
                <a:cubicBezTo>
                  <a:pt x="90" y="87"/>
                  <a:pt x="88" y="88"/>
                  <a:pt x="87" y="88"/>
                </a:cubicBezTo>
                <a:cubicBezTo>
                  <a:pt x="81" y="88"/>
                  <a:pt x="76" y="83"/>
                  <a:pt x="76" y="77"/>
                </a:cubicBezTo>
                <a:cubicBezTo>
                  <a:pt x="76" y="73"/>
                  <a:pt x="78" y="69"/>
                  <a:pt x="82" y="67"/>
                </a:cubicBezTo>
                <a:cubicBezTo>
                  <a:pt x="81" y="66"/>
                  <a:pt x="80" y="66"/>
                  <a:pt x="79" y="65"/>
                </a:cubicBezTo>
                <a:cubicBezTo>
                  <a:pt x="75" y="61"/>
                  <a:pt x="75" y="54"/>
                  <a:pt x="79" y="50"/>
                </a:cubicBezTo>
                <a:cubicBezTo>
                  <a:pt x="82" y="46"/>
                  <a:pt x="87" y="45"/>
                  <a:pt x="91" y="47"/>
                </a:cubicBezTo>
                <a:cubicBezTo>
                  <a:pt x="90" y="46"/>
                  <a:pt x="90" y="45"/>
                  <a:pt x="90" y="43"/>
                </a:cubicBezTo>
                <a:cubicBezTo>
                  <a:pt x="90" y="37"/>
                  <a:pt x="94" y="32"/>
                  <a:pt x="100" y="32"/>
                </a:cubicBezTo>
                <a:cubicBezTo>
                  <a:pt x="105" y="32"/>
                  <a:pt x="109" y="35"/>
                  <a:pt x="111" y="39"/>
                </a:cubicBezTo>
                <a:cubicBezTo>
                  <a:pt x="111" y="38"/>
                  <a:pt x="112" y="36"/>
                  <a:pt x="113" y="36"/>
                </a:cubicBezTo>
                <a:cubicBezTo>
                  <a:pt x="117" y="31"/>
                  <a:pt x="124" y="31"/>
                  <a:pt x="128" y="35"/>
                </a:cubicBezTo>
                <a:close/>
                <a:moveTo>
                  <a:pt x="98" y="67"/>
                </a:moveTo>
                <a:cubicBezTo>
                  <a:pt x="98" y="60"/>
                  <a:pt x="104" y="55"/>
                  <a:pt x="111" y="55"/>
                </a:cubicBezTo>
                <a:cubicBezTo>
                  <a:pt x="118" y="55"/>
                  <a:pt x="123" y="60"/>
                  <a:pt x="123" y="67"/>
                </a:cubicBezTo>
                <a:cubicBezTo>
                  <a:pt x="123" y="74"/>
                  <a:pt x="118" y="79"/>
                  <a:pt x="111" y="79"/>
                </a:cubicBezTo>
                <a:cubicBezTo>
                  <a:pt x="104" y="79"/>
                  <a:pt x="98" y="74"/>
                  <a:pt x="98" y="67"/>
                </a:cubicBezTo>
                <a:close/>
                <a:moveTo>
                  <a:pt x="348" y="67"/>
                </a:moveTo>
                <a:cubicBezTo>
                  <a:pt x="348" y="76"/>
                  <a:pt x="355" y="84"/>
                  <a:pt x="365" y="84"/>
                </a:cubicBezTo>
                <a:cubicBezTo>
                  <a:pt x="374" y="84"/>
                  <a:pt x="382" y="76"/>
                  <a:pt x="382" y="67"/>
                </a:cubicBezTo>
                <a:cubicBezTo>
                  <a:pt x="382" y="57"/>
                  <a:pt x="374" y="50"/>
                  <a:pt x="365" y="50"/>
                </a:cubicBezTo>
                <a:cubicBezTo>
                  <a:pt x="355" y="50"/>
                  <a:pt x="348" y="57"/>
                  <a:pt x="348" y="67"/>
                </a:cubicBezTo>
                <a:close/>
                <a:moveTo>
                  <a:pt x="382" y="35"/>
                </a:moveTo>
                <a:cubicBezTo>
                  <a:pt x="385" y="38"/>
                  <a:pt x="386" y="43"/>
                  <a:pt x="385" y="47"/>
                </a:cubicBezTo>
                <a:cubicBezTo>
                  <a:pt x="386" y="46"/>
                  <a:pt x="387" y="46"/>
                  <a:pt x="388" y="46"/>
                </a:cubicBezTo>
                <a:cubicBezTo>
                  <a:pt x="394" y="46"/>
                  <a:pt x="399" y="50"/>
                  <a:pt x="400" y="56"/>
                </a:cubicBezTo>
                <a:cubicBezTo>
                  <a:pt x="400" y="61"/>
                  <a:pt x="397" y="65"/>
                  <a:pt x="393" y="67"/>
                </a:cubicBezTo>
                <a:cubicBezTo>
                  <a:pt x="394" y="67"/>
                  <a:pt x="395" y="68"/>
                  <a:pt x="396" y="69"/>
                </a:cubicBezTo>
                <a:cubicBezTo>
                  <a:pt x="400" y="73"/>
                  <a:pt x="401" y="80"/>
                  <a:pt x="397" y="84"/>
                </a:cubicBezTo>
                <a:cubicBezTo>
                  <a:pt x="394" y="88"/>
                  <a:pt x="389" y="89"/>
                  <a:pt x="385" y="87"/>
                </a:cubicBezTo>
                <a:cubicBezTo>
                  <a:pt x="385" y="88"/>
                  <a:pt x="385" y="89"/>
                  <a:pt x="386" y="90"/>
                </a:cubicBezTo>
                <a:cubicBezTo>
                  <a:pt x="386" y="96"/>
                  <a:pt x="381" y="102"/>
                  <a:pt x="375" y="102"/>
                </a:cubicBezTo>
                <a:cubicBezTo>
                  <a:pt x="371" y="102"/>
                  <a:pt x="366" y="99"/>
                  <a:pt x="365" y="95"/>
                </a:cubicBezTo>
                <a:cubicBezTo>
                  <a:pt x="364" y="96"/>
                  <a:pt x="364" y="97"/>
                  <a:pt x="363" y="98"/>
                </a:cubicBezTo>
                <a:cubicBezTo>
                  <a:pt x="359" y="103"/>
                  <a:pt x="352" y="103"/>
                  <a:pt x="347" y="99"/>
                </a:cubicBezTo>
                <a:cubicBezTo>
                  <a:pt x="344" y="96"/>
                  <a:pt x="343" y="91"/>
                  <a:pt x="345" y="87"/>
                </a:cubicBezTo>
                <a:cubicBezTo>
                  <a:pt x="344" y="87"/>
                  <a:pt x="342" y="88"/>
                  <a:pt x="341" y="88"/>
                </a:cubicBezTo>
                <a:cubicBezTo>
                  <a:pt x="335" y="88"/>
                  <a:pt x="330" y="83"/>
                  <a:pt x="330" y="77"/>
                </a:cubicBezTo>
                <a:cubicBezTo>
                  <a:pt x="330" y="73"/>
                  <a:pt x="332" y="69"/>
                  <a:pt x="336" y="67"/>
                </a:cubicBezTo>
                <a:cubicBezTo>
                  <a:pt x="335" y="66"/>
                  <a:pt x="334" y="66"/>
                  <a:pt x="333" y="65"/>
                </a:cubicBezTo>
                <a:cubicBezTo>
                  <a:pt x="329" y="61"/>
                  <a:pt x="329" y="54"/>
                  <a:pt x="333" y="50"/>
                </a:cubicBezTo>
                <a:cubicBezTo>
                  <a:pt x="336" y="46"/>
                  <a:pt x="341" y="45"/>
                  <a:pt x="345" y="47"/>
                </a:cubicBezTo>
                <a:cubicBezTo>
                  <a:pt x="344" y="46"/>
                  <a:pt x="344" y="45"/>
                  <a:pt x="344" y="43"/>
                </a:cubicBezTo>
                <a:cubicBezTo>
                  <a:pt x="344" y="37"/>
                  <a:pt x="348" y="32"/>
                  <a:pt x="354" y="32"/>
                </a:cubicBezTo>
                <a:cubicBezTo>
                  <a:pt x="359" y="32"/>
                  <a:pt x="363" y="35"/>
                  <a:pt x="365" y="39"/>
                </a:cubicBezTo>
                <a:cubicBezTo>
                  <a:pt x="365" y="38"/>
                  <a:pt x="366" y="36"/>
                  <a:pt x="367" y="36"/>
                </a:cubicBezTo>
                <a:cubicBezTo>
                  <a:pt x="371" y="31"/>
                  <a:pt x="377" y="31"/>
                  <a:pt x="382" y="35"/>
                </a:cubicBezTo>
                <a:close/>
                <a:moveTo>
                  <a:pt x="352" y="67"/>
                </a:moveTo>
                <a:cubicBezTo>
                  <a:pt x="352" y="60"/>
                  <a:pt x="358" y="55"/>
                  <a:pt x="365" y="55"/>
                </a:cubicBezTo>
                <a:cubicBezTo>
                  <a:pt x="371" y="55"/>
                  <a:pt x="377" y="60"/>
                  <a:pt x="377" y="67"/>
                </a:cubicBezTo>
                <a:cubicBezTo>
                  <a:pt x="377" y="74"/>
                  <a:pt x="371" y="79"/>
                  <a:pt x="365" y="79"/>
                </a:cubicBezTo>
                <a:cubicBezTo>
                  <a:pt x="358" y="79"/>
                  <a:pt x="352" y="74"/>
                  <a:pt x="352" y="67"/>
                </a:cubicBezTo>
                <a:close/>
                <a:moveTo>
                  <a:pt x="360" y="194"/>
                </a:moveTo>
                <a:cubicBezTo>
                  <a:pt x="360" y="214"/>
                  <a:pt x="377" y="231"/>
                  <a:pt x="398" y="231"/>
                </a:cubicBezTo>
                <a:cubicBezTo>
                  <a:pt x="418" y="231"/>
                  <a:pt x="435" y="214"/>
                  <a:pt x="435" y="194"/>
                </a:cubicBezTo>
                <a:cubicBezTo>
                  <a:pt x="435" y="173"/>
                  <a:pt x="418" y="157"/>
                  <a:pt x="398" y="157"/>
                </a:cubicBezTo>
                <a:cubicBezTo>
                  <a:pt x="377" y="157"/>
                  <a:pt x="360" y="173"/>
                  <a:pt x="360" y="194"/>
                </a:cubicBezTo>
                <a:close/>
                <a:moveTo>
                  <a:pt x="435" y="125"/>
                </a:moveTo>
                <a:cubicBezTo>
                  <a:pt x="442" y="131"/>
                  <a:pt x="444" y="142"/>
                  <a:pt x="441" y="150"/>
                </a:cubicBezTo>
                <a:cubicBezTo>
                  <a:pt x="443" y="150"/>
                  <a:pt x="446" y="149"/>
                  <a:pt x="448" y="149"/>
                </a:cubicBezTo>
                <a:cubicBezTo>
                  <a:pt x="461" y="148"/>
                  <a:pt x="472" y="158"/>
                  <a:pt x="473" y="171"/>
                </a:cubicBezTo>
                <a:cubicBezTo>
                  <a:pt x="473" y="181"/>
                  <a:pt x="467" y="190"/>
                  <a:pt x="459" y="194"/>
                </a:cubicBezTo>
                <a:cubicBezTo>
                  <a:pt x="461" y="195"/>
                  <a:pt x="463" y="196"/>
                  <a:pt x="465" y="198"/>
                </a:cubicBezTo>
                <a:cubicBezTo>
                  <a:pt x="475" y="207"/>
                  <a:pt x="476" y="221"/>
                  <a:pt x="467" y="231"/>
                </a:cubicBezTo>
                <a:cubicBezTo>
                  <a:pt x="460" y="238"/>
                  <a:pt x="450" y="240"/>
                  <a:pt x="441" y="237"/>
                </a:cubicBezTo>
                <a:cubicBezTo>
                  <a:pt x="442" y="239"/>
                  <a:pt x="442" y="242"/>
                  <a:pt x="443" y="245"/>
                </a:cubicBezTo>
                <a:cubicBezTo>
                  <a:pt x="443" y="258"/>
                  <a:pt x="433" y="269"/>
                  <a:pt x="420" y="269"/>
                </a:cubicBezTo>
                <a:cubicBezTo>
                  <a:pt x="410" y="270"/>
                  <a:pt x="401" y="264"/>
                  <a:pt x="398" y="255"/>
                </a:cubicBezTo>
                <a:cubicBezTo>
                  <a:pt x="397" y="257"/>
                  <a:pt x="395" y="260"/>
                  <a:pt x="393" y="262"/>
                </a:cubicBezTo>
                <a:cubicBezTo>
                  <a:pt x="385" y="271"/>
                  <a:pt x="370" y="272"/>
                  <a:pt x="360" y="263"/>
                </a:cubicBezTo>
                <a:cubicBezTo>
                  <a:pt x="353" y="256"/>
                  <a:pt x="351" y="246"/>
                  <a:pt x="354" y="237"/>
                </a:cubicBezTo>
                <a:cubicBezTo>
                  <a:pt x="352" y="238"/>
                  <a:pt x="349" y="239"/>
                  <a:pt x="347" y="239"/>
                </a:cubicBezTo>
                <a:cubicBezTo>
                  <a:pt x="334" y="239"/>
                  <a:pt x="323" y="229"/>
                  <a:pt x="322" y="216"/>
                </a:cubicBezTo>
                <a:cubicBezTo>
                  <a:pt x="322" y="206"/>
                  <a:pt x="328" y="198"/>
                  <a:pt x="336" y="194"/>
                </a:cubicBezTo>
                <a:cubicBezTo>
                  <a:pt x="334" y="193"/>
                  <a:pt x="332" y="191"/>
                  <a:pt x="330" y="190"/>
                </a:cubicBezTo>
                <a:cubicBezTo>
                  <a:pt x="320" y="181"/>
                  <a:pt x="320" y="166"/>
                  <a:pt x="328" y="157"/>
                </a:cubicBezTo>
                <a:cubicBezTo>
                  <a:pt x="335" y="149"/>
                  <a:pt x="345" y="147"/>
                  <a:pt x="354" y="151"/>
                </a:cubicBezTo>
                <a:cubicBezTo>
                  <a:pt x="353" y="148"/>
                  <a:pt x="353" y="146"/>
                  <a:pt x="353" y="143"/>
                </a:cubicBezTo>
                <a:cubicBezTo>
                  <a:pt x="352" y="130"/>
                  <a:pt x="362" y="119"/>
                  <a:pt x="375" y="118"/>
                </a:cubicBezTo>
                <a:cubicBezTo>
                  <a:pt x="385" y="118"/>
                  <a:pt x="394" y="124"/>
                  <a:pt x="398" y="133"/>
                </a:cubicBezTo>
                <a:cubicBezTo>
                  <a:pt x="399" y="130"/>
                  <a:pt x="400" y="128"/>
                  <a:pt x="402" y="126"/>
                </a:cubicBezTo>
                <a:cubicBezTo>
                  <a:pt x="410" y="116"/>
                  <a:pt x="425" y="116"/>
                  <a:pt x="435" y="125"/>
                </a:cubicBezTo>
                <a:close/>
                <a:moveTo>
                  <a:pt x="371" y="194"/>
                </a:moveTo>
                <a:cubicBezTo>
                  <a:pt x="371" y="179"/>
                  <a:pt x="383" y="167"/>
                  <a:pt x="398" y="167"/>
                </a:cubicBezTo>
                <a:cubicBezTo>
                  <a:pt x="412" y="167"/>
                  <a:pt x="424" y="179"/>
                  <a:pt x="424" y="194"/>
                </a:cubicBezTo>
                <a:cubicBezTo>
                  <a:pt x="424" y="208"/>
                  <a:pt x="412" y="220"/>
                  <a:pt x="398" y="220"/>
                </a:cubicBezTo>
                <a:cubicBezTo>
                  <a:pt x="383" y="220"/>
                  <a:pt x="371" y="208"/>
                  <a:pt x="371" y="194"/>
                </a:cubicBezTo>
                <a:close/>
                <a:moveTo>
                  <a:pt x="201" y="100"/>
                </a:moveTo>
                <a:cubicBezTo>
                  <a:pt x="201" y="121"/>
                  <a:pt x="217" y="137"/>
                  <a:pt x="238" y="137"/>
                </a:cubicBezTo>
                <a:cubicBezTo>
                  <a:pt x="258" y="137"/>
                  <a:pt x="275" y="121"/>
                  <a:pt x="275" y="100"/>
                </a:cubicBezTo>
                <a:cubicBezTo>
                  <a:pt x="275" y="80"/>
                  <a:pt x="258" y="63"/>
                  <a:pt x="238" y="63"/>
                </a:cubicBezTo>
                <a:cubicBezTo>
                  <a:pt x="217" y="63"/>
                  <a:pt x="201" y="80"/>
                  <a:pt x="201" y="100"/>
                </a:cubicBezTo>
                <a:close/>
                <a:moveTo>
                  <a:pt x="275" y="31"/>
                </a:moveTo>
                <a:cubicBezTo>
                  <a:pt x="282" y="38"/>
                  <a:pt x="284" y="48"/>
                  <a:pt x="281" y="57"/>
                </a:cubicBezTo>
                <a:cubicBezTo>
                  <a:pt x="283" y="56"/>
                  <a:pt x="286" y="55"/>
                  <a:pt x="289" y="55"/>
                </a:cubicBezTo>
                <a:cubicBezTo>
                  <a:pt x="301" y="55"/>
                  <a:pt x="312" y="65"/>
                  <a:pt x="313" y="78"/>
                </a:cubicBezTo>
                <a:cubicBezTo>
                  <a:pt x="314" y="88"/>
                  <a:pt x="308" y="97"/>
                  <a:pt x="299" y="100"/>
                </a:cubicBezTo>
                <a:cubicBezTo>
                  <a:pt x="301" y="101"/>
                  <a:pt x="303" y="103"/>
                  <a:pt x="305" y="104"/>
                </a:cubicBezTo>
                <a:cubicBezTo>
                  <a:pt x="315" y="113"/>
                  <a:pt x="316" y="128"/>
                  <a:pt x="307" y="138"/>
                </a:cubicBezTo>
                <a:cubicBezTo>
                  <a:pt x="300" y="145"/>
                  <a:pt x="290" y="147"/>
                  <a:pt x="281" y="144"/>
                </a:cubicBezTo>
                <a:cubicBezTo>
                  <a:pt x="282" y="146"/>
                  <a:pt x="283" y="148"/>
                  <a:pt x="283" y="151"/>
                </a:cubicBezTo>
                <a:cubicBezTo>
                  <a:pt x="283" y="164"/>
                  <a:pt x="273" y="175"/>
                  <a:pt x="260" y="176"/>
                </a:cubicBezTo>
                <a:cubicBezTo>
                  <a:pt x="250" y="176"/>
                  <a:pt x="242" y="170"/>
                  <a:pt x="238" y="162"/>
                </a:cubicBezTo>
                <a:cubicBezTo>
                  <a:pt x="237" y="164"/>
                  <a:pt x="235" y="166"/>
                  <a:pt x="234" y="168"/>
                </a:cubicBezTo>
                <a:cubicBezTo>
                  <a:pt x="225" y="178"/>
                  <a:pt x="210" y="178"/>
                  <a:pt x="200" y="170"/>
                </a:cubicBezTo>
                <a:cubicBezTo>
                  <a:pt x="193" y="163"/>
                  <a:pt x="191" y="152"/>
                  <a:pt x="194" y="144"/>
                </a:cubicBezTo>
                <a:cubicBezTo>
                  <a:pt x="192" y="145"/>
                  <a:pt x="190" y="145"/>
                  <a:pt x="187" y="145"/>
                </a:cubicBezTo>
                <a:cubicBezTo>
                  <a:pt x="174" y="146"/>
                  <a:pt x="163" y="136"/>
                  <a:pt x="162" y="123"/>
                </a:cubicBezTo>
                <a:cubicBezTo>
                  <a:pt x="162" y="113"/>
                  <a:pt x="168" y="104"/>
                  <a:pt x="177" y="100"/>
                </a:cubicBezTo>
                <a:cubicBezTo>
                  <a:pt x="174" y="99"/>
                  <a:pt x="172" y="98"/>
                  <a:pt x="170" y="96"/>
                </a:cubicBezTo>
                <a:cubicBezTo>
                  <a:pt x="160" y="88"/>
                  <a:pt x="160" y="73"/>
                  <a:pt x="168" y="63"/>
                </a:cubicBezTo>
                <a:cubicBezTo>
                  <a:pt x="175" y="56"/>
                  <a:pt x="186" y="54"/>
                  <a:pt x="194" y="57"/>
                </a:cubicBezTo>
                <a:cubicBezTo>
                  <a:pt x="193" y="55"/>
                  <a:pt x="193" y="52"/>
                  <a:pt x="193" y="50"/>
                </a:cubicBezTo>
                <a:cubicBezTo>
                  <a:pt x="192" y="37"/>
                  <a:pt x="202" y="26"/>
                  <a:pt x="215" y="25"/>
                </a:cubicBezTo>
                <a:cubicBezTo>
                  <a:pt x="225" y="25"/>
                  <a:pt x="234" y="30"/>
                  <a:pt x="238" y="39"/>
                </a:cubicBezTo>
                <a:cubicBezTo>
                  <a:pt x="239" y="37"/>
                  <a:pt x="240" y="35"/>
                  <a:pt x="242" y="33"/>
                </a:cubicBezTo>
                <a:cubicBezTo>
                  <a:pt x="251" y="23"/>
                  <a:pt x="265" y="22"/>
                  <a:pt x="275" y="31"/>
                </a:cubicBezTo>
                <a:close/>
                <a:moveTo>
                  <a:pt x="211" y="100"/>
                </a:moveTo>
                <a:cubicBezTo>
                  <a:pt x="211" y="86"/>
                  <a:pt x="223" y="74"/>
                  <a:pt x="238" y="74"/>
                </a:cubicBezTo>
                <a:cubicBezTo>
                  <a:pt x="252" y="74"/>
                  <a:pt x="264" y="86"/>
                  <a:pt x="264" y="100"/>
                </a:cubicBezTo>
                <a:cubicBezTo>
                  <a:pt x="264" y="115"/>
                  <a:pt x="252" y="127"/>
                  <a:pt x="238" y="127"/>
                </a:cubicBezTo>
                <a:cubicBezTo>
                  <a:pt x="223" y="127"/>
                  <a:pt x="211" y="115"/>
                  <a:pt x="211" y="100"/>
                </a:cubicBezTo>
                <a:close/>
                <a:moveTo>
                  <a:pt x="294" y="16"/>
                </a:moveTo>
                <a:cubicBezTo>
                  <a:pt x="294" y="7"/>
                  <a:pt x="302" y="0"/>
                  <a:pt x="311" y="0"/>
                </a:cubicBezTo>
                <a:cubicBezTo>
                  <a:pt x="320" y="0"/>
                  <a:pt x="327" y="7"/>
                  <a:pt x="327" y="16"/>
                </a:cubicBezTo>
                <a:cubicBezTo>
                  <a:pt x="327" y="25"/>
                  <a:pt x="320" y="33"/>
                  <a:pt x="311" y="33"/>
                </a:cubicBezTo>
                <a:cubicBezTo>
                  <a:pt x="302" y="33"/>
                  <a:pt x="294" y="25"/>
                  <a:pt x="294" y="16"/>
                </a:cubicBezTo>
                <a:close/>
                <a:moveTo>
                  <a:pt x="403" y="273"/>
                </a:moveTo>
                <a:cubicBezTo>
                  <a:pt x="403" y="461"/>
                  <a:pt x="403" y="461"/>
                  <a:pt x="403" y="461"/>
                </a:cubicBezTo>
                <a:cubicBezTo>
                  <a:pt x="393" y="461"/>
                  <a:pt x="393" y="461"/>
                  <a:pt x="393" y="461"/>
                </a:cubicBezTo>
                <a:cubicBezTo>
                  <a:pt x="393" y="273"/>
                  <a:pt x="393" y="273"/>
                  <a:pt x="393" y="273"/>
                </a:cubicBezTo>
                <a:cubicBezTo>
                  <a:pt x="394" y="272"/>
                  <a:pt x="396" y="271"/>
                  <a:pt x="398" y="269"/>
                </a:cubicBezTo>
                <a:cubicBezTo>
                  <a:pt x="399" y="271"/>
                  <a:pt x="401" y="272"/>
                  <a:pt x="403" y="273"/>
                </a:cubicBezTo>
                <a:close/>
                <a:moveTo>
                  <a:pt x="295" y="209"/>
                </a:moveTo>
                <a:cubicBezTo>
                  <a:pt x="299" y="221"/>
                  <a:pt x="296" y="234"/>
                  <a:pt x="287" y="244"/>
                </a:cubicBezTo>
                <a:cubicBezTo>
                  <a:pt x="277" y="253"/>
                  <a:pt x="264" y="256"/>
                  <a:pt x="252" y="252"/>
                </a:cubicBezTo>
                <a:cubicBezTo>
                  <a:pt x="247" y="240"/>
                  <a:pt x="250" y="226"/>
                  <a:pt x="260" y="217"/>
                </a:cubicBezTo>
                <a:cubicBezTo>
                  <a:pt x="269" y="207"/>
                  <a:pt x="283" y="205"/>
                  <a:pt x="295" y="209"/>
                </a:cubicBezTo>
                <a:close/>
                <a:moveTo>
                  <a:pt x="181" y="209"/>
                </a:moveTo>
                <a:cubicBezTo>
                  <a:pt x="192" y="205"/>
                  <a:pt x="206" y="207"/>
                  <a:pt x="216" y="217"/>
                </a:cubicBezTo>
                <a:cubicBezTo>
                  <a:pt x="225" y="226"/>
                  <a:pt x="228" y="240"/>
                  <a:pt x="224" y="252"/>
                </a:cubicBezTo>
                <a:cubicBezTo>
                  <a:pt x="212" y="256"/>
                  <a:pt x="198" y="253"/>
                  <a:pt x="189" y="244"/>
                </a:cubicBezTo>
                <a:cubicBezTo>
                  <a:pt x="179" y="234"/>
                  <a:pt x="176" y="221"/>
                  <a:pt x="181" y="209"/>
                </a:cubicBezTo>
                <a:close/>
                <a:moveTo>
                  <a:pt x="21" y="302"/>
                </a:moveTo>
                <a:cubicBezTo>
                  <a:pt x="33" y="298"/>
                  <a:pt x="46" y="301"/>
                  <a:pt x="56" y="310"/>
                </a:cubicBezTo>
                <a:cubicBezTo>
                  <a:pt x="65" y="320"/>
                  <a:pt x="68" y="333"/>
                  <a:pt x="64" y="345"/>
                </a:cubicBezTo>
                <a:cubicBezTo>
                  <a:pt x="52" y="350"/>
                  <a:pt x="38" y="347"/>
                  <a:pt x="29" y="337"/>
                </a:cubicBezTo>
                <a:cubicBezTo>
                  <a:pt x="19" y="328"/>
                  <a:pt x="17" y="314"/>
                  <a:pt x="21" y="302"/>
                </a:cubicBezTo>
                <a:close/>
                <a:moveTo>
                  <a:pt x="135" y="302"/>
                </a:moveTo>
                <a:cubicBezTo>
                  <a:pt x="139" y="314"/>
                  <a:pt x="136" y="328"/>
                  <a:pt x="127" y="337"/>
                </a:cubicBezTo>
                <a:cubicBezTo>
                  <a:pt x="117" y="347"/>
                  <a:pt x="104" y="350"/>
                  <a:pt x="92" y="345"/>
                </a:cubicBezTo>
                <a:cubicBezTo>
                  <a:pt x="88" y="333"/>
                  <a:pt x="90" y="320"/>
                  <a:pt x="100" y="310"/>
                </a:cubicBezTo>
                <a:cubicBezTo>
                  <a:pt x="109" y="301"/>
                  <a:pt x="123" y="298"/>
                  <a:pt x="135" y="302"/>
                </a:cubicBezTo>
                <a:close/>
                <a:moveTo>
                  <a:pt x="340" y="302"/>
                </a:moveTo>
                <a:cubicBezTo>
                  <a:pt x="352" y="298"/>
                  <a:pt x="366" y="301"/>
                  <a:pt x="376" y="310"/>
                </a:cubicBezTo>
                <a:cubicBezTo>
                  <a:pt x="385" y="320"/>
                  <a:pt x="388" y="333"/>
                  <a:pt x="384" y="345"/>
                </a:cubicBezTo>
                <a:cubicBezTo>
                  <a:pt x="372" y="350"/>
                  <a:pt x="358" y="347"/>
                  <a:pt x="348" y="337"/>
                </a:cubicBezTo>
                <a:cubicBezTo>
                  <a:pt x="339" y="328"/>
                  <a:pt x="336" y="314"/>
                  <a:pt x="340" y="302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739">
        <p14:ripple/>
      </p:transition>
    </mc:Choice>
    <mc:Fallback xmlns="">
      <p:transition spd="slow" advTm="87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11" grpId="0"/>
      <p:bldP spid="12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747</Words>
  <Application>Microsoft Office PowerPoint</Application>
  <PresentationFormat>自定义</PresentationFormat>
  <Paragraphs>193</Paragraphs>
  <Slides>23</Slides>
  <Notes>23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Sky123.Org</cp:lastModifiedBy>
  <cp:revision>33</cp:revision>
  <dcterms:created xsi:type="dcterms:W3CDTF">2016-10-31T09:12:00Z</dcterms:created>
  <dcterms:modified xsi:type="dcterms:W3CDTF">2018-02-08T05:58:42Z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